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a-I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7B7935-24A2-432F-AC7A-717C82B22D3B}" type="datetimeFigureOut">
              <a:rPr lang="fa-IR" smtClean="0"/>
              <a:pPr/>
              <a:t>25/04/1441</a:t>
            </a:fld>
            <a:endParaRPr lang="fa-I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38E614-9112-4098-9585-F3E3994D70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فايل‌ها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مفهوم فايل در </a:t>
            </a:r>
            <a:r>
              <a:rPr lang="en-US" dirty="0" smtClean="0"/>
              <a:t>C++</a:t>
            </a:r>
          </a:p>
          <a:p>
            <a:pPr lvl="1" algn="just"/>
            <a:r>
              <a:rPr lang="en-US" dirty="0" smtClean="0"/>
              <a:t>C++</a:t>
            </a:r>
            <a:r>
              <a:rPr lang="fa-IR" dirty="0" smtClean="0"/>
              <a:t> فايل را بصورت مجموعه‌اي از بايت‌ها در نظر مي‌گيرد، انتهاي هر فايل با کاراکتر انتهاي فايل مشخص مي‌شود.</a:t>
            </a: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fa-IR" sz="2000" dirty="0" smtClean="0"/>
              <a:t>برنامه‌اي که کاراکترهايي را از صفحه کليد خوانده، بصورت باينري در فايلي ذخيره مي‌کند. سپس آن کاراکترها را از فايل خوانده و در صفحه نمايش چاپ مي‌کند. ورود کاراکترها با کليد </a:t>
            </a:r>
            <a:r>
              <a:rPr lang="en-US" sz="2000" dirty="0" smtClean="0"/>
              <a:t>Enter</a:t>
            </a:r>
            <a:r>
              <a:rPr lang="fa-IR" sz="2000" dirty="0" smtClean="0"/>
              <a:t>‌خاتمه مي‌يابد (</a:t>
            </a:r>
            <a:r>
              <a:rPr lang="en-US" sz="2000" dirty="0" smtClean="0"/>
              <a:t>‘\</a:t>
            </a:r>
            <a:r>
              <a:rPr lang="en-US" sz="2000" cap="none" dirty="0" smtClean="0"/>
              <a:t>n</a:t>
            </a:r>
            <a:r>
              <a:rPr lang="en-US" sz="2000" dirty="0" smtClean="0"/>
              <a:t>’</a:t>
            </a:r>
            <a:r>
              <a:rPr lang="fa-IR" sz="2000" dirty="0" smtClean="0"/>
              <a:t>).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00174"/>
            <a:ext cx="8686800" cy="5357850"/>
          </a:xfrm>
        </p:spPr>
        <p:txBody>
          <a:bodyPr>
            <a:normAutofit fontScale="47500" lnSpcReduction="20000"/>
          </a:bodyPr>
          <a:lstStyle/>
          <a:p>
            <a:pPr algn="l" rtl="0"/>
            <a:r>
              <a:rPr lang="en-US" dirty="0" smtClean="0"/>
              <a:t># include &lt;fstream.h&gt;</a:t>
            </a:r>
          </a:p>
          <a:p>
            <a:pPr algn="l" rtl="0"/>
            <a:r>
              <a:rPr lang="en-US" dirty="0" smtClean="0"/>
              <a:t># include &lt;iostream.h&gt;</a:t>
            </a:r>
          </a:p>
          <a:p>
            <a:pPr algn="l" rtl="0"/>
            <a:r>
              <a:rPr lang="en-US" dirty="0" smtClean="0"/>
              <a:t># include &lt;stdlib.h&gt;</a:t>
            </a:r>
          </a:p>
          <a:p>
            <a:pPr algn="l" rtl="0"/>
            <a:r>
              <a:rPr lang="en-US" dirty="0" smtClean="0"/>
              <a:t># include &lt;conio.h&gt;</a:t>
            </a:r>
          </a:p>
          <a:p>
            <a:pPr algn="l" rtl="0"/>
            <a:r>
              <a:rPr lang="en-US" dirty="0" smtClean="0"/>
              <a:t> int main()</a:t>
            </a:r>
          </a:p>
          <a:p>
            <a:pPr algn="l" rtl="0"/>
            <a:r>
              <a:rPr lang="en-US" dirty="0" smtClean="0"/>
              <a:t> {</a:t>
            </a:r>
          </a:p>
          <a:p>
            <a:pPr algn="l" rtl="0"/>
            <a:r>
              <a:rPr lang="en-US" dirty="0" smtClean="0"/>
              <a:t>  char ch;</a:t>
            </a:r>
          </a:p>
          <a:p>
            <a:pPr algn="l" rtl="0"/>
            <a:r>
              <a:rPr lang="en-US" dirty="0" smtClean="0"/>
              <a:t>  clrscr ();</a:t>
            </a:r>
          </a:p>
          <a:p>
            <a:pPr algn="l" rtl="0"/>
            <a:r>
              <a:rPr lang="en-US" dirty="0" smtClean="0"/>
              <a:t>  ofstream fp(“test.dat”, ios::binary);</a:t>
            </a:r>
          </a:p>
          <a:p>
            <a:pPr algn="l" rtl="0"/>
            <a:r>
              <a:rPr lang="en-US" dirty="0" smtClean="0"/>
              <a:t>  if (!fp) {</a:t>
            </a:r>
          </a:p>
          <a:p>
            <a:pPr algn="l" rtl="0"/>
            <a:r>
              <a:rPr lang="en-US" dirty="0" smtClean="0"/>
              <a:t>      cout &lt;&lt; “cannot open file.”;</a:t>
            </a:r>
          </a:p>
          <a:p>
            <a:pPr algn="l" rtl="0"/>
            <a:r>
              <a:rPr lang="en-US" dirty="0" smtClean="0"/>
              <a:t>      exit (0);</a:t>
            </a:r>
          </a:p>
          <a:p>
            <a:pPr algn="l" rtl="0"/>
            <a:r>
              <a:rPr lang="en-US" dirty="0" smtClean="0"/>
              <a:t>    }</a:t>
            </a:r>
          </a:p>
          <a:p>
            <a:pPr algn="l" rtl="0"/>
            <a:r>
              <a:rPr lang="en-US" dirty="0" smtClean="0"/>
              <a:t>  cout &lt;&lt; “Enter characters (Enter to end</a:t>
            </a:r>
            <a:r>
              <a:rPr lang="en-US" dirty="0" smtClean="0">
                <a:sym typeface="Wingdings" pitchFamily="2" charset="2"/>
              </a:rPr>
              <a:t>:)\n”;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do  {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cin.get(ch);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if(ch == ‘\n’)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    break;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fp.put(ch);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} while (1);</a:t>
            </a:r>
            <a:endParaRPr lang="en-US" dirty="0" smtClean="0"/>
          </a:p>
          <a:p>
            <a:pPr algn="l" rtl="0"/>
            <a:r>
              <a:rPr lang="en-US" dirty="0" smtClean="0"/>
              <a:t>  fp.close();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00562" y="1571612"/>
            <a:ext cx="4357718" cy="3500462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cout &lt;&lt; “Output from file :\n”;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ifstream fp1(“test.dat”, ios::binary);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fp1.get(ch);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while(!fp1.eof())  {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cout.put 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     fp1.get(ch);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}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fp1.close();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cout &lt;&lt; “\n Output completed.”;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baseline="0" dirty="0" smtClean="0">
                <a:solidFill>
                  <a:schemeClr val="tx2"/>
                </a:solidFill>
              </a:rPr>
              <a:t> getch();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return 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baseline="0" dirty="0" smtClean="0">
                <a:solidFill>
                  <a:schemeClr val="tx2"/>
                </a:solidFill>
              </a:rPr>
              <a:t>}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ورودي خروجي رشته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75234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/>
              <a:t> ofstream out (“test1”);</a:t>
            </a:r>
          </a:p>
          <a:p>
            <a:pPr algn="l" rtl="0"/>
            <a:r>
              <a:rPr lang="en-US" dirty="0" smtClean="0"/>
              <a:t> istream in (“test2”);</a:t>
            </a:r>
          </a:p>
          <a:p>
            <a:pPr algn="l" rtl="0"/>
            <a:r>
              <a:rPr lang="en-US" dirty="0" smtClean="0"/>
              <a:t> out &lt;&lt; name; </a:t>
            </a:r>
          </a:p>
          <a:p>
            <a:pPr algn="r"/>
            <a:r>
              <a:rPr lang="fa-IR" dirty="0" smtClean="0"/>
              <a:t>رشته </a:t>
            </a:r>
            <a:r>
              <a:rPr lang="en-US" dirty="0" smtClean="0"/>
              <a:t>name</a:t>
            </a:r>
            <a:r>
              <a:rPr lang="fa-IR" dirty="0" smtClean="0"/>
              <a:t> را در </a:t>
            </a:r>
            <a:r>
              <a:rPr lang="en-US" dirty="0" smtClean="0"/>
              <a:t>out</a:t>
            </a:r>
            <a:r>
              <a:rPr lang="fa-IR" dirty="0" smtClean="0"/>
              <a:t> (يا فايل </a:t>
            </a:r>
            <a:r>
              <a:rPr lang="en-US" dirty="0" smtClean="0"/>
              <a:t>test1</a:t>
            </a:r>
            <a:r>
              <a:rPr lang="fa-IR" dirty="0" smtClean="0"/>
              <a:t>) مي‌نويسد.</a:t>
            </a:r>
            <a:endParaRPr lang="en-US" dirty="0" smtClean="0"/>
          </a:p>
          <a:p>
            <a:pPr algn="l" rtl="0"/>
            <a:r>
              <a:rPr lang="en-US" dirty="0" smtClean="0"/>
              <a:t> in &gt;&gt; name;</a:t>
            </a:r>
            <a:endParaRPr lang="fa-IR" dirty="0" smtClean="0"/>
          </a:p>
          <a:p>
            <a:pPr algn="r"/>
            <a:r>
              <a:rPr lang="fa-IR" dirty="0" smtClean="0"/>
              <a:t>رشته‌اي از فايل </a:t>
            </a:r>
            <a:r>
              <a:rPr lang="en-US" dirty="0" smtClean="0"/>
              <a:t>in</a:t>
            </a:r>
            <a:r>
              <a:rPr lang="fa-IR" dirty="0" smtClean="0"/>
              <a:t> (يا فايل </a:t>
            </a:r>
            <a:r>
              <a:rPr lang="en-US" dirty="0" smtClean="0"/>
              <a:t>test2</a:t>
            </a:r>
            <a:r>
              <a:rPr lang="fa-IR" dirty="0" smtClean="0"/>
              <a:t>) خوانده در متغير </a:t>
            </a:r>
            <a:r>
              <a:rPr lang="en-US" dirty="0" smtClean="0"/>
              <a:t>name</a:t>
            </a:r>
            <a:r>
              <a:rPr lang="fa-IR" dirty="0" smtClean="0"/>
              <a:t>‌قرار مي‌دهد.</a:t>
            </a:r>
          </a:p>
          <a:p>
            <a:pPr algn="r"/>
            <a:endParaRPr lang="fa-IR" dirty="0" smtClean="0"/>
          </a:p>
          <a:p>
            <a:pPr algn="r"/>
            <a:r>
              <a:rPr lang="fa-IR" sz="2600" dirty="0" smtClean="0"/>
              <a:t>تذکر: هنگام نوشتن رشته‌ها در فايل، بايد آن‌ها را با جدا کننده‌اي از هم جدا کرد تا در خواندن رشته‌ها مشکلي پيش نيايد.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fa-IR" sz="2000" dirty="0" smtClean="0"/>
              <a:t>برنامه‌اي که اسامي تعدادي از دانشجويان را از ورودي خوانده، در فايلي ذخيره مي‌کند. سپس اسامي اين دانشجويان را از فايل خوانده و در صفحه نمايش چاپ مي‌کند. براي خاتمه ورود اطلاعات، کليد </a:t>
            </a:r>
            <a:r>
              <a:rPr lang="en-US" sz="2000" dirty="0" smtClean="0"/>
              <a:t>CTRL+Z</a:t>
            </a:r>
            <a:r>
              <a:rPr lang="fa-IR" sz="2000" dirty="0" smtClean="0"/>
              <a:t> را وارد نماييد.</a:t>
            </a:r>
            <a:endParaRPr lang="en-US" sz="20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500174"/>
            <a:ext cx="8686800" cy="5357850"/>
          </a:xfrm>
        </p:spPr>
        <p:txBody>
          <a:bodyPr>
            <a:normAutofit fontScale="47500" lnSpcReduction="20000"/>
          </a:bodyPr>
          <a:lstStyle/>
          <a:p>
            <a:pPr algn="l" rtl="0"/>
            <a:r>
              <a:rPr lang="en-US" dirty="0" smtClean="0"/>
              <a:t># include &lt;fstream.h&gt;</a:t>
            </a:r>
          </a:p>
          <a:p>
            <a:pPr algn="l" rtl="0"/>
            <a:r>
              <a:rPr lang="en-US" dirty="0" smtClean="0"/>
              <a:t># include &lt;iostream.h&gt;</a:t>
            </a:r>
          </a:p>
          <a:p>
            <a:pPr algn="l" rtl="0"/>
            <a:r>
              <a:rPr lang="en-US" dirty="0" smtClean="0"/>
              <a:t># include &lt;stdlib.h&gt;</a:t>
            </a:r>
          </a:p>
          <a:p>
            <a:pPr algn="l" rtl="0"/>
            <a:r>
              <a:rPr lang="en-US" dirty="0" smtClean="0"/>
              <a:t># include &lt;conio.h&gt;</a:t>
            </a:r>
          </a:p>
          <a:p>
            <a:pPr algn="l" rtl="0"/>
            <a:r>
              <a:rPr lang="en-US" dirty="0" smtClean="0"/>
              <a:t> int main()</a:t>
            </a:r>
          </a:p>
          <a:p>
            <a:pPr algn="l" rtl="0"/>
            <a:r>
              <a:rPr lang="en-US" dirty="0" smtClean="0"/>
              <a:t> {</a:t>
            </a:r>
          </a:p>
          <a:p>
            <a:pPr algn="l" rtl="0"/>
            <a:r>
              <a:rPr lang="en-US" dirty="0" smtClean="0"/>
              <a:t>  char name[21];</a:t>
            </a:r>
          </a:p>
          <a:p>
            <a:pPr algn="l" rtl="0"/>
            <a:r>
              <a:rPr lang="en-US" dirty="0" smtClean="0"/>
              <a:t>  clrscr ();</a:t>
            </a:r>
          </a:p>
          <a:p>
            <a:pPr algn="l" rtl="0"/>
            <a:r>
              <a:rPr lang="en-US" dirty="0" smtClean="0"/>
              <a:t>  ofstream fp(“test.dat”);</a:t>
            </a:r>
          </a:p>
          <a:p>
            <a:pPr algn="l" rtl="0"/>
            <a:r>
              <a:rPr lang="en-US" dirty="0" smtClean="0"/>
              <a:t>  if (!fp) {</a:t>
            </a:r>
          </a:p>
          <a:p>
            <a:pPr algn="l" rtl="0"/>
            <a:r>
              <a:rPr lang="en-US" dirty="0" smtClean="0"/>
              <a:t>      cout &lt;&lt; “cannot open file.”;</a:t>
            </a:r>
          </a:p>
          <a:p>
            <a:pPr algn="l" rtl="0"/>
            <a:r>
              <a:rPr lang="en-US" dirty="0" smtClean="0"/>
              <a:t>      exit (0);</a:t>
            </a:r>
          </a:p>
          <a:p>
            <a:pPr algn="l" rtl="0"/>
            <a:r>
              <a:rPr lang="en-US" dirty="0" smtClean="0"/>
              <a:t>    }</a:t>
            </a:r>
          </a:p>
          <a:p>
            <a:pPr algn="l" rtl="0"/>
            <a:r>
              <a:rPr lang="en-US" dirty="0" smtClean="0"/>
              <a:t>  cout &lt;&lt; “Enter names and ctrl+z  to end</a:t>
            </a:r>
            <a:r>
              <a:rPr lang="en-US" dirty="0" smtClean="0">
                <a:sym typeface="Wingdings" pitchFamily="2" charset="2"/>
              </a:rPr>
              <a:t>:\n”;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while(1){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cin &gt;&gt; name;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if(!name[0])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    break;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fp &lt;&lt; name &lt;&lt; ‘ ‘;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} ;</a:t>
            </a:r>
            <a:endParaRPr lang="en-US" dirty="0" smtClean="0"/>
          </a:p>
          <a:p>
            <a:pPr algn="l" rtl="0"/>
            <a:r>
              <a:rPr lang="en-US" dirty="0" smtClean="0"/>
              <a:t>  fp.close();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00562" y="1571612"/>
            <a:ext cx="4357718" cy="3500462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cout &lt;&lt; “Output from file is:\n”;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ifstream fp1(“test.dat”);</a:t>
            </a:r>
          </a:p>
          <a:p>
            <a:pPr marL="342900" lvl="0" indent="-342900" algn="l" rtl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3200" dirty="0">
                <a:solidFill>
                  <a:schemeClr val="tx2"/>
                </a:solidFill>
              </a:rPr>
              <a:t>fp1 &gt;&gt; name;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while(!fp1.eof())  {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cout &lt;&lt; name &lt;&lt; endl;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     fp1 &gt;&gt; name;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}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 fp1.close();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cout &lt;&lt; “\n Output completed.”;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baseline="0" dirty="0" smtClean="0">
                <a:solidFill>
                  <a:schemeClr val="tx2"/>
                </a:solidFill>
              </a:rPr>
              <a:t> getch();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return 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3200" baseline="0" dirty="0" smtClean="0">
                <a:solidFill>
                  <a:schemeClr val="tx2"/>
                </a:solidFill>
              </a:rPr>
              <a:t>}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dirty="0" smtClean="0"/>
              <a:t>ورودي و خروجي رکورد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 istream &amp;read (char *buf, num);</a:t>
            </a:r>
            <a:endParaRPr lang="fa-IR" dirty="0" smtClean="0"/>
          </a:p>
          <a:p>
            <a:pPr algn="just"/>
            <a:r>
              <a:rPr lang="fa-IR" sz="2800" dirty="0" smtClean="0"/>
              <a:t>اطلاعاتي که از فايل خوانده مي‌شوند در </a:t>
            </a:r>
            <a:r>
              <a:rPr lang="en-US" sz="2800" dirty="0" smtClean="0"/>
              <a:t>buf</a:t>
            </a:r>
            <a:r>
              <a:rPr lang="fa-IR" sz="2800" dirty="0" smtClean="0"/>
              <a:t> قرار مي‌گيرند و </a:t>
            </a:r>
            <a:r>
              <a:rPr lang="en-US" sz="2800" dirty="0" smtClean="0"/>
              <a:t>num</a:t>
            </a:r>
            <a:r>
              <a:rPr lang="fa-IR" sz="2800" dirty="0" smtClean="0"/>
              <a:t> طول اطلاعاتي است که بايد خوانده شوند.</a:t>
            </a:r>
          </a:p>
          <a:p>
            <a:pPr algn="r"/>
            <a:endParaRPr lang="en-US" dirty="0" smtClean="0"/>
          </a:p>
          <a:p>
            <a:pPr algn="l" rtl="0"/>
            <a:r>
              <a:rPr lang="en-US" dirty="0" smtClean="0"/>
              <a:t> ofstream &amp;write (const char *buf, num);</a:t>
            </a:r>
          </a:p>
          <a:p>
            <a:pPr algn="just"/>
            <a:r>
              <a:rPr lang="fa-IR" sz="2800" dirty="0" smtClean="0"/>
              <a:t>بافر </a:t>
            </a:r>
            <a:r>
              <a:rPr lang="en-US" sz="2800" dirty="0" smtClean="0"/>
              <a:t>buf</a:t>
            </a:r>
            <a:r>
              <a:rPr lang="fa-IR" sz="2800" dirty="0" smtClean="0"/>
              <a:t> حاوي اطلاعاتي است که بايد در فايل نوشته شود و </a:t>
            </a:r>
            <a:r>
              <a:rPr lang="en-US" sz="2800" dirty="0" smtClean="0"/>
              <a:t>num</a:t>
            </a:r>
            <a:r>
              <a:rPr lang="fa-IR" sz="2800" dirty="0" smtClean="0"/>
              <a:t> طول آن بر حسب بايت است.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fa-IR" sz="1800" dirty="0" smtClean="0"/>
              <a:t>برنامه‌اي که نام، تعداد ساعت کار و حق‌الزحمه ساعتي کارمندان موسسه‌اي را دريافت نموده، در يک فايل قرار مي‌دهد. سپس اطلاعات آنها را از فايل خوانده، حقوق آنها را محاسبه نموده و به خروجي مي‌برد. (خاتمه‌ي اطلاعات با کليد </a:t>
            </a:r>
            <a:r>
              <a:rPr lang="en-US" sz="1800" dirty="0" smtClean="0"/>
              <a:t>CTRL+Z</a:t>
            </a:r>
            <a:r>
              <a:rPr lang="fa-IR" sz="1800" dirty="0" smtClean="0"/>
              <a:t>)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03796"/>
          </a:xfrm>
        </p:spPr>
        <p:txBody>
          <a:bodyPr>
            <a:normAutofit fontScale="55000" lnSpcReduction="20000"/>
          </a:bodyPr>
          <a:lstStyle/>
          <a:p>
            <a:pPr algn="l" rtl="0"/>
            <a:r>
              <a:rPr lang="en-US" dirty="0" smtClean="0"/>
              <a:t># include &lt;fstream.h&gt;</a:t>
            </a:r>
          </a:p>
          <a:p>
            <a:pPr algn="l" rtl="0"/>
            <a:r>
              <a:rPr lang="en-US" dirty="0" smtClean="0"/>
              <a:t># include &lt;iostream.h&gt;</a:t>
            </a:r>
          </a:p>
          <a:p>
            <a:pPr algn="l" rtl="0"/>
            <a:r>
              <a:rPr lang="en-US" dirty="0" smtClean="0"/>
              <a:t># include &lt;stdlib.h&gt;</a:t>
            </a:r>
          </a:p>
          <a:p>
            <a:pPr algn="l" rtl="0"/>
            <a:r>
              <a:rPr lang="en-US" dirty="0" smtClean="0"/>
              <a:t># include &lt;conio.h&gt;</a:t>
            </a:r>
            <a:endParaRPr lang="fa-IR" dirty="0" smtClean="0"/>
          </a:p>
          <a:p>
            <a:pPr algn="l" rtl="0"/>
            <a:r>
              <a:rPr lang="fa-IR" dirty="0" smtClean="0"/>
              <a:t> </a:t>
            </a:r>
            <a:r>
              <a:rPr lang="en-US" dirty="0" smtClean="0"/>
              <a:t>struct employee {</a:t>
            </a:r>
          </a:p>
          <a:p>
            <a:pPr algn="l" rtl="0"/>
            <a:r>
              <a:rPr lang="en-US" dirty="0" smtClean="0"/>
              <a:t>       char name[21];</a:t>
            </a:r>
          </a:p>
          <a:p>
            <a:pPr algn="l" rtl="0"/>
            <a:r>
              <a:rPr lang="en-US" dirty="0" smtClean="0"/>
              <a:t>       int    hour;</a:t>
            </a:r>
          </a:p>
          <a:p>
            <a:pPr algn="l" rtl="0"/>
            <a:r>
              <a:rPr lang="en-US" dirty="0" smtClean="0"/>
              <a:t>       int    hp;</a:t>
            </a:r>
          </a:p>
          <a:p>
            <a:pPr algn="l" rtl="0"/>
            <a:r>
              <a:rPr lang="en-US" dirty="0" smtClean="0"/>
              <a:t>  } emp;</a:t>
            </a:r>
          </a:p>
          <a:p>
            <a:pPr algn="l" rtl="0"/>
            <a:r>
              <a:rPr lang="en-US" dirty="0" smtClean="0"/>
              <a:t>int main()  {</a:t>
            </a:r>
          </a:p>
          <a:p>
            <a:pPr algn="l" rtl="0"/>
            <a:r>
              <a:rPr lang="en-US" dirty="0" smtClean="0"/>
              <a:t>  clrscr ();</a:t>
            </a:r>
          </a:p>
          <a:p>
            <a:pPr algn="l" rtl="0"/>
            <a:r>
              <a:rPr lang="en-US" dirty="0" smtClean="0"/>
              <a:t>  int row = 3;</a:t>
            </a:r>
          </a:p>
          <a:p>
            <a:pPr algn="l" rtl="0"/>
            <a:r>
              <a:rPr lang="en-US" dirty="0" smtClean="0"/>
              <a:t>  ofstream fp(“emp.dat”, ios::out | ios::binary);</a:t>
            </a:r>
          </a:p>
          <a:p>
            <a:pPr algn="l" rtl="0"/>
            <a:r>
              <a:rPr lang="en-US" dirty="0" smtClean="0"/>
              <a:t>  if (!fp) {</a:t>
            </a:r>
          </a:p>
          <a:p>
            <a:pPr algn="l" rtl="0"/>
            <a:r>
              <a:rPr lang="en-US" dirty="0" smtClean="0"/>
              <a:t>      cout &lt;&lt; “cannot open file.”;</a:t>
            </a:r>
          </a:p>
          <a:p>
            <a:pPr algn="l" rtl="0"/>
            <a:r>
              <a:rPr lang="en-US" dirty="0" smtClean="0"/>
              <a:t>      exit (0);</a:t>
            </a:r>
          </a:p>
          <a:p>
            <a:pPr algn="l" rtl="0"/>
            <a:r>
              <a:rPr lang="en-US" dirty="0" smtClean="0"/>
              <a:t>    }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838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dirty="0" smtClean="0"/>
              <a:t> cout &lt;&lt; “Name		“ &lt;&lt; “Hour	“</a:t>
            </a:r>
            <a:br>
              <a:rPr lang="en-US" dirty="0" smtClean="0"/>
            </a:br>
            <a:r>
              <a:rPr lang="en-US" dirty="0" smtClean="0"/>
              <a:t>	    &lt;&lt; “Hour pay” &lt;&lt; “\n-----------------------”;</a:t>
            </a:r>
          </a:p>
          <a:p>
            <a:pPr algn="l" rtl="0"/>
            <a:r>
              <a:rPr lang="en-US" dirty="0" smtClean="0"/>
              <a:t> while(1) {</a:t>
            </a:r>
          </a:p>
          <a:p>
            <a:pPr algn="l" rtl="0"/>
            <a:r>
              <a:rPr lang="en-US" dirty="0" smtClean="0"/>
              <a:t>    gotoxy(1, row);</a:t>
            </a:r>
          </a:p>
          <a:p>
            <a:pPr algn="l" rtl="0"/>
            <a:r>
              <a:rPr lang="en-US" dirty="0" smtClean="0"/>
              <a:t>    cin &gt;&gt; emp.name;</a:t>
            </a:r>
          </a:p>
          <a:p>
            <a:pPr algn="l" rtl="0"/>
            <a:r>
              <a:rPr lang="en-US" dirty="0" smtClean="0"/>
              <a:t>    if(!emp.name[0])</a:t>
            </a:r>
          </a:p>
          <a:p>
            <a:pPr algn="l" rtl="0"/>
            <a:r>
              <a:rPr lang="en-US" dirty="0" smtClean="0"/>
              <a:t>         breack;</a:t>
            </a:r>
          </a:p>
          <a:p>
            <a:pPr algn="l" rtl="0"/>
            <a:r>
              <a:rPr lang="en-US" dirty="0" smtClean="0"/>
              <a:t>    gotoxy(20,row);</a:t>
            </a:r>
          </a:p>
          <a:p>
            <a:pPr algn="l" rtl="0"/>
            <a:r>
              <a:rPr lang="en-US" dirty="0" smtClean="0"/>
              <a:t>    cin &gt;&gt; emp.hour ;</a:t>
            </a:r>
          </a:p>
          <a:p>
            <a:pPr algn="l" rtl="0"/>
            <a:r>
              <a:rPr lang="en-US" dirty="0" smtClean="0"/>
              <a:t>    gotoxy(30, row);</a:t>
            </a:r>
          </a:p>
          <a:p>
            <a:pPr algn="l" rtl="0"/>
            <a:r>
              <a:rPr lang="en-US" dirty="0" smtClean="0"/>
              <a:t>    cin &gt;&gt; emp.hp;</a:t>
            </a:r>
          </a:p>
          <a:p>
            <a:pPr algn="l" rtl="0"/>
            <a:r>
              <a:rPr lang="en-US" dirty="0" smtClean="0"/>
              <a:t>    </a:t>
            </a:r>
            <a:r>
              <a:rPr lang="en-US" dirty="0" err="1" smtClean="0"/>
              <a:t>fp.write</a:t>
            </a:r>
            <a:r>
              <a:rPr lang="en-US" dirty="0" smtClean="0"/>
              <a:t>((char *) &amp;emp, sizeof(struct employee));</a:t>
            </a:r>
          </a:p>
          <a:p>
            <a:pPr algn="l" rtl="0"/>
            <a:r>
              <a:rPr lang="en-US" dirty="0" smtClean="0"/>
              <a:t>    row++;</a:t>
            </a:r>
          </a:p>
          <a:p>
            <a:pPr algn="l" rtl="0"/>
            <a:r>
              <a:rPr lang="en-US" dirty="0" smtClean="0"/>
              <a:t> }</a:t>
            </a:r>
          </a:p>
          <a:p>
            <a:pPr algn="l" rtl="0"/>
            <a:r>
              <a:rPr lang="en-US" dirty="0" smtClean="0"/>
              <a:t> fp.close();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/>
            <a:r>
              <a:rPr lang="en-US" dirty="0" smtClean="0"/>
              <a:t> cout &lt;&lt; “Press a key to see output...”;</a:t>
            </a:r>
          </a:p>
          <a:p>
            <a:pPr algn="l" rtl="0"/>
            <a:r>
              <a:rPr lang="en-US" dirty="0" smtClean="0"/>
              <a:t> getch();</a:t>
            </a:r>
          </a:p>
          <a:p>
            <a:pPr algn="l" rtl="0"/>
            <a:r>
              <a:rPr lang="en-US" dirty="0" smtClean="0"/>
              <a:t> ifstream fp1(“emp.dat”, ios::in | ios::binary);</a:t>
            </a:r>
          </a:p>
          <a:p>
            <a:pPr algn="l" rtl="0"/>
            <a:r>
              <a:rPr lang="en-US" dirty="0" smtClean="0"/>
              <a:t> if (!fp1) {</a:t>
            </a:r>
          </a:p>
          <a:p>
            <a:pPr algn="l" rtl="0"/>
            <a:r>
              <a:rPr lang="en-US" dirty="0" smtClean="0"/>
              <a:t>       cout &lt;&lt; “Cannot open file.”;</a:t>
            </a:r>
          </a:p>
          <a:p>
            <a:pPr algn="l" rtl="0"/>
            <a:r>
              <a:rPr lang="en-US" dirty="0" smtClean="0"/>
              <a:t>       getch();</a:t>
            </a:r>
          </a:p>
          <a:p>
            <a:pPr algn="l" rtl="0"/>
            <a:r>
              <a:rPr lang="en-US" dirty="0" smtClean="0"/>
              <a:t>       exit(0);</a:t>
            </a:r>
          </a:p>
          <a:p>
            <a:pPr algn="l" rtl="0"/>
            <a:r>
              <a:rPr lang="en-US" dirty="0" smtClean="0"/>
              <a:t>    }</a:t>
            </a:r>
          </a:p>
          <a:p>
            <a:pPr algn="l" rtl="0"/>
            <a:r>
              <a:rPr lang="en-US" dirty="0" smtClean="0"/>
              <a:t> clrscr ();</a:t>
            </a:r>
          </a:p>
          <a:p>
            <a:pPr algn="l" rtl="0"/>
            <a:r>
              <a:rPr lang="en-US" dirty="0" smtClean="0"/>
              <a:t> cout &lt;&lt; “Name		“ &lt;&lt; “Hour	“</a:t>
            </a:r>
            <a:br>
              <a:rPr lang="en-US" dirty="0" smtClean="0"/>
            </a:br>
            <a:r>
              <a:rPr lang="en-US" dirty="0" smtClean="0"/>
              <a:t>	    &lt;&lt; “Hour pay	Salary”;</a:t>
            </a:r>
          </a:p>
          <a:p>
            <a:pPr algn="l" rtl="0"/>
            <a:r>
              <a:rPr lang="en-US" dirty="0" smtClean="0"/>
              <a:t> cout &lt;&lt; “\n-----------------------”;</a:t>
            </a:r>
          </a:p>
          <a:p>
            <a:pPr algn="l" rtl="0"/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 fontScale="70000" lnSpcReduction="20000"/>
          </a:bodyPr>
          <a:lstStyle/>
          <a:p>
            <a:pPr algn="l" rtl="0"/>
            <a:r>
              <a:rPr lang="en-US" dirty="0" smtClean="0"/>
              <a:t>row = 3;</a:t>
            </a:r>
          </a:p>
          <a:p>
            <a:pPr algn="l" rtl="0"/>
            <a:r>
              <a:rPr lang="en-US" dirty="0" smtClean="0"/>
              <a:t> while(fp1.read((char *) &amp;emp, sizeof(struct employee))) {</a:t>
            </a:r>
          </a:p>
          <a:p>
            <a:pPr algn="l" rtl="0"/>
            <a:r>
              <a:rPr lang="en-US" dirty="0" smtClean="0"/>
              <a:t>    gotoxy(1, row);</a:t>
            </a:r>
          </a:p>
          <a:p>
            <a:pPr algn="l" rtl="0"/>
            <a:r>
              <a:rPr lang="en-US" dirty="0" smtClean="0"/>
              <a:t>    cout &lt;&lt; emp.name;</a:t>
            </a:r>
          </a:p>
          <a:p>
            <a:pPr algn="l" rtl="0"/>
            <a:r>
              <a:rPr lang="en-US" dirty="0" smtClean="0"/>
              <a:t>    gotoxy(20,row);</a:t>
            </a:r>
          </a:p>
          <a:p>
            <a:pPr algn="l" rtl="0"/>
            <a:r>
              <a:rPr lang="en-US" dirty="0" smtClean="0"/>
              <a:t>    cout &lt;&lt; emp.hour ;</a:t>
            </a:r>
          </a:p>
          <a:p>
            <a:pPr algn="l" rtl="0"/>
            <a:r>
              <a:rPr lang="en-US" dirty="0" smtClean="0"/>
              <a:t>    gotoxy(30, row);</a:t>
            </a:r>
          </a:p>
          <a:p>
            <a:pPr algn="l" rtl="0"/>
            <a:r>
              <a:rPr lang="en-US" dirty="0" smtClean="0"/>
              <a:t>    cout &lt;&lt; emp.hp; </a:t>
            </a:r>
          </a:p>
          <a:p>
            <a:pPr algn="l" rtl="0"/>
            <a:r>
              <a:rPr lang="en-US" dirty="0" smtClean="0"/>
              <a:t>    gotoxy(45, row);</a:t>
            </a:r>
          </a:p>
          <a:p>
            <a:pPr algn="l" rtl="0"/>
            <a:r>
              <a:rPr lang="en-US" dirty="0" smtClean="0"/>
              <a:t>    cout &lt;&lt; emp.hour * </a:t>
            </a:r>
            <a:r>
              <a:rPr lang="en-US" dirty="0" err="1" smtClean="0"/>
              <a:t>emp.hp</a:t>
            </a:r>
            <a:r>
              <a:rPr lang="en-US" dirty="0" smtClean="0"/>
              <a:t>;</a:t>
            </a:r>
            <a:endParaRPr lang="en-US" dirty="0" smtClean="0"/>
          </a:p>
          <a:p>
            <a:pPr algn="l" rtl="0"/>
            <a:r>
              <a:rPr lang="en-US" dirty="0" smtClean="0"/>
              <a:t>    row++;</a:t>
            </a:r>
          </a:p>
          <a:p>
            <a:pPr algn="l" rtl="0"/>
            <a:r>
              <a:rPr lang="en-US" dirty="0" smtClean="0"/>
              <a:t> }</a:t>
            </a:r>
          </a:p>
          <a:p>
            <a:pPr algn="l" rtl="0"/>
            <a:r>
              <a:rPr lang="en-US" dirty="0" smtClean="0"/>
              <a:t> fp1.close();</a:t>
            </a:r>
          </a:p>
          <a:p>
            <a:pPr algn="l" rtl="0"/>
            <a:r>
              <a:rPr lang="en-US" dirty="0" smtClean="0"/>
              <a:t> getch();</a:t>
            </a:r>
          </a:p>
          <a:p>
            <a:pPr algn="l" rtl="0"/>
            <a:r>
              <a:rPr lang="en-US" dirty="0" smtClean="0"/>
              <a:t> return 0;</a:t>
            </a:r>
          </a:p>
          <a:p>
            <a:pPr algn="l" rtl="0"/>
            <a:r>
              <a:rPr lang="en-US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انواع فايل از نظر اطلاعات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داده‌ها در فايل به دو صورت ذخيره مي‌شوند.</a:t>
            </a:r>
            <a:br>
              <a:rPr lang="fa-IR" dirty="0" smtClean="0"/>
            </a:br>
            <a:r>
              <a:rPr lang="fa-IR" dirty="0" smtClean="0"/>
              <a:t>1- اسکي يا متني	2- باينري</a:t>
            </a:r>
          </a:p>
          <a:p>
            <a:endParaRPr lang="fa-IR" dirty="0" smtClean="0"/>
          </a:p>
          <a:p>
            <a:r>
              <a:rPr lang="fa-IR" dirty="0" smtClean="0"/>
              <a:t>تفاوت اين دو روش ذخيره سازي:</a:t>
            </a:r>
          </a:p>
          <a:p>
            <a:pPr lvl="1"/>
            <a:r>
              <a:rPr lang="fa-IR" dirty="0" smtClean="0"/>
              <a:t>تعيين انتهاي خط</a:t>
            </a:r>
          </a:p>
          <a:p>
            <a:pPr lvl="1"/>
            <a:r>
              <a:rPr lang="fa-IR" dirty="0" smtClean="0"/>
              <a:t>تعيين انتهاي فايل</a:t>
            </a:r>
          </a:p>
          <a:p>
            <a:pPr lvl="1"/>
            <a:r>
              <a:rPr lang="fa-IR" dirty="0" smtClean="0"/>
              <a:t>نحوه ذخيره شدن اعداد بر روي ديسک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باز کردن و بستن فايل‌ها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هنگام باز کردن فايل، موارد زير بايد مشخص گردد.</a:t>
            </a:r>
          </a:p>
          <a:p>
            <a:pPr lvl="1"/>
            <a:r>
              <a:rPr lang="fa-IR" dirty="0" smtClean="0"/>
              <a:t>نام فايل داده</a:t>
            </a:r>
          </a:p>
          <a:p>
            <a:pPr lvl="1"/>
            <a:r>
              <a:rPr lang="fa-IR" dirty="0" smtClean="0"/>
              <a:t>نوع فايل از نظر ذخيره اطلاعات متني يا باينري</a:t>
            </a:r>
          </a:p>
          <a:p>
            <a:pPr lvl="1"/>
            <a:r>
              <a:rPr lang="fa-IR" dirty="0" smtClean="0"/>
              <a:t>نوع فايل از نظر ورودي-خروجي</a:t>
            </a:r>
          </a:p>
          <a:p>
            <a:pPr lvl="1" algn="l" rtl="0"/>
            <a:r>
              <a:rPr lang="fa-IR" dirty="0" smtClean="0"/>
              <a:t>مثال</a:t>
            </a:r>
            <a:r>
              <a:rPr lang="en-US" dirty="0" smtClean="0"/>
              <a:t>:</a:t>
            </a:r>
            <a:endParaRPr lang="fa-IR" dirty="0" smtClean="0"/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ifstream</a:t>
            </a:r>
            <a:r>
              <a:rPr lang="en-US" dirty="0" smtClean="0"/>
              <a:t> P1;  // input stream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ofstream</a:t>
            </a:r>
            <a:r>
              <a:rPr lang="en-US" dirty="0" smtClean="0"/>
              <a:t> P2;  // output stream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fstream</a:t>
            </a:r>
            <a:r>
              <a:rPr lang="en-US" dirty="0" smtClean="0"/>
              <a:t> P3;  // input output stream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 smtClean="0"/>
              <a:t>روش استفاده از تابع </a:t>
            </a:r>
            <a:r>
              <a:rPr lang="en-US" dirty="0" smtClean="0"/>
              <a:t>open()</a:t>
            </a:r>
            <a:r>
              <a:rPr lang="fa-IR" dirty="0" smtClean="0"/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 void </a:t>
            </a:r>
            <a:r>
              <a:rPr lang="en-US" dirty="0" err="1" smtClean="0"/>
              <a:t>ifstream</a:t>
            </a:r>
            <a:r>
              <a:rPr lang="en-US" dirty="0" smtClean="0"/>
              <a:t>::open (</a:t>
            </a:r>
            <a:r>
              <a:rPr lang="fa-IR" dirty="0" smtClean="0"/>
              <a:t>حالت فايل و نام فايل</a:t>
            </a:r>
            <a:r>
              <a:rPr lang="en-US" dirty="0" smtClean="0"/>
              <a:t>);</a:t>
            </a:r>
          </a:p>
          <a:p>
            <a:pPr algn="l" rtl="0"/>
            <a:r>
              <a:rPr lang="en-US" dirty="0" smtClean="0"/>
              <a:t> void </a:t>
            </a:r>
            <a:r>
              <a:rPr lang="en-US" dirty="0" err="1" smtClean="0"/>
              <a:t>ofstream</a:t>
            </a:r>
            <a:r>
              <a:rPr lang="en-US" dirty="0" smtClean="0"/>
              <a:t>::open (</a:t>
            </a:r>
            <a:r>
              <a:rPr lang="fa-IR" dirty="0" smtClean="0"/>
              <a:t>حالت فايل و نام فايل</a:t>
            </a:r>
            <a:r>
              <a:rPr lang="en-US" dirty="0" smtClean="0"/>
              <a:t>);</a:t>
            </a:r>
          </a:p>
          <a:p>
            <a:pPr algn="l" rtl="0"/>
            <a:r>
              <a:rPr lang="en-US" dirty="0" smtClean="0"/>
              <a:t> void </a:t>
            </a:r>
            <a:r>
              <a:rPr lang="en-US" dirty="0" err="1" smtClean="0"/>
              <a:t>fstream</a:t>
            </a:r>
            <a:r>
              <a:rPr lang="en-US" dirty="0" smtClean="0"/>
              <a:t>::open (</a:t>
            </a:r>
            <a:r>
              <a:rPr lang="fa-IR" dirty="0" smtClean="0"/>
              <a:t>حالت فايل و نام فايل</a:t>
            </a:r>
            <a:r>
              <a:rPr lang="en-US" dirty="0" smtClean="0"/>
              <a:t>);</a:t>
            </a:r>
          </a:p>
          <a:p>
            <a:pPr algn="l" rtl="0"/>
            <a:endParaRPr lang="en-US" dirty="0" smtClean="0"/>
          </a:p>
          <a:p>
            <a:pPr algn="r"/>
            <a:r>
              <a:rPr lang="fa-IR" dirty="0" smtClean="0"/>
              <a:t>حالت فايل دو چيز را مشخص مي‌کند:</a:t>
            </a:r>
          </a:p>
          <a:p>
            <a:pPr lvl="1"/>
            <a:r>
              <a:rPr lang="fa-IR" dirty="0" smtClean="0"/>
              <a:t>عملي که با فايل بايد انجام شود.</a:t>
            </a:r>
          </a:p>
          <a:p>
            <a:pPr lvl="1"/>
            <a:r>
              <a:rPr lang="fa-IR" dirty="0" smtClean="0"/>
              <a:t>روش ذخيره اطلاعات از نظر متني يا باينري بودن.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4667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ifstream</a:t>
            </a:r>
            <a:r>
              <a:rPr lang="en-US" dirty="0" smtClean="0"/>
              <a:t> P1;  // input stream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ofstream</a:t>
            </a:r>
            <a:r>
              <a:rPr lang="en-US" dirty="0" smtClean="0"/>
              <a:t> P2;  // output stream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fstream</a:t>
            </a:r>
            <a:r>
              <a:rPr lang="en-US" dirty="0" smtClean="0"/>
              <a:t> P3;  // input output stream</a:t>
            </a:r>
          </a:p>
          <a:p>
            <a:pPr algn="l" rtl="0"/>
            <a:r>
              <a:rPr lang="en-US" dirty="0" smtClean="0"/>
              <a:t> p1.open (“test1.dat” , </a:t>
            </a:r>
            <a:r>
              <a:rPr lang="en-US" dirty="0" err="1" smtClean="0"/>
              <a:t>ios</a:t>
            </a:r>
            <a:r>
              <a:rPr lang="en-US" dirty="0" smtClean="0"/>
              <a:t>::out);</a:t>
            </a:r>
          </a:p>
          <a:p>
            <a:pPr algn="l" rtl="0"/>
            <a:r>
              <a:rPr lang="en-US" dirty="0" smtClean="0"/>
              <a:t> p2.open (“test2.dat” , </a:t>
            </a:r>
            <a:r>
              <a:rPr lang="en-US" dirty="0" err="1" smtClean="0"/>
              <a:t>ios</a:t>
            </a:r>
            <a:r>
              <a:rPr lang="en-US" dirty="0" smtClean="0"/>
              <a:t>::in);</a:t>
            </a:r>
          </a:p>
          <a:p>
            <a:pPr algn="l" rtl="0"/>
            <a:r>
              <a:rPr lang="en-US" dirty="0" smtClean="0"/>
              <a:t> p3.open (“test3.dat” , </a:t>
            </a:r>
            <a:r>
              <a:rPr lang="en-US" dirty="0" err="1" smtClean="0"/>
              <a:t>ios</a:t>
            </a:r>
            <a:r>
              <a:rPr lang="en-US" dirty="0" smtClean="0"/>
              <a:t>::in| </a:t>
            </a:r>
            <a:r>
              <a:rPr lang="en-US" dirty="0" err="1" smtClean="0"/>
              <a:t>ios</a:t>
            </a:r>
            <a:r>
              <a:rPr lang="en-US" dirty="0" smtClean="0"/>
              <a:t>::out );</a:t>
            </a:r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شکل ساده‌تر استفاده از تابع </a:t>
            </a:r>
            <a:r>
              <a:rPr lang="en-US" dirty="0" smtClean="0"/>
              <a:t>open()</a:t>
            </a:r>
            <a:r>
              <a:rPr lang="fa-IR" dirty="0" smtClean="0"/>
              <a:t>:</a:t>
            </a:r>
            <a:endParaRPr lang="en-US" dirty="0" smtClean="0"/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ofstream</a:t>
            </a:r>
            <a:r>
              <a:rPr lang="en-US" dirty="0" smtClean="0"/>
              <a:t> </a:t>
            </a:r>
            <a:r>
              <a:rPr lang="en-US" dirty="0" err="1" smtClean="0"/>
              <a:t>outfile</a:t>
            </a:r>
            <a:r>
              <a:rPr lang="en-US" dirty="0" smtClean="0"/>
              <a:t>;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smtClean="0"/>
              <a:t>utfile.open</a:t>
            </a:r>
            <a:r>
              <a:rPr lang="en-US" dirty="0" smtClean="0"/>
              <a:t> (“test”);</a:t>
            </a: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چند نکته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929222"/>
          </a:xfrm>
        </p:spPr>
        <p:txBody>
          <a:bodyPr>
            <a:normAutofit fontScale="85000" lnSpcReduction="20000"/>
          </a:bodyPr>
          <a:lstStyle/>
          <a:p>
            <a:r>
              <a:rPr lang="fa-IR" dirty="0" smtClean="0"/>
              <a:t>فايل سرآيند ورودي- خروجي فايل	    </a:t>
            </a:r>
            <a:r>
              <a:rPr lang="en-US" dirty="0" smtClean="0"/>
              <a:t>&lt;</a:t>
            </a:r>
            <a:r>
              <a:rPr lang="en-US" dirty="0" err="1" smtClean="0"/>
              <a:t>fstream.h</a:t>
            </a:r>
            <a:r>
              <a:rPr lang="en-US" dirty="0" smtClean="0"/>
              <a:t>&gt;</a:t>
            </a:r>
          </a:p>
          <a:p>
            <a:endParaRPr lang="en-US" dirty="0" smtClean="0"/>
          </a:p>
          <a:p>
            <a:r>
              <a:rPr lang="fa-IR" dirty="0" smtClean="0"/>
              <a:t>اطمينان از باز شدن فايل</a:t>
            </a:r>
          </a:p>
          <a:p>
            <a:pPr lvl="1" algn="l" rtl="0"/>
            <a:r>
              <a:rPr lang="fa-IR" dirty="0" smtClean="0"/>
              <a:t> </a:t>
            </a:r>
            <a:r>
              <a:rPr lang="en-US" dirty="0" smtClean="0"/>
              <a:t>if(!myStream) {</a:t>
            </a:r>
          </a:p>
          <a:p>
            <a:pPr lvl="1" algn="l" rtl="0"/>
            <a:r>
              <a:rPr lang="en-US" dirty="0" smtClean="0"/>
              <a:t>         cout&lt;&lt; “cannot open file.”;</a:t>
            </a:r>
          </a:p>
          <a:p>
            <a:pPr lvl="1" algn="l" rtl="0"/>
            <a:r>
              <a:rPr lang="en-US" dirty="0" smtClean="0"/>
              <a:t>          ....</a:t>
            </a:r>
          </a:p>
          <a:p>
            <a:pPr lvl="1" algn="l" rtl="0"/>
            <a:r>
              <a:rPr lang="en-US" dirty="0" smtClean="0"/>
              <a:t>         }</a:t>
            </a:r>
          </a:p>
          <a:p>
            <a:pPr algn="r"/>
            <a:r>
              <a:rPr lang="fa-IR" dirty="0" smtClean="0"/>
              <a:t>پس از آنکه فايل باز شد و مورد استفاده قرار گرفت، بايد آنرا بست.</a:t>
            </a:r>
          </a:p>
          <a:p>
            <a:pPr lvl="1" algn="l" rtl="0"/>
            <a:r>
              <a:rPr lang="fa-IR" dirty="0" smtClean="0"/>
              <a:t> </a:t>
            </a:r>
            <a:r>
              <a:rPr lang="en-US" dirty="0" smtClean="0"/>
              <a:t>myStream.close () ;</a:t>
            </a:r>
          </a:p>
          <a:p>
            <a:r>
              <a:rPr lang="fa-IR" dirty="0" smtClean="0"/>
              <a:t>تست انتهاي فايل</a:t>
            </a:r>
          </a:p>
          <a:p>
            <a:pPr lvl="1" algn="l" rtl="0"/>
            <a:r>
              <a:rPr lang="en-US" dirty="0" smtClean="0"/>
              <a:t> bool eof() 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dirty="0" smtClean="0"/>
              <a:t>شيوه‌هاي ذخيره و بازيابي اطلاعات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 smtClean="0"/>
              <a:t>داده‌ها کاراکتر به کاراکتر در فايل نوشته و يا خوانده شوند.</a:t>
            </a:r>
          </a:p>
          <a:p>
            <a:endParaRPr lang="fa-IR" dirty="0" smtClean="0"/>
          </a:p>
          <a:p>
            <a:r>
              <a:rPr lang="fa-IR" dirty="0" smtClean="0"/>
              <a:t>داده‌ها به صورت رشته‌اي از کاراکترها در فايل نوشته و يا خوانده شوند.</a:t>
            </a:r>
          </a:p>
          <a:p>
            <a:endParaRPr lang="fa-IR" dirty="0" smtClean="0"/>
          </a:p>
          <a:p>
            <a:pPr algn="just"/>
            <a:r>
              <a:rPr lang="fa-IR" dirty="0" smtClean="0"/>
              <a:t>داده‌ها در حين نوشتن بر روي فايل، با فرمت خاصي نوشته شده سپس با همان فرمت خوانده شوند </a:t>
            </a:r>
            <a:r>
              <a:rPr lang="fa-IR" sz="2800" dirty="0" smtClean="0"/>
              <a:t>(عددي، کاراکتري و رشته‌اي).</a:t>
            </a:r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داده‌ها به شکل ساختمان (رکورد) بر روي فايل نوشته و سپس خوانده شوند.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cap="none" dirty="0" smtClean="0"/>
              <a:t>get() </a:t>
            </a:r>
            <a:r>
              <a:rPr lang="fa-IR" cap="none" dirty="0" smtClean="0"/>
              <a:t>و </a:t>
            </a:r>
            <a:r>
              <a:rPr lang="en-US" cap="none" dirty="0" smtClean="0"/>
              <a:t>put()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smtClean="0"/>
              <a:t>get()</a:t>
            </a:r>
            <a:r>
              <a:rPr lang="fa-IR" dirty="0" smtClean="0"/>
              <a:t> کاراکتري را از فايل مي‌خواند و در </a:t>
            </a:r>
            <a:r>
              <a:rPr lang="en-US" dirty="0" smtClean="0"/>
              <a:t>ch</a:t>
            </a:r>
            <a:r>
              <a:rPr lang="fa-IR" dirty="0" smtClean="0"/>
              <a:t> قرار مي‌دهد</a:t>
            </a:r>
          </a:p>
          <a:p>
            <a:pPr algn="l" rtl="0"/>
            <a:r>
              <a:rPr lang="en-US" dirty="0" smtClean="0"/>
              <a:t> istream &amp;get (char ch);</a:t>
            </a:r>
          </a:p>
          <a:p>
            <a:endParaRPr lang="fa-IR" dirty="0" smtClean="0"/>
          </a:p>
          <a:p>
            <a:r>
              <a:rPr lang="fa-IR" dirty="0" smtClean="0"/>
              <a:t>تابع </a:t>
            </a:r>
            <a:r>
              <a:rPr lang="en-US" dirty="0" smtClean="0"/>
              <a:t>put()</a:t>
            </a:r>
            <a:r>
              <a:rPr lang="fa-IR" dirty="0" smtClean="0"/>
              <a:t> کاراکتري که داخل </a:t>
            </a:r>
            <a:r>
              <a:rPr lang="en-US" dirty="0" smtClean="0"/>
              <a:t>ch</a:t>
            </a:r>
            <a:r>
              <a:rPr lang="fa-IR" dirty="0" smtClean="0"/>
              <a:t> قرار دارد را در فايل مي‌نويسد.</a:t>
            </a:r>
          </a:p>
          <a:p>
            <a:pPr algn="l" rtl="0"/>
            <a:r>
              <a:rPr lang="en-US" dirty="0" smtClean="0"/>
              <a:t> ostream &amp;put (char ch);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fa-IR" sz="2000" dirty="0" smtClean="0"/>
              <a:t>برنامه‌اي که کاراکترهايي را از صفحه کليد خوانده، در فايلي ذخيره مي‌کند. سپس آن کاراکترها را از فايل خوانده و در صفحه نمايش چاپ مي‌کند. آخرين کاراکتر ورودي، </a:t>
            </a:r>
            <a:r>
              <a:rPr lang="en-US" sz="2000" dirty="0" smtClean="0"/>
              <a:t>$</a:t>
            </a:r>
            <a:r>
              <a:rPr lang="fa-IR" sz="2000" dirty="0" smtClean="0"/>
              <a:t> است.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28800"/>
            <a:ext cx="8686800" cy="5085208"/>
          </a:xfrm>
        </p:spPr>
        <p:txBody>
          <a:bodyPr>
            <a:normAutofit fontScale="47500" lnSpcReduction="20000"/>
          </a:bodyPr>
          <a:lstStyle/>
          <a:p>
            <a:pPr algn="l" rtl="0"/>
            <a:r>
              <a:rPr lang="en-US" dirty="0" smtClean="0"/>
              <a:t># include &lt;</a:t>
            </a:r>
            <a:r>
              <a:rPr lang="en-US" dirty="0" err="1" smtClean="0"/>
              <a:t>fstream</a:t>
            </a:r>
            <a:r>
              <a:rPr lang="en-US" dirty="0" smtClean="0"/>
              <a:t>&gt;</a:t>
            </a:r>
          </a:p>
          <a:p>
            <a:pPr algn="l" rtl="0"/>
            <a:r>
              <a:rPr lang="en-US" dirty="0" smtClean="0"/>
              <a:t># include &lt;</a:t>
            </a:r>
            <a:r>
              <a:rPr lang="en-US" dirty="0" err="1" smtClean="0"/>
              <a:t>iostream</a:t>
            </a:r>
            <a:r>
              <a:rPr lang="en-US" dirty="0" smtClean="0"/>
              <a:t>&gt;</a:t>
            </a:r>
          </a:p>
          <a:p>
            <a:pPr algn="l" rtl="0"/>
            <a:r>
              <a:rPr lang="en-US" dirty="0" smtClean="0"/>
              <a:t># include &lt;stdlib.h&gt;</a:t>
            </a:r>
          </a:p>
          <a:p>
            <a:pPr algn="l" rtl="0"/>
            <a:r>
              <a:rPr lang="en-US" dirty="0" smtClean="0"/>
              <a:t># include &lt;</a:t>
            </a:r>
            <a:r>
              <a:rPr lang="en-US" dirty="0" err="1" smtClean="0"/>
              <a:t>conio.h</a:t>
            </a:r>
            <a:r>
              <a:rPr lang="en-US" dirty="0" smtClean="0"/>
              <a:t>&gt;</a:t>
            </a:r>
          </a:p>
          <a:p>
            <a:pPr algn="l" rtl="0"/>
            <a:r>
              <a:rPr lang="en-US" dirty="0" smtClean="0"/>
              <a:t>using namespace </a:t>
            </a:r>
            <a:r>
              <a:rPr lang="en-US" dirty="0" err="1" smtClean="0"/>
              <a:t>std</a:t>
            </a:r>
            <a:r>
              <a:rPr lang="en-US" dirty="0" smtClean="0"/>
              <a:t>;</a:t>
            </a:r>
          </a:p>
          <a:p>
            <a:pPr algn="l" rtl="0"/>
            <a:r>
              <a:rPr lang="en-US" dirty="0" smtClean="0"/>
              <a:t> int main()</a:t>
            </a:r>
          </a:p>
          <a:p>
            <a:pPr algn="l" rtl="0"/>
            <a:r>
              <a:rPr lang="en-US" dirty="0" smtClean="0"/>
              <a:t> {</a:t>
            </a:r>
          </a:p>
          <a:p>
            <a:pPr algn="l" rtl="0"/>
            <a:r>
              <a:rPr lang="en-US" dirty="0" smtClean="0"/>
              <a:t>  char ch;</a:t>
            </a:r>
          </a:p>
          <a:p>
            <a:pPr algn="l" rtl="0"/>
            <a:r>
              <a:rPr lang="en-US" dirty="0" smtClean="0"/>
              <a:t>  clrscr ();</a:t>
            </a:r>
          </a:p>
          <a:p>
            <a:pPr algn="l" rtl="0"/>
            <a:r>
              <a:rPr lang="en-US" dirty="0" smtClean="0"/>
              <a:t>  ofstream fp(“test.dat”);</a:t>
            </a:r>
          </a:p>
          <a:p>
            <a:pPr algn="l" rtl="0"/>
            <a:r>
              <a:rPr lang="en-US" dirty="0" smtClean="0"/>
              <a:t>  if (!fp) {</a:t>
            </a:r>
          </a:p>
          <a:p>
            <a:pPr algn="l" rtl="0"/>
            <a:r>
              <a:rPr lang="en-US" dirty="0" smtClean="0"/>
              <a:t>      cout &lt;&lt; “cannot open file.”;</a:t>
            </a:r>
          </a:p>
          <a:p>
            <a:pPr algn="l" rtl="0"/>
            <a:r>
              <a:rPr lang="en-US" dirty="0" smtClean="0"/>
              <a:t>      exit (0);</a:t>
            </a:r>
          </a:p>
          <a:p>
            <a:pPr algn="l" rtl="0"/>
            <a:r>
              <a:rPr lang="en-US" dirty="0" smtClean="0"/>
              <a:t>    }</a:t>
            </a:r>
          </a:p>
          <a:p>
            <a:pPr algn="l" rtl="0"/>
            <a:r>
              <a:rPr lang="en-US" dirty="0" smtClean="0"/>
              <a:t>  cout &lt;&lt; “Enter characters ($ and Enter to end</a:t>
            </a:r>
            <a:r>
              <a:rPr lang="en-US" dirty="0" smtClean="0">
                <a:sym typeface="Wingdings" pitchFamily="2" charset="2"/>
              </a:rPr>
              <a:t>:)\n”;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do  {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cin.get(ch);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    fp.put(ch);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     } while (ch != ‘$’);</a:t>
            </a:r>
            <a:endParaRPr lang="en-US" dirty="0" smtClean="0"/>
          </a:p>
          <a:p>
            <a:pPr algn="l" rtl="0"/>
            <a:r>
              <a:rPr lang="en-US" dirty="0" smtClean="0"/>
              <a:t>  fp.close();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220072" y="1484784"/>
            <a:ext cx="3566666" cy="33695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cout &lt;&lt; “Output from file :\n”;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 ifstream fp1(“test.dat”);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fp1.get(ch);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 while(!fp1.eof())  {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    cout.put 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      fp1.get(ch);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   }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 fp1.close();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cout &lt;&lt; “\n Output completed.”;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lang="en-US" sz="1400" baseline="0" dirty="0" smtClean="0">
                <a:solidFill>
                  <a:schemeClr val="tx2"/>
                </a:solidFill>
              </a:rPr>
              <a:t> getch();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v"/>
              <a:tabLst/>
              <a:defRPr/>
            </a:pP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 return 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lang="en-US" sz="1400" baseline="0" dirty="0" smtClean="0">
                <a:solidFill>
                  <a:schemeClr val="tx2"/>
                </a:solidFill>
              </a:rPr>
              <a:t>}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328</TotalTime>
  <Words>1379</Words>
  <Application>Microsoft Office PowerPoint</Application>
  <PresentationFormat>On-screen Show (4:3)</PresentationFormat>
  <Paragraphs>239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Franklin Gothic Book</vt:lpstr>
      <vt:lpstr>Franklin Gothic Medium</vt:lpstr>
      <vt:lpstr>Tahoma</vt:lpstr>
      <vt:lpstr>Wingdings</vt:lpstr>
      <vt:lpstr>Wingdings 2</vt:lpstr>
      <vt:lpstr>Trek</vt:lpstr>
      <vt:lpstr>فايل‌ها</vt:lpstr>
      <vt:lpstr>انواع فايل از نظر اطلاعات</vt:lpstr>
      <vt:lpstr>باز کردن و بستن فايل‌ها</vt:lpstr>
      <vt:lpstr>روش استفاده از تابع open() </vt:lpstr>
      <vt:lpstr>مثال</vt:lpstr>
      <vt:lpstr>چند نکته</vt:lpstr>
      <vt:lpstr>شيوه‌هاي ذخيره و بازيابي اطلاعات</vt:lpstr>
      <vt:lpstr>  get() و put()</vt:lpstr>
      <vt:lpstr>برنامه‌اي که کاراکترهايي را از صفحه کليد خوانده، در فايلي ذخيره مي‌کند. سپس آن کاراکترها را از فايل خوانده و در صفحه نمايش چاپ مي‌کند. آخرين کاراکتر ورودي، $ است.</vt:lpstr>
      <vt:lpstr>برنامه‌اي که کاراکترهايي را از صفحه کليد خوانده، بصورت باينري در فايلي ذخيره مي‌کند. سپس آن کاراکترها را از فايل خوانده و در صفحه نمايش چاپ مي‌کند. ورود کاراکترها با کليد Enter‌خاتمه مي‌يابد (‘\n’).</vt:lpstr>
      <vt:lpstr>ورودي خروجي رشته</vt:lpstr>
      <vt:lpstr>برنامه‌اي که اسامي تعدادي از دانشجويان را از ورودي خوانده، در فايلي ذخيره مي‌کند. سپس اسامي اين دانشجويان را از فايل خوانده و در صفحه نمايش چاپ مي‌کند. براي خاتمه ورود اطلاعات، کليد CTRL+Z را وارد نماييد.</vt:lpstr>
      <vt:lpstr>ورودي و خروجي رکورد</vt:lpstr>
      <vt:lpstr>برنامه‌اي که نام، تعداد ساعت کار و حق‌الزحمه ساعتي کارمندان موسسه‌اي را دريافت نموده، در يک فايل قرار مي‌دهد. سپس اطلاعات آنها را از فايل خوانده، حقوق آنها را محاسبه نموده و به خروجي مي‌برد. (خاتمه‌ي اطلاعات با کليد CTRL+Z) </vt:lpstr>
      <vt:lpstr>PowerPoint Presentation</vt:lpstr>
      <vt:lpstr>PowerPoint Presentation</vt:lpstr>
      <vt:lpstr>PowerPoint Presentation</vt:lpstr>
    </vt:vector>
  </TitlesOfParts>
  <Company>sia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فايل‌ها</dc:title>
  <dc:creator>nasa</dc:creator>
  <cp:lastModifiedBy>Windows User</cp:lastModifiedBy>
  <cp:revision>28</cp:revision>
  <dcterms:created xsi:type="dcterms:W3CDTF">2009-12-22T14:23:23Z</dcterms:created>
  <dcterms:modified xsi:type="dcterms:W3CDTF">2019-12-22T03:50:35Z</dcterms:modified>
</cp:coreProperties>
</file>