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62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D1AFE-350E-4E8E-BFF5-A49B1C1A9DEE}" type="datetimeFigureOut">
              <a:rPr lang="en-US" smtClean="0"/>
              <a:t>10/10/2015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02916-CD10-479D-8C8C-8AB802F60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753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906DB-9CE1-4825-A5FC-D7F609FE188B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FAC66-C8FB-4EDF-BB37-C104839B7E28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BB1A5-1B56-4277-AA6C-96100A701E6E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A3B4-AC40-4538-B9C9-525B21345DC0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B31638-D318-47B2-AD8C-6265E219E2F9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64DCB-7B89-414D-9C91-7E809B075FDC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E739F-5CC6-4187-BB78-43B04ABA464F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A0E3-CF64-496E-9A21-0FC774563CFB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>
            <a:lvl1pPr algn="r" rtl="1">
              <a:defRPr>
                <a:cs typeface="B Traffic" panose="000004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>
            <a:normAutofit/>
          </a:bodyPr>
          <a:lstStyle>
            <a:lvl1pPr>
              <a:defRPr sz="2000">
                <a:cs typeface="B Yagut" panose="00000400000000000000" pitchFamily="2" charset="-78"/>
              </a:defRPr>
            </a:lvl1pPr>
            <a:lvl2pPr>
              <a:defRPr sz="1800">
                <a:cs typeface="B Yagut" panose="00000400000000000000" pitchFamily="2" charset="-78"/>
              </a:defRPr>
            </a:lvl2pPr>
            <a:lvl3pPr>
              <a:defRPr sz="1600">
                <a:cs typeface="B Yagut" panose="00000400000000000000" pitchFamily="2" charset="-78"/>
              </a:defRPr>
            </a:lvl3pPr>
            <a:lvl4pPr>
              <a:defRPr sz="1400">
                <a:cs typeface="B Yagut" panose="00000400000000000000" pitchFamily="2" charset="-78"/>
              </a:defRPr>
            </a:lvl4pPr>
            <a:lvl5pPr>
              <a:defRPr sz="1400">
                <a:cs typeface="B Yagut" panose="00000400000000000000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14605-7295-4C02-B237-F6038553F3B7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C4907-CCF5-43B6-AAAF-266574A6250B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1BCD9-CEC5-4BBF-B257-16E55F52FE10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50F6F-DAE3-4409-8B69-48E0E71C8A23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07080-69DF-4315-AD92-8A42B3628DBF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0580-1F53-44C8-9E99-5F4501C2B44A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F0278-0232-46E7-9002-4DD6B52A070E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434D7-1A1D-454F-968A-614034995989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DF39D-FEAC-418F-8A1A-276829B43AA9}" type="datetime1">
              <a:rPr lang="en-US" smtClean="0"/>
              <a:t>10/10/2015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hf hdr="0" ftr="0" dt="0"/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SQL Server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43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فهرست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dirty="0" smtClean="0"/>
              <a:t>ایجاد </a:t>
            </a:r>
            <a:r>
              <a:rPr lang="en-US" dirty="0" smtClean="0"/>
              <a:t>data base</a:t>
            </a:r>
          </a:p>
          <a:p>
            <a:pPr algn="r"/>
            <a:r>
              <a:rPr lang="fa-IR" dirty="0" smtClean="0"/>
              <a:t>ایجاد </a:t>
            </a:r>
            <a:r>
              <a:rPr lang="en-US" dirty="0" smtClean="0"/>
              <a:t>table</a:t>
            </a:r>
          </a:p>
          <a:p>
            <a:pPr algn="r"/>
            <a:r>
              <a:rPr lang="en-US" dirty="0" smtClean="0"/>
              <a:t>Back up &amp; Restore</a:t>
            </a:r>
          </a:p>
          <a:p>
            <a:pPr algn="r"/>
            <a:r>
              <a:rPr lang="en-US" dirty="0" smtClean="0"/>
              <a:t>Import &amp; Export</a:t>
            </a:r>
          </a:p>
          <a:p>
            <a:pPr algn="r"/>
            <a:endParaRPr lang="fa-IR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02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تحقیق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b="1" dirty="0"/>
              <a:t>چگونه </a:t>
            </a:r>
            <a:r>
              <a:rPr lang="fa-IR" b="1" dirty="0" err="1"/>
              <a:t>بصورت</a:t>
            </a:r>
            <a:r>
              <a:rPr lang="fa-IR" b="1" dirty="0"/>
              <a:t> خودکار از </a:t>
            </a:r>
            <a:r>
              <a:rPr lang="en-US" b="1" dirty="0"/>
              <a:t>Database </a:t>
            </a:r>
            <a:r>
              <a:rPr lang="fa-IR" b="1" dirty="0"/>
              <a:t>های </a:t>
            </a:r>
            <a:r>
              <a:rPr lang="en-US" b="1" dirty="0"/>
              <a:t>SQL </a:t>
            </a:r>
            <a:r>
              <a:rPr lang="fa-IR" b="1" dirty="0" smtClean="0"/>
              <a:t> </a:t>
            </a:r>
            <a:r>
              <a:rPr lang="fa-IR" b="1" dirty="0" err="1" smtClean="0"/>
              <a:t>بکاپ</a:t>
            </a:r>
            <a:r>
              <a:rPr lang="fa-IR" b="1" dirty="0" smtClean="0"/>
              <a:t> </a:t>
            </a:r>
            <a:r>
              <a:rPr lang="fa-IR" b="1" dirty="0"/>
              <a:t>بگیریم ؟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24185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1283</TotalTime>
  <Words>29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B Traffic</vt:lpstr>
      <vt:lpstr>B Yagut</vt:lpstr>
      <vt:lpstr>Calibri</vt:lpstr>
      <vt:lpstr>Century Gothic</vt:lpstr>
      <vt:lpstr>Tahoma</vt:lpstr>
      <vt:lpstr>Wingdings 3</vt:lpstr>
      <vt:lpstr>Wisp</vt:lpstr>
      <vt:lpstr>SQL Server</vt:lpstr>
      <vt:lpstr>فهرست</vt:lpstr>
      <vt:lpstr>تحقیق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cursor</dc:title>
  <dc:creator>Mohsen</dc:creator>
  <cp:lastModifiedBy>Mohsen</cp:lastModifiedBy>
  <cp:revision>47</cp:revision>
  <dcterms:created xsi:type="dcterms:W3CDTF">2015-05-06T03:23:21Z</dcterms:created>
  <dcterms:modified xsi:type="dcterms:W3CDTF">2015-10-10T00:16:21Z</dcterms:modified>
</cp:coreProperties>
</file>