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04" r:id="rId1"/>
  </p:sldMasterIdLst>
  <p:notesMasterIdLst>
    <p:notesMasterId r:id="rId31"/>
  </p:notesMasterIdLst>
  <p:sldIdLst>
    <p:sldId id="256" r:id="rId2"/>
    <p:sldId id="289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87" r:id="rId11"/>
    <p:sldId id="263" r:id="rId12"/>
    <p:sldId id="268" r:id="rId13"/>
    <p:sldId id="269" r:id="rId14"/>
    <p:sldId id="283" r:id="rId15"/>
    <p:sldId id="270" r:id="rId16"/>
    <p:sldId id="284" r:id="rId17"/>
    <p:sldId id="271" r:id="rId18"/>
    <p:sldId id="272" r:id="rId19"/>
    <p:sldId id="275" r:id="rId20"/>
    <p:sldId id="278" r:id="rId21"/>
    <p:sldId id="281" r:id="rId22"/>
    <p:sldId id="279" r:id="rId23"/>
    <p:sldId id="280" r:id="rId24"/>
    <p:sldId id="276" r:id="rId25"/>
    <p:sldId id="277" r:id="rId26"/>
    <p:sldId id="286" r:id="rId27"/>
    <p:sldId id="291" r:id="rId28"/>
    <p:sldId id="292" r:id="rId29"/>
    <p:sldId id="290" r:id="rId30"/>
  </p:sldIdLst>
  <p:sldSz cx="9144000" cy="6858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9E0000"/>
    <a:srgbClr val="0000CC"/>
    <a:srgbClr val="0033CC"/>
    <a:srgbClr val="0033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59B0BE-690A-4FA2-9545-751224AA278C}" type="doc">
      <dgm:prSet loTypeId="urn:microsoft.com/office/officeart/2005/8/layout/hierarchy1" loCatId="hierarchy" qsTypeId="urn:microsoft.com/office/officeart/2005/8/quickstyle/3d2" qsCatId="3D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C31AD073-0174-4FB0-B84C-68A0EC35D4CC}">
      <dgm:prSet phldrT="[Text]" custT="1"/>
      <dgm:spPr/>
      <dgm:t>
        <a:bodyPr/>
        <a:lstStyle/>
        <a:p>
          <a:r>
            <a:rPr lang="fa-IR" sz="2400" dirty="0" smtClean="0">
              <a:cs typeface="Nazanin" pitchFamily="2" charset="-78"/>
            </a:rPr>
            <a:t>مدارهاي منطقي</a:t>
          </a:r>
          <a:endParaRPr lang="fa-IR" sz="2400" dirty="0">
            <a:cs typeface="Nazanin" pitchFamily="2" charset="-78"/>
          </a:endParaRPr>
        </a:p>
      </dgm:t>
    </dgm:pt>
    <dgm:pt modelId="{B5D2CD16-668E-4A76-B276-22EE0CF4D85F}" type="parTrans" cxnId="{1DD8E624-0227-4BE2-A31C-9BDC673FF88D}">
      <dgm:prSet/>
      <dgm:spPr/>
      <dgm:t>
        <a:bodyPr/>
        <a:lstStyle/>
        <a:p>
          <a:endParaRPr lang="en-US"/>
        </a:p>
      </dgm:t>
    </dgm:pt>
    <dgm:pt modelId="{2E0683F3-C7AF-46A1-8D02-4E558DA962B6}" type="sibTrans" cxnId="{1DD8E624-0227-4BE2-A31C-9BDC673FF88D}">
      <dgm:prSet/>
      <dgm:spPr/>
      <dgm:t>
        <a:bodyPr/>
        <a:lstStyle/>
        <a:p>
          <a:endParaRPr lang="en-US"/>
        </a:p>
      </dgm:t>
    </dgm:pt>
    <dgm:pt modelId="{00BA0297-7B69-444F-ABA9-41CE3CC75FDE}">
      <dgm:prSet phldrT="[Text]" custT="1"/>
      <dgm:spPr/>
      <dgm:t>
        <a:bodyPr/>
        <a:lstStyle/>
        <a:p>
          <a:r>
            <a:rPr lang="fa-IR" sz="2400" dirty="0" smtClean="0">
              <a:cs typeface="Nazanin" pitchFamily="2" charset="-78"/>
            </a:rPr>
            <a:t>مدارهاي ترتيبي</a:t>
          </a:r>
          <a:endParaRPr lang="en-US" sz="2400" dirty="0">
            <a:cs typeface="Nazanin" pitchFamily="2" charset="-78"/>
          </a:endParaRPr>
        </a:p>
      </dgm:t>
    </dgm:pt>
    <dgm:pt modelId="{355D8CE6-1608-46AB-9A21-476E169B5E0D}" type="parTrans" cxnId="{5DCDD2EF-3568-4DA7-B1C7-4BF517D238AE}">
      <dgm:prSet/>
      <dgm:spPr/>
      <dgm:t>
        <a:bodyPr/>
        <a:lstStyle/>
        <a:p>
          <a:endParaRPr lang="en-US"/>
        </a:p>
      </dgm:t>
    </dgm:pt>
    <dgm:pt modelId="{588507A1-34D1-460E-82E2-954D1FC453DC}" type="sibTrans" cxnId="{5DCDD2EF-3568-4DA7-B1C7-4BF517D238AE}">
      <dgm:prSet/>
      <dgm:spPr/>
      <dgm:t>
        <a:bodyPr/>
        <a:lstStyle/>
        <a:p>
          <a:endParaRPr lang="en-US"/>
        </a:p>
      </dgm:t>
    </dgm:pt>
    <dgm:pt modelId="{E9A4D4C1-D83B-4E49-98D6-710DC48B064C}">
      <dgm:prSet phldrT="[Text]" custT="1"/>
      <dgm:spPr/>
      <dgm:t>
        <a:bodyPr/>
        <a:lstStyle/>
        <a:p>
          <a:r>
            <a:rPr lang="en-US" sz="2000" dirty="0" smtClean="0">
              <a:cs typeface="Nazanin" pitchFamily="2" charset="-78"/>
            </a:rPr>
            <a:t>(synchron)</a:t>
          </a:r>
          <a:r>
            <a:rPr lang="fa-IR" sz="2400" dirty="0" smtClean="0">
              <a:cs typeface="Nazanin" pitchFamily="2" charset="-78"/>
            </a:rPr>
            <a:t>همگام</a:t>
          </a:r>
          <a:endParaRPr lang="en-US" sz="2400" dirty="0">
            <a:cs typeface="Nazanin" pitchFamily="2" charset="-78"/>
          </a:endParaRPr>
        </a:p>
      </dgm:t>
    </dgm:pt>
    <dgm:pt modelId="{1AA30E1D-2FDA-4F24-9DEC-80D6242B6055}" type="parTrans" cxnId="{AFA5876E-C86C-4321-A60D-37D5909870C2}">
      <dgm:prSet/>
      <dgm:spPr/>
      <dgm:t>
        <a:bodyPr/>
        <a:lstStyle/>
        <a:p>
          <a:endParaRPr lang="en-US"/>
        </a:p>
      </dgm:t>
    </dgm:pt>
    <dgm:pt modelId="{67D2BB4D-47B2-4C26-86AA-CD46084ED180}" type="sibTrans" cxnId="{AFA5876E-C86C-4321-A60D-37D5909870C2}">
      <dgm:prSet/>
      <dgm:spPr/>
      <dgm:t>
        <a:bodyPr/>
        <a:lstStyle/>
        <a:p>
          <a:endParaRPr lang="en-US"/>
        </a:p>
      </dgm:t>
    </dgm:pt>
    <dgm:pt modelId="{172F63CA-3BFF-4E97-ACB0-011480FFACAD}">
      <dgm:prSet phldrT="[Text]" custT="1"/>
      <dgm:spPr/>
      <dgm:t>
        <a:bodyPr/>
        <a:lstStyle/>
        <a:p>
          <a:r>
            <a:rPr lang="fa-IR" sz="2400" dirty="0" smtClean="0">
              <a:cs typeface="Nazanin" pitchFamily="2" charset="-78"/>
            </a:rPr>
            <a:t>مدارهاي ترکيبي</a:t>
          </a:r>
          <a:endParaRPr lang="en-US" sz="2400" dirty="0">
            <a:cs typeface="Nazanin" pitchFamily="2" charset="-78"/>
          </a:endParaRPr>
        </a:p>
      </dgm:t>
    </dgm:pt>
    <dgm:pt modelId="{3FE0875E-A637-4E7E-9FE4-64A7F0211F84}" type="parTrans" cxnId="{C0DF41D0-0673-4C76-AA4F-257D781654A7}">
      <dgm:prSet/>
      <dgm:spPr/>
      <dgm:t>
        <a:bodyPr/>
        <a:lstStyle/>
        <a:p>
          <a:endParaRPr lang="en-US"/>
        </a:p>
      </dgm:t>
    </dgm:pt>
    <dgm:pt modelId="{CC79E522-3123-43BD-921F-C909F8968FDE}" type="sibTrans" cxnId="{C0DF41D0-0673-4C76-AA4F-257D781654A7}">
      <dgm:prSet/>
      <dgm:spPr/>
      <dgm:t>
        <a:bodyPr/>
        <a:lstStyle/>
        <a:p>
          <a:endParaRPr lang="en-US"/>
        </a:p>
      </dgm:t>
    </dgm:pt>
    <dgm:pt modelId="{1A818356-40B5-45A6-81CA-C30B10CAA354}">
      <dgm:prSet custT="1"/>
      <dgm:spPr/>
      <dgm:t>
        <a:bodyPr/>
        <a:lstStyle/>
        <a:p>
          <a:r>
            <a:rPr lang="en-US" sz="2400" dirty="0" smtClean="0">
              <a:cs typeface="Nazanin" pitchFamily="2" charset="-78"/>
            </a:rPr>
            <a:t>(Asynchron)</a:t>
          </a:r>
          <a:r>
            <a:rPr lang="fa-IR" sz="2400" dirty="0" smtClean="0">
              <a:cs typeface="Nazanin" pitchFamily="2" charset="-78"/>
            </a:rPr>
            <a:t>ناهمگام</a:t>
          </a:r>
          <a:endParaRPr lang="en-US" sz="2400" dirty="0">
            <a:cs typeface="Nazanin" pitchFamily="2" charset="-78"/>
          </a:endParaRPr>
        </a:p>
      </dgm:t>
    </dgm:pt>
    <dgm:pt modelId="{B78E2810-38BA-41A5-90D7-9DEE759D4021}" type="parTrans" cxnId="{A8B649CA-0CC3-4C8B-B187-CAB7A07E4A37}">
      <dgm:prSet/>
      <dgm:spPr/>
      <dgm:t>
        <a:bodyPr/>
        <a:lstStyle/>
        <a:p>
          <a:endParaRPr lang="en-US"/>
        </a:p>
      </dgm:t>
    </dgm:pt>
    <dgm:pt modelId="{9EFED819-7AA6-4274-A708-9FA2FBAEF52E}" type="sibTrans" cxnId="{A8B649CA-0CC3-4C8B-B187-CAB7A07E4A37}">
      <dgm:prSet/>
      <dgm:spPr/>
      <dgm:t>
        <a:bodyPr/>
        <a:lstStyle/>
        <a:p>
          <a:endParaRPr lang="en-US"/>
        </a:p>
      </dgm:t>
    </dgm:pt>
    <dgm:pt modelId="{28CFC109-4F2A-44DA-A86D-44EE14FB9688}">
      <dgm:prSet custT="1"/>
      <dgm:spPr/>
      <dgm:t>
        <a:bodyPr/>
        <a:lstStyle/>
        <a:p>
          <a:r>
            <a:rPr lang="fa-IR" sz="2400" dirty="0" smtClean="0">
              <a:cs typeface="Nazanin" pitchFamily="2" charset="-78"/>
            </a:rPr>
            <a:t>مد </a:t>
          </a:r>
          <a:r>
            <a:rPr lang="fa-IR" sz="2400" dirty="0">
              <a:cs typeface="Nazanin" pitchFamily="2" charset="-78"/>
            </a:rPr>
            <a:t>پالس</a:t>
          </a:r>
          <a:endParaRPr lang="en-US" sz="2400" dirty="0">
            <a:cs typeface="Nazanin" pitchFamily="2" charset="-78"/>
          </a:endParaRPr>
        </a:p>
      </dgm:t>
    </dgm:pt>
    <dgm:pt modelId="{E74D8250-1E7C-45CE-8CC5-9DE59771197D}" type="parTrans" cxnId="{416E9421-7A2C-4886-ADFF-B8AA110754ED}">
      <dgm:prSet/>
      <dgm:spPr/>
      <dgm:t>
        <a:bodyPr/>
        <a:lstStyle/>
        <a:p>
          <a:endParaRPr lang="en-US"/>
        </a:p>
      </dgm:t>
    </dgm:pt>
    <dgm:pt modelId="{4D004DA7-E888-49FB-A1E5-94F6898814F6}" type="sibTrans" cxnId="{416E9421-7A2C-4886-ADFF-B8AA110754ED}">
      <dgm:prSet/>
      <dgm:spPr/>
      <dgm:t>
        <a:bodyPr/>
        <a:lstStyle/>
        <a:p>
          <a:endParaRPr lang="en-US"/>
        </a:p>
      </dgm:t>
    </dgm:pt>
    <dgm:pt modelId="{B1604E28-17BD-43B8-940E-F4B839884045}">
      <dgm:prSet custT="1"/>
      <dgm:spPr/>
      <dgm:t>
        <a:bodyPr/>
        <a:lstStyle/>
        <a:p>
          <a:r>
            <a:rPr lang="fa-IR" sz="2400" dirty="0">
              <a:cs typeface="Nazanin" pitchFamily="2" charset="-78"/>
            </a:rPr>
            <a:t>مد </a:t>
          </a:r>
          <a:r>
            <a:rPr lang="fa-IR" sz="2400" dirty="0" smtClean="0">
              <a:cs typeface="Nazanin" pitchFamily="2" charset="-78"/>
            </a:rPr>
            <a:t>اساسي</a:t>
          </a:r>
          <a:endParaRPr lang="en-US" sz="2400" dirty="0">
            <a:cs typeface="Nazanin" pitchFamily="2" charset="-78"/>
          </a:endParaRPr>
        </a:p>
      </dgm:t>
    </dgm:pt>
    <dgm:pt modelId="{397DA943-1D73-4BA5-A48A-FC1289917574}" type="parTrans" cxnId="{07CD0248-5F93-4507-8E0A-71326A58F4CD}">
      <dgm:prSet/>
      <dgm:spPr/>
      <dgm:t>
        <a:bodyPr/>
        <a:lstStyle/>
        <a:p>
          <a:endParaRPr lang="en-US"/>
        </a:p>
      </dgm:t>
    </dgm:pt>
    <dgm:pt modelId="{C5E2B2C9-3AB3-46E5-BDEB-4D61E1CBD6BA}" type="sibTrans" cxnId="{07CD0248-5F93-4507-8E0A-71326A58F4CD}">
      <dgm:prSet/>
      <dgm:spPr/>
      <dgm:t>
        <a:bodyPr/>
        <a:lstStyle/>
        <a:p>
          <a:endParaRPr lang="en-US"/>
        </a:p>
      </dgm:t>
    </dgm:pt>
    <dgm:pt modelId="{B5826FC1-C3CC-4B8D-95EA-C5D8FFB519D0}" type="pres">
      <dgm:prSet presAssocID="{8E59B0BE-690A-4FA2-9545-751224AA278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F89616B-C2F9-4CC5-A632-FB7D6F91DAC9}" type="pres">
      <dgm:prSet presAssocID="{C31AD073-0174-4FB0-B84C-68A0EC35D4CC}" presName="hierRoot1" presStyleCnt="0"/>
      <dgm:spPr/>
      <dgm:t>
        <a:bodyPr/>
        <a:lstStyle/>
        <a:p>
          <a:endParaRPr lang="en-US"/>
        </a:p>
      </dgm:t>
    </dgm:pt>
    <dgm:pt modelId="{E3E3A746-D746-4C6A-8649-965E71601597}" type="pres">
      <dgm:prSet presAssocID="{C31AD073-0174-4FB0-B84C-68A0EC35D4CC}" presName="composite" presStyleCnt="0"/>
      <dgm:spPr/>
      <dgm:t>
        <a:bodyPr/>
        <a:lstStyle/>
        <a:p>
          <a:endParaRPr lang="en-US"/>
        </a:p>
      </dgm:t>
    </dgm:pt>
    <dgm:pt modelId="{9875FC3F-88BC-44CD-A2D0-43B4C7E9A12A}" type="pres">
      <dgm:prSet presAssocID="{C31AD073-0174-4FB0-B84C-68A0EC35D4CC}" presName="background" presStyleLbl="node0" presStyleIdx="0" presStyleCnt="1"/>
      <dgm:spPr/>
      <dgm:t>
        <a:bodyPr/>
        <a:lstStyle/>
        <a:p>
          <a:endParaRPr lang="en-US"/>
        </a:p>
      </dgm:t>
    </dgm:pt>
    <dgm:pt modelId="{02B80963-BD5D-445C-945F-F78FCA591F04}" type="pres">
      <dgm:prSet presAssocID="{C31AD073-0174-4FB0-B84C-68A0EC35D4CC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22A8608-D0E5-4B91-B373-806D97E41753}" type="pres">
      <dgm:prSet presAssocID="{C31AD073-0174-4FB0-B84C-68A0EC35D4CC}" presName="hierChild2" presStyleCnt="0"/>
      <dgm:spPr/>
      <dgm:t>
        <a:bodyPr/>
        <a:lstStyle/>
        <a:p>
          <a:endParaRPr lang="en-US"/>
        </a:p>
      </dgm:t>
    </dgm:pt>
    <dgm:pt modelId="{583FFF8B-9A3D-4D04-90E5-50FB112BC8F9}" type="pres">
      <dgm:prSet presAssocID="{355D8CE6-1608-46AB-9A21-476E169B5E0D}" presName="Name10" presStyleLbl="parChTrans1D2" presStyleIdx="0" presStyleCnt="2"/>
      <dgm:spPr/>
      <dgm:t>
        <a:bodyPr/>
        <a:lstStyle/>
        <a:p>
          <a:endParaRPr lang="en-US"/>
        </a:p>
      </dgm:t>
    </dgm:pt>
    <dgm:pt modelId="{76283822-810E-41B5-BE8C-8CF0EBDA56F0}" type="pres">
      <dgm:prSet presAssocID="{00BA0297-7B69-444F-ABA9-41CE3CC75FDE}" presName="hierRoot2" presStyleCnt="0"/>
      <dgm:spPr/>
      <dgm:t>
        <a:bodyPr/>
        <a:lstStyle/>
        <a:p>
          <a:endParaRPr lang="en-US"/>
        </a:p>
      </dgm:t>
    </dgm:pt>
    <dgm:pt modelId="{CAC01F6F-14C9-4856-9851-8253C920AD33}" type="pres">
      <dgm:prSet presAssocID="{00BA0297-7B69-444F-ABA9-41CE3CC75FDE}" presName="composite2" presStyleCnt="0"/>
      <dgm:spPr/>
      <dgm:t>
        <a:bodyPr/>
        <a:lstStyle/>
        <a:p>
          <a:endParaRPr lang="en-US"/>
        </a:p>
      </dgm:t>
    </dgm:pt>
    <dgm:pt modelId="{44150DA5-15AB-4805-8A2F-984952026A6E}" type="pres">
      <dgm:prSet presAssocID="{00BA0297-7B69-444F-ABA9-41CE3CC75FDE}" presName="background2" presStyleLbl="node2" presStyleIdx="0" presStyleCnt="2"/>
      <dgm:spPr/>
      <dgm:t>
        <a:bodyPr/>
        <a:lstStyle/>
        <a:p>
          <a:endParaRPr lang="en-US"/>
        </a:p>
      </dgm:t>
    </dgm:pt>
    <dgm:pt modelId="{744C2A45-7C06-45B5-9D8E-2575FB5C7741}" type="pres">
      <dgm:prSet presAssocID="{00BA0297-7B69-444F-ABA9-41CE3CC75FDE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F8F303F-7C6A-46B8-A509-AED53133AB49}" type="pres">
      <dgm:prSet presAssocID="{00BA0297-7B69-444F-ABA9-41CE3CC75FDE}" presName="hierChild3" presStyleCnt="0"/>
      <dgm:spPr/>
      <dgm:t>
        <a:bodyPr/>
        <a:lstStyle/>
        <a:p>
          <a:endParaRPr lang="en-US"/>
        </a:p>
      </dgm:t>
    </dgm:pt>
    <dgm:pt modelId="{078E00BA-EABF-4746-BD2C-93AAD654622A}" type="pres">
      <dgm:prSet presAssocID="{B78E2810-38BA-41A5-90D7-9DEE759D4021}" presName="Name17" presStyleLbl="parChTrans1D3" presStyleIdx="0" presStyleCnt="2"/>
      <dgm:spPr/>
      <dgm:t>
        <a:bodyPr/>
        <a:lstStyle/>
        <a:p>
          <a:endParaRPr lang="en-US"/>
        </a:p>
      </dgm:t>
    </dgm:pt>
    <dgm:pt modelId="{2430625D-A9D1-4BE6-B0CD-42CF1FB9545C}" type="pres">
      <dgm:prSet presAssocID="{1A818356-40B5-45A6-81CA-C30B10CAA354}" presName="hierRoot3" presStyleCnt="0"/>
      <dgm:spPr/>
      <dgm:t>
        <a:bodyPr/>
        <a:lstStyle/>
        <a:p>
          <a:endParaRPr lang="en-US"/>
        </a:p>
      </dgm:t>
    </dgm:pt>
    <dgm:pt modelId="{D9B70AA6-3CFB-4DAB-AB63-2A17E76A97B6}" type="pres">
      <dgm:prSet presAssocID="{1A818356-40B5-45A6-81CA-C30B10CAA354}" presName="composite3" presStyleCnt="0"/>
      <dgm:spPr/>
      <dgm:t>
        <a:bodyPr/>
        <a:lstStyle/>
        <a:p>
          <a:endParaRPr lang="en-US"/>
        </a:p>
      </dgm:t>
    </dgm:pt>
    <dgm:pt modelId="{3C78D094-D21F-4D1F-8126-9F5FBDE50BBA}" type="pres">
      <dgm:prSet presAssocID="{1A818356-40B5-45A6-81CA-C30B10CAA354}" presName="background3" presStyleLbl="node3" presStyleIdx="0" presStyleCnt="2"/>
      <dgm:spPr/>
      <dgm:t>
        <a:bodyPr/>
        <a:lstStyle/>
        <a:p>
          <a:endParaRPr lang="en-US"/>
        </a:p>
      </dgm:t>
    </dgm:pt>
    <dgm:pt modelId="{D9887011-3ECA-4EA7-901C-F8BB1D64A9E7}" type="pres">
      <dgm:prSet presAssocID="{1A818356-40B5-45A6-81CA-C30B10CAA354}" presName="text3" presStyleLbl="fgAcc3" presStyleIdx="0" presStyleCnt="2" custScaleX="11511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DE7532-6C64-4E4A-B018-83018274A395}" type="pres">
      <dgm:prSet presAssocID="{1A818356-40B5-45A6-81CA-C30B10CAA354}" presName="hierChild4" presStyleCnt="0"/>
      <dgm:spPr/>
      <dgm:t>
        <a:bodyPr/>
        <a:lstStyle/>
        <a:p>
          <a:endParaRPr lang="en-US"/>
        </a:p>
      </dgm:t>
    </dgm:pt>
    <dgm:pt modelId="{BB113A6B-DEC9-44BE-89B2-77F6CB146DF7}" type="pres">
      <dgm:prSet presAssocID="{E74D8250-1E7C-45CE-8CC5-9DE59771197D}" presName="Name23" presStyleLbl="parChTrans1D4" presStyleIdx="0" presStyleCnt="2"/>
      <dgm:spPr/>
      <dgm:t>
        <a:bodyPr/>
        <a:lstStyle/>
        <a:p>
          <a:endParaRPr lang="en-US"/>
        </a:p>
      </dgm:t>
    </dgm:pt>
    <dgm:pt modelId="{926B7F8C-FE19-4DC6-A1C3-8F51524342A2}" type="pres">
      <dgm:prSet presAssocID="{28CFC109-4F2A-44DA-A86D-44EE14FB9688}" presName="hierRoot4" presStyleCnt="0"/>
      <dgm:spPr/>
      <dgm:t>
        <a:bodyPr/>
        <a:lstStyle/>
        <a:p>
          <a:endParaRPr lang="en-US"/>
        </a:p>
      </dgm:t>
    </dgm:pt>
    <dgm:pt modelId="{E17BBA59-A401-460B-A002-A86640533929}" type="pres">
      <dgm:prSet presAssocID="{28CFC109-4F2A-44DA-A86D-44EE14FB9688}" presName="composite4" presStyleCnt="0"/>
      <dgm:spPr/>
      <dgm:t>
        <a:bodyPr/>
        <a:lstStyle/>
        <a:p>
          <a:endParaRPr lang="en-US"/>
        </a:p>
      </dgm:t>
    </dgm:pt>
    <dgm:pt modelId="{4FA1EA6E-A2D3-471D-8262-4A0390A744CA}" type="pres">
      <dgm:prSet presAssocID="{28CFC109-4F2A-44DA-A86D-44EE14FB9688}" presName="background4" presStyleLbl="node4" presStyleIdx="0" presStyleCnt="2"/>
      <dgm:spPr/>
      <dgm:t>
        <a:bodyPr/>
        <a:lstStyle/>
        <a:p>
          <a:endParaRPr lang="en-US"/>
        </a:p>
      </dgm:t>
    </dgm:pt>
    <dgm:pt modelId="{63126CA2-92CF-492C-8FCD-DAFC266E074C}" type="pres">
      <dgm:prSet presAssocID="{28CFC109-4F2A-44DA-A86D-44EE14FB9688}" presName="text4" presStyleLbl="fgAcc4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9FE0F74-9D1D-43F7-823D-D353A06AFBB0}" type="pres">
      <dgm:prSet presAssocID="{28CFC109-4F2A-44DA-A86D-44EE14FB9688}" presName="hierChild5" presStyleCnt="0"/>
      <dgm:spPr/>
      <dgm:t>
        <a:bodyPr/>
        <a:lstStyle/>
        <a:p>
          <a:endParaRPr lang="en-US"/>
        </a:p>
      </dgm:t>
    </dgm:pt>
    <dgm:pt modelId="{0E36C6F1-B4D7-41DE-A917-E233E45C9E51}" type="pres">
      <dgm:prSet presAssocID="{397DA943-1D73-4BA5-A48A-FC1289917574}" presName="Name23" presStyleLbl="parChTrans1D4" presStyleIdx="1" presStyleCnt="2"/>
      <dgm:spPr/>
      <dgm:t>
        <a:bodyPr/>
        <a:lstStyle/>
        <a:p>
          <a:endParaRPr lang="en-US"/>
        </a:p>
      </dgm:t>
    </dgm:pt>
    <dgm:pt modelId="{C578CB55-DB56-47F6-BBD6-CC6CAF666FB0}" type="pres">
      <dgm:prSet presAssocID="{B1604E28-17BD-43B8-940E-F4B839884045}" presName="hierRoot4" presStyleCnt="0"/>
      <dgm:spPr/>
      <dgm:t>
        <a:bodyPr/>
        <a:lstStyle/>
        <a:p>
          <a:endParaRPr lang="en-US"/>
        </a:p>
      </dgm:t>
    </dgm:pt>
    <dgm:pt modelId="{3B072785-0521-4289-9195-48E4904CAE5D}" type="pres">
      <dgm:prSet presAssocID="{B1604E28-17BD-43B8-940E-F4B839884045}" presName="composite4" presStyleCnt="0"/>
      <dgm:spPr/>
      <dgm:t>
        <a:bodyPr/>
        <a:lstStyle/>
        <a:p>
          <a:endParaRPr lang="en-US"/>
        </a:p>
      </dgm:t>
    </dgm:pt>
    <dgm:pt modelId="{6895B367-F287-421A-B4D3-63CF780A3E1E}" type="pres">
      <dgm:prSet presAssocID="{B1604E28-17BD-43B8-940E-F4B839884045}" presName="background4" presStyleLbl="node4" presStyleIdx="1" presStyleCnt="2"/>
      <dgm:spPr/>
      <dgm:t>
        <a:bodyPr/>
        <a:lstStyle/>
        <a:p>
          <a:endParaRPr lang="en-US"/>
        </a:p>
      </dgm:t>
    </dgm:pt>
    <dgm:pt modelId="{6B69AFF8-C350-41BC-B527-5C542C8BB513}" type="pres">
      <dgm:prSet presAssocID="{B1604E28-17BD-43B8-940E-F4B839884045}" presName="text4" presStyleLbl="fgAcc4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D5F1013-08AA-45F9-953F-C047076D13BD}" type="pres">
      <dgm:prSet presAssocID="{B1604E28-17BD-43B8-940E-F4B839884045}" presName="hierChild5" presStyleCnt="0"/>
      <dgm:spPr/>
      <dgm:t>
        <a:bodyPr/>
        <a:lstStyle/>
        <a:p>
          <a:endParaRPr lang="en-US"/>
        </a:p>
      </dgm:t>
    </dgm:pt>
    <dgm:pt modelId="{139014C3-385F-4366-9829-D88C1BD1EA24}" type="pres">
      <dgm:prSet presAssocID="{1AA30E1D-2FDA-4F24-9DEC-80D6242B6055}" presName="Name17" presStyleLbl="parChTrans1D3" presStyleIdx="1" presStyleCnt="2"/>
      <dgm:spPr/>
      <dgm:t>
        <a:bodyPr/>
        <a:lstStyle/>
        <a:p>
          <a:endParaRPr lang="en-US"/>
        </a:p>
      </dgm:t>
    </dgm:pt>
    <dgm:pt modelId="{E267EBC2-31FA-4F63-A9F2-155D2E125DCA}" type="pres">
      <dgm:prSet presAssocID="{E9A4D4C1-D83B-4E49-98D6-710DC48B064C}" presName="hierRoot3" presStyleCnt="0"/>
      <dgm:spPr/>
      <dgm:t>
        <a:bodyPr/>
        <a:lstStyle/>
        <a:p>
          <a:endParaRPr lang="en-US"/>
        </a:p>
      </dgm:t>
    </dgm:pt>
    <dgm:pt modelId="{88290655-4473-444F-A5E4-9F111F86891A}" type="pres">
      <dgm:prSet presAssocID="{E9A4D4C1-D83B-4E49-98D6-710DC48B064C}" presName="composite3" presStyleCnt="0"/>
      <dgm:spPr/>
      <dgm:t>
        <a:bodyPr/>
        <a:lstStyle/>
        <a:p>
          <a:endParaRPr lang="en-US"/>
        </a:p>
      </dgm:t>
    </dgm:pt>
    <dgm:pt modelId="{26B0318A-5BE1-4B3D-91EC-3688FFB07F98}" type="pres">
      <dgm:prSet presAssocID="{E9A4D4C1-D83B-4E49-98D6-710DC48B064C}" presName="background3" presStyleLbl="node3" presStyleIdx="1" presStyleCnt="2"/>
      <dgm:spPr/>
      <dgm:t>
        <a:bodyPr/>
        <a:lstStyle/>
        <a:p>
          <a:endParaRPr lang="en-US"/>
        </a:p>
      </dgm:t>
    </dgm:pt>
    <dgm:pt modelId="{BA8A8310-490B-4429-803B-D3B2792F71C7}" type="pres">
      <dgm:prSet presAssocID="{E9A4D4C1-D83B-4E49-98D6-710DC48B064C}" presName="text3" presStyleLbl="fgAcc3" presStyleIdx="1" presStyleCnt="2" custScaleX="14028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C5AC36-3817-40FF-AB29-3FBEA9873D63}" type="pres">
      <dgm:prSet presAssocID="{E9A4D4C1-D83B-4E49-98D6-710DC48B064C}" presName="hierChild4" presStyleCnt="0"/>
      <dgm:spPr/>
      <dgm:t>
        <a:bodyPr/>
        <a:lstStyle/>
        <a:p>
          <a:endParaRPr lang="en-US"/>
        </a:p>
      </dgm:t>
    </dgm:pt>
    <dgm:pt modelId="{4B5536F4-B0E9-450B-B539-589954FC3681}" type="pres">
      <dgm:prSet presAssocID="{3FE0875E-A637-4E7E-9FE4-64A7F0211F84}" presName="Name10" presStyleLbl="parChTrans1D2" presStyleIdx="1" presStyleCnt="2"/>
      <dgm:spPr/>
      <dgm:t>
        <a:bodyPr/>
        <a:lstStyle/>
        <a:p>
          <a:endParaRPr lang="en-US"/>
        </a:p>
      </dgm:t>
    </dgm:pt>
    <dgm:pt modelId="{B512DA4D-4442-4526-9A87-B670DEE778EF}" type="pres">
      <dgm:prSet presAssocID="{172F63CA-3BFF-4E97-ACB0-011480FFACAD}" presName="hierRoot2" presStyleCnt="0"/>
      <dgm:spPr/>
      <dgm:t>
        <a:bodyPr/>
        <a:lstStyle/>
        <a:p>
          <a:endParaRPr lang="en-US"/>
        </a:p>
      </dgm:t>
    </dgm:pt>
    <dgm:pt modelId="{642AB794-148F-4376-885B-A54492A49A5C}" type="pres">
      <dgm:prSet presAssocID="{172F63CA-3BFF-4E97-ACB0-011480FFACAD}" presName="composite2" presStyleCnt="0"/>
      <dgm:spPr/>
      <dgm:t>
        <a:bodyPr/>
        <a:lstStyle/>
        <a:p>
          <a:endParaRPr lang="en-US"/>
        </a:p>
      </dgm:t>
    </dgm:pt>
    <dgm:pt modelId="{14EC1BD3-897F-4A1E-9E39-8BF9EB067772}" type="pres">
      <dgm:prSet presAssocID="{172F63CA-3BFF-4E97-ACB0-011480FFACAD}" presName="background2" presStyleLbl="node2" presStyleIdx="1" presStyleCnt="2"/>
      <dgm:spPr/>
      <dgm:t>
        <a:bodyPr/>
        <a:lstStyle/>
        <a:p>
          <a:endParaRPr lang="en-US"/>
        </a:p>
      </dgm:t>
    </dgm:pt>
    <dgm:pt modelId="{37C7DFFD-5B56-427A-BBDE-BB8C91F6FCA4}" type="pres">
      <dgm:prSet presAssocID="{172F63CA-3BFF-4E97-ACB0-011480FFACAD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F98A6B2-F132-4DA0-A65F-2760013C5F7C}" type="pres">
      <dgm:prSet presAssocID="{172F63CA-3BFF-4E97-ACB0-011480FFACAD}" presName="hierChild3" presStyleCnt="0"/>
      <dgm:spPr/>
      <dgm:t>
        <a:bodyPr/>
        <a:lstStyle/>
        <a:p>
          <a:endParaRPr lang="en-US"/>
        </a:p>
      </dgm:t>
    </dgm:pt>
  </dgm:ptLst>
  <dgm:cxnLst>
    <dgm:cxn modelId="{A8B649CA-0CC3-4C8B-B187-CAB7A07E4A37}" srcId="{00BA0297-7B69-444F-ABA9-41CE3CC75FDE}" destId="{1A818356-40B5-45A6-81CA-C30B10CAA354}" srcOrd="0" destOrd="0" parTransId="{B78E2810-38BA-41A5-90D7-9DEE759D4021}" sibTransId="{9EFED819-7AA6-4274-A708-9FA2FBAEF52E}"/>
    <dgm:cxn modelId="{1AF68089-259F-4526-875B-4878655DD50D}" type="presOf" srcId="{B1604E28-17BD-43B8-940E-F4B839884045}" destId="{6B69AFF8-C350-41BC-B527-5C542C8BB513}" srcOrd="0" destOrd="0" presId="urn:microsoft.com/office/officeart/2005/8/layout/hierarchy1"/>
    <dgm:cxn modelId="{416E9421-7A2C-4886-ADFF-B8AA110754ED}" srcId="{1A818356-40B5-45A6-81CA-C30B10CAA354}" destId="{28CFC109-4F2A-44DA-A86D-44EE14FB9688}" srcOrd="0" destOrd="0" parTransId="{E74D8250-1E7C-45CE-8CC5-9DE59771197D}" sibTransId="{4D004DA7-E888-49FB-A1E5-94F6898814F6}"/>
    <dgm:cxn modelId="{3DC668FB-9700-4C20-8841-3302206C78CB}" type="presOf" srcId="{E9A4D4C1-D83B-4E49-98D6-710DC48B064C}" destId="{BA8A8310-490B-4429-803B-D3B2792F71C7}" srcOrd="0" destOrd="0" presId="urn:microsoft.com/office/officeart/2005/8/layout/hierarchy1"/>
    <dgm:cxn modelId="{C0DF41D0-0673-4C76-AA4F-257D781654A7}" srcId="{C31AD073-0174-4FB0-B84C-68A0EC35D4CC}" destId="{172F63CA-3BFF-4E97-ACB0-011480FFACAD}" srcOrd="1" destOrd="0" parTransId="{3FE0875E-A637-4E7E-9FE4-64A7F0211F84}" sibTransId="{CC79E522-3123-43BD-921F-C909F8968FDE}"/>
    <dgm:cxn modelId="{FCF25C07-F5D8-488B-A9CB-5AB1382F083A}" type="presOf" srcId="{C31AD073-0174-4FB0-B84C-68A0EC35D4CC}" destId="{02B80963-BD5D-445C-945F-F78FCA591F04}" srcOrd="0" destOrd="0" presId="urn:microsoft.com/office/officeart/2005/8/layout/hierarchy1"/>
    <dgm:cxn modelId="{CDB47DFA-94E8-44A0-A076-A32C9EF18F21}" type="presOf" srcId="{8E59B0BE-690A-4FA2-9545-751224AA278C}" destId="{B5826FC1-C3CC-4B8D-95EA-C5D8FFB519D0}" srcOrd="0" destOrd="0" presId="urn:microsoft.com/office/officeart/2005/8/layout/hierarchy1"/>
    <dgm:cxn modelId="{417D7E78-C86A-4ED2-8058-2804B53EAFA6}" type="presOf" srcId="{1A818356-40B5-45A6-81CA-C30B10CAA354}" destId="{D9887011-3ECA-4EA7-901C-F8BB1D64A9E7}" srcOrd="0" destOrd="0" presId="urn:microsoft.com/office/officeart/2005/8/layout/hierarchy1"/>
    <dgm:cxn modelId="{EFE5519B-98FD-4E00-A380-1D49F8CDBE6B}" type="presOf" srcId="{355D8CE6-1608-46AB-9A21-476E169B5E0D}" destId="{583FFF8B-9A3D-4D04-90E5-50FB112BC8F9}" srcOrd="0" destOrd="0" presId="urn:microsoft.com/office/officeart/2005/8/layout/hierarchy1"/>
    <dgm:cxn modelId="{5422736F-DD70-4E83-A0AC-A4AF91E8E681}" type="presOf" srcId="{3FE0875E-A637-4E7E-9FE4-64A7F0211F84}" destId="{4B5536F4-B0E9-450B-B539-589954FC3681}" srcOrd="0" destOrd="0" presId="urn:microsoft.com/office/officeart/2005/8/layout/hierarchy1"/>
    <dgm:cxn modelId="{60C3B14C-EDF9-4627-8B74-3F70B5888401}" type="presOf" srcId="{B78E2810-38BA-41A5-90D7-9DEE759D4021}" destId="{078E00BA-EABF-4746-BD2C-93AAD654622A}" srcOrd="0" destOrd="0" presId="urn:microsoft.com/office/officeart/2005/8/layout/hierarchy1"/>
    <dgm:cxn modelId="{55AA7587-5B71-4F1B-912E-5E507F9C28FF}" type="presOf" srcId="{397DA943-1D73-4BA5-A48A-FC1289917574}" destId="{0E36C6F1-B4D7-41DE-A917-E233E45C9E51}" srcOrd="0" destOrd="0" presId="urn:microsoft.com/office/officeart/2005/8/layout/hierarchy1"/>
    <dgm:cxn modelId="{A4F6C474-9A21-4AF1-B787-71F9D7095D98}" type="presOf" srcId="{00BA0297-7B69-444F-ABA9-41CE3CC75FDE}" destId="{744C2A45-7C06-45B5-9D8E-2575FB5C7741}" srcOrd="0" destOrd="0" presId="urn:microsoft.com/office/officeart/2005/8/layout/hierarchy1"/>
    <dgm:cxn modelId="{1DD8E624-0227-4BE2-A31C-9BDC673FF88D}" srcId="{8E59B0BE-690A-4FA2-9545-751224AA278C}" destId="{C31AD073-0174-4FB0-B84C-68A0EC35D4CC}" srcOrd="0" destOrd="0" parTransId="{B5D2CD16-668E-4A76-B276-22EE0CF4D85F}" sibTransId="{2E0683F3-C7AF-46A1-8D02-4E558DA962B6}"/>
    <dgm:cxn modelId="{265E6534-D784-471A-8116-E1785E7A223F}" type="presOf" srcId="{1AA30E1D-2FDA-4F24-9DEC-80D6242B6055}" destId="{139014C3-385F-4366-9829-D88C1BD1EA24}" srcOrd="0" destOrd="0" presId="urn:microsoft.com/office/officeart/2005/8/layout/hierarchy1"/>
    <dgm:cxn modelId="{5DCDD2EF-3568-4DA7-B1C7-4BF517D238AE}" srcId="{C31AD073-0174-4FB0-B84C-68A0EC35D4CC}" destId="{00BA0297-7B69-444F-ABA9-41CE3CC75FDE}" srcOrd="0" destOrd="0" parTransId="{355D8CE6-1608-46AB-9A21-476E169B5E0D}" sibTransId="{588507A1-34D1-460E-82E2-954D1FC453DC}"/>
    <dgm:cxn modelId="{AFA5876E-C86C-4321-A60D-37D5909870C2}" srcId="{00BA0297-7B69-444F-ABA9-41CE3CC75FDE}" destId="{E9A4D4C1-D83B-4E49-98D6-710DC48B064C}" srcOrd="1" destOrd="0" parTransId="{1AA30E1D-2FDA-4F24-9DEC-80D6242B6055}" sibTransId="{67D2BB4D-47B2-4C26-86AA-CD46084ED180}"/>
    <dgm:cxn modelId="{A5460463-9DDA-4CA7-978B-28D5A78F27D8}" type="presOf" srcId="{172F63CA-3BFF-4E97-ACB0-011480FFACAD}" destId="{37C7DFFD-5B56-427A-BBDE-BB8C91F6FCA4}" srcOrd="0" destOrd="0" presId="urn:microsoft.com/office/officeart/2005/8/layout/hierarchy1"/>
    <dgm:cxn modelId="{E5CA948F-C823-4C9B-84EF-B4F3199E25BB}" type="presOf" srcId="{E74D8250-1E7C-45CE-8CC5-9DE59771197D}" destId="{BB113A6B-DEC9-44BE-89B2-77F6CB146DF7}" srcOrd="0" destOrd="0" presId="urn:microsoft.com/office/officeart/2005/8/layout/hierarchy1"/>
    <dgm:cxn modelId="{07CD0248-5F93-4507-8E0A-71326A58F4CD}" srcId="{1A818356-40B5-45A6-81CA-C30B10CAA354}" destId="{B1604E28-17BD-43B8-940E-F4B839884045}" srcOrd="1" destOrd="0" parTransId="{397DA943-1D73-4BA5-A48A-FC1289917574}" sibTransId="{C5E2B2C9-3AB3-46E5-BDEB-4D61E1CBD6BA}"/>
    <dgm:cxn modelId="{892DAE3E-865A-43E2-B5BC-29D1DC01E842}" type="presOf" srcId="{28CFC109-4F2A-44DA-A86D-44EE14FB9688}" destId="{63126CA2-92CF-492C-8FCD-DAFC266E074C}" srcOrd="0" destOrd="0" presId="urn:microsoft.com/office/officeart/2005/8/layout/hierarchy1"/>
    <dgm:cxn modelId="{3AECFED7-4230-4A6D-9AB6-43E42C8C7E10}" type="presParOf" srcId="{B5826FC1-C3CC-4B8D-95EA-C5D8FFB519D0}" destId="{0F89616B-C2F9-4CC5-A632-FB7D6F91DAC9}" srcOrd="0" destOrd="0" presId="urn:microsoft.com/office/officeart/2005/8/layout/hierarchy1"/>
    <dgm:cxn modelId="{C830E517-EF4F-4A6F-A3D0-B7D76E7748EB}" type="presParOf" srcId="{0F89616B-C2F9-4CC5-A632-FB7D6F91DAC9}" destId="{E3E3A746-D746-4C6A-8649-965E71601597}" srcOrd="0" destOrd="0" presId="urn:microsoft.com/office/officeart/2005/8/layout/hierarchy1"/>
    <dgm:cxn modelId="{999DE668-BD45-48BF-B419-FCBCB4853F0F}" type="presParOf" srcId="{E3E3A746-D746-4C6A-8649-965E71601597}" destId="{9875FC3F-88BC-44CD-A2D0-43B4C7E9A12A}" srcOrd="0" destOrd="0" presId="urn:microsoft.com/office/officeart/2005/8/layout/hierarchy1"/>
    <dgm:cxn modelId="{718DD16A-5C0D-47AE-B1E1-18873E966E93}" type="presParOf" srcId="{E3E3A746-D746-4C6A-8649-965E71601597}" destId="{02B80963-BD5D-445C-945F-F78FCA591F04}" srcOrd="1" destOrd="0" presId="urn:microsoft.com/office/officeart/2005/8/layout/hierarchy1"/>
    <dgm:cxn modelId="{22F36955-317A-4DCD-96AA-6E5B149AABCB}" type="presParOf" srcId="{0F89616B-C2F9-4CC5-A632-FB7D6F91DAC9}" destId="{E22A8608-D0E5-4B91-B373-806D97E41753}" srcOrd="1" destOrd="0" presId="urn:microsoft.com/office/officeart/2005/8/layout/hierarchy1"/>
    <dgm:cxn modelId="{3A37AEF4-72CF-4AB9-A38A-23F96A82808F}" type="presParOf" srcId="{E22A8608-D0E5-4B91-B373-806D97E41753}" destId="{583FFF8B-9A3D-4D04-90E5-50FB112BC8F9}" srcOrd="0" destOrd="0" presId="urn:microsoft.com/office/officeart/2005/8/layout/hierarchy1"/>
    <dgm:cxn modelId="{DA3D5ED0-8591-4D5F-84AB-B5DC3AA3483D}" type="presParOf" srcId="{E22A8608-D0E5-4B91-B373-806D97E41753}" destId="{76283822-810E-41B5-BE8C-8CF0EBDA56F0}" srcOrd="1" destOrd="0" presId="urn:microsoft.com/office/officeart/2005/8/layout/hierarchy1"/>
    <dgm:cxn modelId="{2FC7D025-A482-44F8-9FAF-B953B7B147E4}" type="presParOf" srcId="{76283822-810E-41B5-BE8C-8CF0EBDA56F0}" destId="{CAC01F6F-14C9-4856-9851-8253C920AD33}" srcOrd="0" destOrd="0" presId="urn:microsoft.com/office/officeart/2005/8/layout/hierarchy1"/>
    <dgm:cxn modelId="{5A621FF9-6A37-4AFC-8E33-9CA06BC288EB}" type="presParOf" srcId="{CAC01F6F-14C9-4856-9851-8253C920AD33}" destId="{44150DA5-15AB-4805-8A2F-984952026A6E}" srcOrd="0" destOrd="0" presId="urn:microsoft.com/office/officeart/2005/8/layout/hierarchy1"/>
    <dgm:cxn modelId="{1BF670AB-CAE1-450C-8061-B4616A871ABE}" type="presParOf" srcId="{CAC01F6F-14C9-4856-9851-8253C920AD33}" destId="{744C2A45-7C06-45B5-9D8E-2575FB5C7741}" srcOrd="1" destOrd="0" presId="urn:microsoft.com/office/officeart/2005/8/layout/hierarchy1"/>
    <dgm:cxn modelId="{89176806-EC75-4CA9-9F77-66E3BD1D1F5F}" type="presParOf" srcId="{76283822-810E-41B5-BE8C-8CF0EBDA56F0}" destId="{9F8F303F-7C6A-46B8-A509-AED53133AB49}" srcOrd="1" destOrd="0" presId="urn:microsoft.com/office/officeart/2005/8/layout/hierarchy1"/>
    <dgm:cxn modelId="{E9377CA7-8786-42DF-8589-997D67B05499}" type="presParOf" srcId="{9F8F303F-7C6A-46B8-A509-AED53133AB49}" destId="{078E00BA-EABF-4746-BD2C-93AAD654622A}" srcOrd="0" destOrd="0" presId="urn:microsoft.com/office/officeart/2005/8/layout/hierarchy1"/>
    <dgm:cxn modelId="{A7B12EAB-7CEC-4BE9-B418-2B060EAFB66B}" type="presParOf" srcId="{9F8F303F-7C6A-46B8-A509-AED53133AB49}" destId="{2430625D-A9D1-4BE6-B0CD-42CF1FB9545C}" srcOrd="1" destOrd="0" presId="urn:microsoft.com/office/officeart/2005/8/layout/hierarchy1"/>
    <dgm:cxn modelId="{4BA2A148-D75C-4F54-BE20-057954CFBE10}" type="presParOf" srcId="{2430625D-A9D1-4BE6-B0CD-42CF1FB9545C}" destId="{D9B70AA6-3CFB-4DAB-AB63-2A17E76A97B6}" srcOrd="0" destOrd="0" presId="urn:microsoft.com/office/officeart/2005/8/layout/hierarchy1"/>
    <dgm:cxn modelId="{F82521E3-C608-4CED-BA14-414FC8510846}" type="presParOf" srcId="{D9B70AA6-3CFB-4DAB-AB63-2A17E76A97B6}" destId="{3C78D094-D21F-4D1F-8126-9F5FBDE50BBA}" srcOrd="0" destOrd="0" presId="urn:microsoft.com/office/officeart/2005/8/layout/hierarchy1"/>
    <dgm:cxn modelId="{DAE17A7D-3925-4D68-A5CF-668F7A664617}" type="presParOf" srcId="{D9B70AA6-3CFB-4DAB-AB63-2A17E76A97B6}" destId="{D9887011-3ECA-4EA7-901C-F8BB1D64A9E7}" srcOrd="1" destOrd="0" presId="urn:microsoft.com/office/officeart/2005/8/layout/hierarchy1"/>
    <dgm:cxn modelId="{1C33C00F-75F7-42DB-8C35-E39B8485388C}" type="presParOf" srcId="{2430625D-A9D1-4BE6-B0CD-42CF1FB9545C}" destId="{53DE7532-6C64-4E4A-B018-83018274A395}" srcOrd="1" destOrd="0" presId="urn:microsoft.com/office/officeart/2005/8/layout/hierarchy1"/>
    <dgm:cxn modelId="{F1A51B8A-330A-4068-AEF6-E8C82F5E3EF6}" type="presParOf" srcId="{53DE7532-6C64-4E4A-B018-83018274A395}" destId="{BB113A6B-DEC9-44BE-89B2-77F6CB146DF7}" srcOrd="0" destOrd="0" presId="urn:microsoft.com/office/officeart/2005/8/layout/hierarchy1"/>
    <dgm:cxn modelId="{DA25D34B-8D30-4A45-9C5D-36A7AAEFEB37}" type="presParOf" srcId="{53DE7532-6C64-4E4A-B018-83018274A395}" destId="{926B7F8C-FE19-4DC6-A1C3-8F51524342A2}" srcOrd="1" destOrd="0" presId="urn:microsoft.com/office/officeart/2005/8/layout/hierarchy1"/>
    <dgm:cxn modelId="{4A9F753A-6B1B-4B45-83CB-C5F1B5BAB58D}" type="presParOf" srcId="{926B7F8C-FE19-4DC6-A1C3-8F51524342A2}" destId="{E17BBA59-A401-460B-A002-A86640533929}" srcOrd="0" destOrd="0" presId="urn:microsoft.com/office/officeart/2005/8/layout/hierarchy1"/>
    <dgm:cxn modelId="{1A9504DF-C448-46BB-847D-F4DCA09D02F0}" type="presParOf" srcId="{E17BBA59-A401-460B-A002-A86640533929}" destId="{4FA1EA6E-A2D3-471D-8262-4A0390A744CA}" srcOrd="0" destOrd="0" presId="urn:microsoft.com/office/officeart/2005/8/layout/hierarchy1"/>
    <dgm:cxn modelId="{55725362-E492-48B7-8DB6-30E5E8407396}" type="presParOf" srcId="{E17BBA59-A401-460B-A002-A86640533929}" destId="{63126CA2-92CF-492C-8FCD-DAFC266E074C}" srcOrd="1" destOrd="0" presId="urn:microsoft.com/office/officeart/2005/8/layout/hierarchy1"/>
    <dgm:cxn modelId="{99EFB2D1-E7E1-49E1-A0CF-2EEA4E3545E2}" type="presParOf" srcId="{926B7F8C-FE19-4DC6-A1C3-8F51524342A2}" destId="{69FE0F74-9D1D-43F7-823D-D353A06AFBB0}" srcOrd="1" destOrd="0" presId="urn:microsoft.com/office/officeart/2005/8/layout/hierarchy1"/>
    <dgm:cxn modelId="{C1A226A1-9BCF-4BF3-A196-E9673257C2DA}" type="presParOf" srcId="{53DE7532-6C64-4E4A-B018-83018274A395}" destId="{0E36C6F1-B4D7-41DE-A917-E233E45C9E51}" srcOrd="2" destOrd="0" presId="urn:microsoft.com/office/officeart/2005/8/layout/hierarchy1"/>
    <dgm:cxn modelId="{07A87090-FAE8-4A29-8850-FFD7CDD4B7B0}" type="presParOf" srcId="{53DE7532-6C64-4E4A-B018-83018274A395}" destId="{C578CB55-DB56-47F6-BBD6-CC6CAF666FB0}" srcOrd="3" destOrd="0" presId="urn:microsoft.com/office/officeart/2005/8/layout/hierarchy1"/>
    <dgm:cxn modelId="{CEF04A27-ED61-4598-A9F8-2241FB10FE16}" type="presParOf" srcId="{C578CB55-DB56-47F6-BBD6-CC6CAF666FB0}" destId="{3B072785-0521-4289-9195-48E4904CAE5D}" srcOrd="0" destOrd="0" presId="urn:microsoft.com/office/officeart/2005/8/layout/hierarchy1"/>
    <dgm:cxn modelId="{DBBEDA3A-FDEF-4096-A2D3-747C1AB02DD2}" type="presParOf" srcId="{3B072785-0521-4289-9195-48E4904CAE5D}" destId="{6895B367-F287-421A-B4D3-63CF780A3E1E}" srcOrd="0" destOrd="0" presId="urn:microsoft.com/office/officeart/2005/8/layout/hierarchy1"/>
    <dgm:cxn modelId="{890AC7C1-1F22-4AF2-9203-1E9F3FA58A49}" type="presParOf" srcId="{3B072785-0521-4289-9195-48E4904CAE5D}" destId="{6B69AFF8-C350-41BC-B527-5C542C8BB513}" srcOrd="1" destOrd="0" presId="urn:microsoft.com/office/officeart/2005/8/layout/hierarchy1"/>
    <dgm:cxn modelId="{6E059870-49DD-4DC8-99B7-DA543CE92A5C}" type="presParOf" srcId="{C578CB55-DB56-47F6-BBD6-CC6CAF666FB0}" destId="{AD5F1013-08AA-45F9-953F-C047076D13BD}" srcOrd="1" destOrd="0" presId="urn:microsoft.com/office/officeart/2005/8/layout/hierarchy1"/>
    <dgm:cxn modelId="{4BEE4235-F52B-4F97-B6C7-C0D879F45279}" type="presParOf" srcId="{9F8F303F-7C6A-46B8-A509-AED53133AB49}" destId="{139014C3-385F-4366-9829-D88C1BD1EA24}" srcOrd="2" destOrd="0" presId="urn:microsoft.com/office/officeart/2005/8/layout/hierarchy1"/>
    <dgm:cxn modelId="{ACD738B8-1F3D-476D-9267-724DE06C1DB8}" type="presParOf" srcId="{9F8F303F-7C6A-46B8-A509-AED53133AB49}" destId="{E267EBC2-31FA-4F63-A9F2-155D2E125DCA}" srcOrd="3" destOrd="0" presId="urn:microsoft.com/office/officeart/2005/8/layout/hierarchy1"/>
    <dgm:cxn modelId="{00EC6536-7C31-4F9C-A217-E305F7539AC3}" type="presParOf" srcId="{E267EBC2-31FA-4F63-A9F2-155D2E125DCA}" destId="{88290655-4473-444F-A5E4-9F111F86891A}" srcOrd="0" destOrd="0" presId="urn:microsoft.com/office/officeart/2005/8/layout/hierarchy1"/>
    <dgm:cxn modelId="{79937556-F89F-43A0-92A0-9E7BC4A18F4E}" type="presParOf" srcId="{88290655-4473-444F-A5E4-9F111F86891A}" destId="{26B0318A-5BE1-4B3D-91EC-3688FFB07F98}" srcOrd="0" destOrd="0" presId="urn:microsoft.com/office/officeart/2005/8/layout/hierarchy1"/>
    <dgm:cxn modelId="{601EF925-A7A1-4B34-9D5C-7743DE1F6F50}" type="presParOf" srcId="{88290655-4473-444F-A5E4-9F111F86891A}" destId="{BA8A8310-490B-4429-803B-D3B2792F71C7}" srcOrd="1" destOrd="0" presId="urn:microsoft.com/office/officeart/2005/8/layout/hierarchy1"/>
    <dgm:cxn modelId="{B876AE99-EB3A-43FF-A453-CFDA7C7EADFD}" type="presParOf" srcId="{E267EBC2-31FA-4F63-A9F2-155D2E125DCA}" destId="{93C5AC36-3817-40FF-AB29-3FBEA9873D63}" srcOrd="1" destOrd="0" presId="urn:microsoft.com/office/officeart/2005/8/layout/hierarchy1"/>
    <dgm:cxn modelId="{063BD281-7328-4F67-851F-C3AE92848711}" type="presParOf" srcId="{E22A8608-D0E5-4B91-B373-806D97E41753}" destId="{4B5536F4-B0E9-450B-B539-589954FC3681}" srcOrd="2" destOrd="0" presId="urn:microsoft.com/office/officeart/2005/8/layout/hierarchy1"/>
    <dgm:cxn modelId="{B083626A-45F4-4B29-96D8-AC9FCD732BF4}" type="presParOf" srcId="{E22A8608-D0E5-4B91-B373-806D97E41753}" destId="{B512DA4D-4442-4526-9A87-B670DEE778EF}" srcOrd="3" destOrd="0" presId="urn:microsoft.com/office/officeart/2005/8/layout/hierarchy1"/>
    <dgm:cxn modelId="{8A588C38-8205-4409-B62A-586DC62093AF}" type="presParOf" srcId="{B512DA4D-4442-4526-9A87-B670DEE778EF}" destId="{642AB794-148F-4376-885B-A54492A49A5C}" srcOrd="0" destOrd="0" presId="urn:microsoft.com/office/officeart/2005/8/layout/hierarchy1"/>
    <dgm:cxn modelId="{240626B0-E117-4FFB-A668-F2C391CC43E5}" type="presParOf" srcId="{642AB794-148F-4376-885B-A54492A49A5C}" destId="{14EC1BD3-897F-4A1E-9E39-8BF9EB067772}" srcOrd="0" destOrd="0" presId="urn:microsoft.com/office/officeart/2005/8/layout/hierarchy1"/>
    <dgm:cxn modelId="{A3F24650-E1E0-4504-A344-D8345F7A64A7}" type="presParOf" srcId="{642AB794-148F-4376-885B-A54492A49A5C}" destId="{37C7DFFD-5B56-427A-BBDE-BB8C91F6FCA4}" srcOrd="1" destOrd="0" presId="urn:microsoft.com/office/officeart/2005/8/layout/hierarchy1"/>
    <dgm:cxn modelId="{EA648A5D-533B-45F4-8B12-122D00BBD416}" type="presParOf" srcId="{B512DA4D-4442-4526-9A87-B670DEE778EF}" destId="{DF98A6B2-F132-4DA0-A65F-2760013C5F7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94CCC6D-D19D-449D-BDF4-EB9BAA714480}" type="doc">
      <dgm:prSet loTypeId="urn:microsoft.com/office/officeart/2005/8/layout/hierarchy2" loCatId="hierarchy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34082A6-4697-4733-9DED-963274F7E85D}">
      <dgm:prSet phldrT="[Text]"/>
      <dgm:spPr/>
      <dgm:t>
        <a:bodyPr/>
        <a:lstStyle/>
        <a:p>
          <a:r>
            <a:rPr lang="fa-IR" baseline="0" dirty="0" smtClean="0">
              <a:latin typeface="Times New Roman" pitchFamily="18" charset="0"/>
              <a:cs typeface="B Lotus" pitchFamily="2" charset="-78"/>
            </a:rPr>
            <a:t>تقسيم بندي مدارهاي ترتيبي بر اساس نحوه اثر </a:t>
          </a:r>
          <a:r>
            <a:rPr lang="fa-IR" baseline="0" dirty="0" smtClean="0">
              <a:solidFill>
                <a:srgbClr val="FF0000"/>
              </a:solidFill>
              <a:latin typeface="Times New Roman" pitchFamily="18" charset="0"/>
              <a:cs typeface="B Lotus" pitchFamily="2" charset="-78"/>
            </a:rPr>
            <a:t>کلاک</a:t>
          </a:r>
          <a:endParaRPr lang="en-US" baseline="0" dirty="0">
            <a:solidFill>
              <a:srgbClr val="FF0000"/>
            </a:solidFill>
            <a:latin typeface="Times New Roman" pitchFamily="18" charset="0"/>
            <a:cs typeface="B Lotus" pitchFamily="2" charset="-78"/>
          </a:endParaRPr>
        </a:p>
      </dgm:t>
    </dgm:pt>
    <dgm:pt modelId="{E7C7FA30-39A1-4B7F-A88D-57F91DE2E018}" type="parTrans" cxnId="{75EB2ED4-8EBD-4775-B689-B6C015D1D5C5}">
      <dgm:prSet/>
      <dgm:spPr/>
      <dgm:t>
        <a:bodyPr/>
        <a:lstStyle/>
        <a:p>
          <a:endParaRPr lang="en-US"/>
        </a:p>
      </dgm:t>
    </dgm:pt>
    <dgm:pt modelId="{B3FD62F9-103E-4F95-A9F1-BFDAC9A693CA}" type="sibTrans" cxnId="{75EB2ED4-8EBD-4775-B689-B6C015D1D5C5}">
      <dgm:prSet/>
      <dgm:spPr/>
      <dgm:t>
        <a:bodyPr/>
        <a:lstStyle/>
        <a:p>
          <a:endParaRPr lang="en-US"/>
        </a:p>
      </dgm:t>
    </dgm:pt>
    <dgm:pt modelId="{6673437C-BD0D-4295-847B-4FC2001C872E}">
      <dgm:prSet phldrT="[Text]"/>
      <dgm:spPr/>
      <dgm:t>
        <a:bodyPr/>
        <a:lstStyle/>
        <a:p>
          <a:r>
            <a:rPr lang="fa-IR" baseline="0" dirty="0" smtClean="0">
              <a:latin typeface="Times New Roman" pitchFamily="18" charset="0"/>
              <a:cs typeface="B Lotus" pitchFamily="2" charset="-78"/>
            </a:rPr>
            <a:t>مدارات </a:t>
          </a:r>
          <a:r>
            <a:rPr lang="fa-IR" baseline="0" dirty="0" smtClean="0">
              <a:solidFill>
                <a:srgbClr val="FF0000"/>
              </a:solidFill>
              <a:latin typeface="Times New Roman" pitchFamily="18" charset="0"/>
              <a:cs typeface="B Lotus" pitchFamily="2" charset="-78"/>
            </a:rPr>
            <a:t>حساس به سطح</a:t>
          </a:r>
          <a:endParaRPr lang="en-US" baseline="0" dirty="0">
            <a:solidFill>
              <a:srgbClr val="FF0000"/>
            </a:solidFill>
            <a:latin typeface="Times New Roman" pitchFamily="18" charset="0"/>
            <a:cs typeface="B Lotus" pitchFamily="2" charset="-78"/>
          </a:endParaRPr>
        </a:p>
      </dgm:t>
    </dgm:pt>
    <dgm:pt modelId="{AFF51506-0B45-40E4-BB65-7BF826A3AD43}" type="parTrans" cxnId="{009AB02C-C08A-430D-A984-C85BA95FCEFE}">
      <dgm:prSet/>
      <dgm:spPr/>
      <dgm:t>
        <a:bodyPr/>
        <a:lstStyle/>
        <a:p>
          <a:endParaRPr lang="en-US"/>
        </a:p>
      </dgm:t>
    </dgm:pt>
    <dgm:pt modelId="{0DA0DA87-814C-4D64-8978-AB94EC36610C}" type="sibTrans" cxnId="{009AB02C-C08A-430D-A984-C85BA95FCEFE}">
      <dgm:prSet/>
      <dgm:spPr/>
      <dgm:t>
        <a:bodyPr/>
        <a:lstStyle/>
        <a:p>
          <a:endParaRPr lang="en-US"/>
        </a:p>
      </dgm:t>
    </dgm:pt>
    <dgm:pt modelId="{A2358200-EAF9-422D-9119-06937C9597C0}">
      <dgm:prSet phldrT="[Text]"/>
      <dgm:spPr/>
      <dgm:t>
        <a:bodyPr/>
        <a:lstStyle/>
        <a:p>
          <a:r>
            <a:rPr lang="fa-IR" baseline="0" dirty="0" smtClean="0">
              <a:latin typeface="Times New Roman" pitchFamily="18" charset="0"/>
              <a:cs typeface="B Lotus" pitchFamily="2" charset="-78"/>
            </a:rPr>
            <a:t>مدارات </a:t>
          </a:r>
          <a:r>
            <a:rPr lang="fa-IR" baseline="0" dirty="0" smtClean="0">
              <a:solidFill>
                <a:srgbClr val="FF0000"/>
              </a:solidFill>
              <a:latin typeface="Times New Roman" pitchFamily="18" charset="0"/>
              <a:cs typeface="B Lotus" pitchFamily="2" charset="-78"/>
            </a:rPr>
            <a:t>حساس به لبه</a:t>
          </a:r>
          <a:endParaRPr lang="en-US" baseline="0" dirty="0">
            <a:solidFill>
              <a:srgbClr val="FF0000"/>
            </a:solidFill>
            <a:latin typeface="Times New Roman" pitchFamily="18" charset="0"/>
            <a:cs typeface="B Lotus" pitchFamily="2" charset="-78"/>
          </a:endParaRPr>
        </a:p>
      </dgm:t>
    </dgm:pt>
    <dgm:pt modelId="{618C65AE-1B2C-49F0-B217-1F3A8D35A083}" type="parTrans" cxnId="{6016EB8F-14DF-4CA2-AE32-F488FE8B127C}">
      <dgm:prSet/>
      <dgm:spPr/>
      <dgm:t>
        <a:bodyPr/>
        <a:lstStyle/>
        <a:p>
          <a:endParaRPr lang="en-US"/>
        </a:p>
      </dgm:t>
    </dgm:pt>
    <dgm:pt modelId="{CBAFD36F-FD49-4FD9-8CB0-DBAA2CE3A565}" type="sibTrans" cxnId="{6016EB8F-14DF-4CA2-AE32-F488FE8B127C}">
      <dgm:prSet/>
      <dgm:spPr/>
      <dgm:t>
        <a:bodyPr/>
        <a:lstStyle/>
        <a:p>
          <a:endParaRPr lang="en-US"/>
        </a:p>
      </dgm:t>
    </dgm:pt>
    <dgm:pt modelId="{EE045D5E-CF25-494A-8A75-5B8CF871AD80}">
      <dgm:prSet phldrT="[Text]"/>
      <dgm:spPr/>
      <dgm:t>
        <a:bodyPr/>
        <a:lstStyle/>
        <a:p>
          <a:r>
            <a:rPr lang="fa-IR" baseline="0" dirty="0" smtClean="0">
              <a:latin typeface="Times New Roman" pitchFamily="18" charset="0"/>
              <a:cs typeface="B Lotus" pitchFamily="2" charset="-78"/>
            </a:rPr>
            <a:t>حساس به لبه</a:t>
          </a:r>
          <a:endParaRPr lang="en-US" baseline="0" dirty="0" smtClean="0">
            <a:latin typeface="Times New Roman" pitchFamily="18" charset="0"/>
            <a:cs typeface="B Lotus" pitchFamily="2" charset="-78"/>
          </a:endParaRPr>
        </a:p>
        <a:p>
          <a:r>
            <a:rPr lang="fa-IR" baseline="0" dirty="0" smtClean="0">
              <a:latin typeface="Times New Roman" pitchFamily="18" charset="0"/>
              <a:cs typeface="B Lotus" pitchFamily="2" charset="-78"/>
            </a:rPr>
            <a:t> </a:t>
          </a:r>
          <a:r>
            <a:rPr lang="fa-IR" baseline="0" dirty="0" smtClean="0">
              <a:solidFill>
                <a:srgbClr val="FF0000"/>
              </a:solidFill>
              <a:latin typeface="Times New Roman" pitchFamily="18" charset="0"/>
              <a:cs typeface="B Lotus" pitchFamily="2" charset="-78"/>
            </a:rPr>
            <a:t>بالارونده</a:t>
          </a:r>
          <a:endParaRPr lang="en-US" baseline="0" dirty="0">
            <a:solidFill>
              <a:srgbClr val="FF0000"/>
            </a:solidFill>
            <a:latin typeface="Times New Roman" pitchFamily="18" charset="0"/>
            <a:cs typeface="B Lotus" pitchFamily="2" charset="-78"/>
          </a:endParaRPr>
        </a:p>
      </dgm:t>
    </dgm:pt>
    <dgm:pt modelId="{713F2E71-75E5-429C-ADF2-3234F4D2F14E}" type="parTrans" cxnId="{44B1734E-1337-4C0B-B3C0-DCE7798E611D}">
      <dgm:prSet/>
      <dgm:spPr/>
      <dgm:t>
        <a:bodyPr/>
        <a:lstStyle/>
        <a:p>
          <a:endParaRPr lang="en-US"/>
        </a:p>
      </dgm:t>
    </dgm:pt>
    <dgm:pt modelId="{DFDFC9C2-A256-4A3B-83C5-4C738455889E}" type="sibTrans" cxnId="{44B1734E-1337-4C0B-B3C0-DCE7798E611D}">
      <dgm:prSet/>
      <dgm:spPr/>
      <dgm:t>
        <a:bodyPr/>
        <a:lstStyle/>
        <a:p>
          <a:endParaRPr lang="en-US"/>
        </a:p>
      </dgm:t>
    </dgm:pt>
    <dgm:pt modelId="{F0FD797E-1C2F-4245-92ED-05A1A41839C5}">
      <dgm:prSet/>
      <dgm:spPr/>
      <dgm:t>
        <a:bodyPr/>
        <a:lstStyle/>
        <a:p>
          <a:r>
            <a:rPr lang="fa-IR" baseline="0" dirty="0" smtClean="0">
              <a:latin typeface="Times New Roman" pitchFamily="18" charset="0"/>
              <a:cs typeface="B Lotus" pitchFamily="2" charset="-78"/>
            </a:rPr>
            <a:t>حساس به لبه </a:t>
          </a:r>
          <a:endParaRPr lang="en-US" baseline="0" dirty="0" smtClean="0">
            <a:latin typeface="Times New Roman" pitchFamily="18" charset="0"/>
            <a:cs typeface="B Lotus" pitchFamily="2" charset="-78"/>
          </a:endParaRPr>
        </a:p>
        <a:p>
          <a:r>
            <a:rPr lang="fa-IR" baseline="0" dirty="0" smtClean="0">
              <a:solidFill>
                <a:srgbClr val="FF0000"/>
              </a:solidFill>
              <a:latin typeface="Times New Roman" pitchFamily="18" charset="0"/>
              <a:cs typeface="B Lotus" pitchFamily="2" charset="-78"/>
            </a:rPr>
            <a:t>پايين رونده</a:t>
          </a:r>
          <a:endParaRPr lang="en-US" baseline="0" dirty="0">
            <a:solidFill>
              <a:srgbClr val="FF0000"/>
            </a:solidFill>
            <a:latin typeface="Times New Roman" pitchFamily="18" charset="0"/>
            <a:cs typeface="B Lotus" pitchFamily="2" charset="-78"/>
          </a:endParaRPr>
        </a:p>
      </dgm:t>
    </dgm:pt>
    <dgm:pt modelId="{A79029D2-123D-406F-82C3-FDAD8BD56ECF}" type="parTrans" cxnId="{0CCB6C9A-20F9-4088-B84D-5B84A99C6F35}">
      <dgm:prSet/>
      <dgm:spPr/>
      <dgm:t>
        <a:bodyPr/>
        <a:lstStyle/>
        <a:p>
          <a:endParaRPr lang="en-US"/>
        </a:p>
      </dgm:t>
    </dgm:pt>
    <dgm:pt modelId="{B8A14EAD-6681-4A95-9B0E-C53EE7A6E326}" type="sibTrans" cxnId="{0CCB6C9A-20F9-4088-B84D-5B84A99C6F35}">
      <dgm:prSet/>
      <dgm:spPr/>
      <dgm:t>
        <a:bodyPr/>
        <a:lstStyle/>
        <a:p>
          <a:endParaRPr lang="en-US"/>
        </a:p>
      </dgm:t>
    </dgm:pt>
    <dgm:pt modelId="{11981600-26FE-40A1-9671-D8AEB0247FD1}" type="pres">
      <dgm:prSet presAssocID="{A94CCC6D-D19D-449D-BDF4-EB9BAA71448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96F23F5-F687-44A2-B416-799AF2BF9736}" type="pres">
      <dgm:prSet presAssocID="{334082A6-4697-4733-9DED-963274F7E85D}" presName="root1" presStyleCnt="0"/>
      <dgm:spPr/>
    </dgm:pt>
    <dgm:pt modelId="{34ACED6E-8660-48EB-AA36-D2387911508E}" type="pres">
      <dgm:prSet presAssocID="{334082A6-4697-4733-9DED-963274F7E85D}" presName="LevelOneTextNode" presStyleLbl="node0" presStyleIdx="0" presStyleCnt="1" custScaleY="21765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07CDB60-DF02-4EA0-9E82-247C9D8474FB}" type="pres">
      <dgm:prSet presAssocID="{334082A6-4697-4733-9DED-963274F7E85D}" presName="level2hierChild" presStyleCnt="0"/>
      <dgm:spPr/>
    </dgm:pt>
    <dgm:pt modelId="{9F1A0B7E-2256-44D7-92A0-6A46E3646630}" type="pres">
      <dgm:prSet presAssocID="{AFF51506-0B45-40E4-BB65-7BF826A3AD43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680792D5-650B-4C24-8ECF-4586EE26590C}" type="pres">
      <dgm:prSet presAssocID="{AFF51506-0B45-40E4-BB65-7BF826A3AD43}" presName="connTx" presStyleLbl="parChTrans1D2" presStyleIdx="0" presStyleCnt="2"/>
      <dgm:spPr/>
      <dgm:t>
        <a:bodyPr/>
        <a:lstStyle/>
        <a:p>
          <a:endParaRPr lang="en-US"/>
        </a:p>
      </dgm:t>
    </dgm:pt>
    <dgm:pt modelId="{991F0DA4-2762-43DB-9694-9EBE788EB7B8}" type="pres">
      <dgm:prSet presAssocID="{6673437C-BD0D-4295-847B-4FC2001C872E}" presName="root2" presStyleCnt="0"/>
      <dgm:spPr/>
    </dgm:pt>
    <dgm:pt modelId="{08BE0C27-B86E-45E3-865F-485A2A4D8E1E}" type="pres">
      <dgm:prSet presAssocID="{6673437C-BD0D-4295-847B-4FC2001C872E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504DEC9-A4BE-406D-B649-388C7B8A8C98}" type="pres">
      <dgm:prSet presAssocID="{6673437C-BD0D-4295-847B-4FC2001C872E}" presName="level3hierChild" presStyleCnt="0"/>
      <dgm:spPr/>
    </dgm:pt>
    <dgm:pt modelId="{C00EE697-67CB-4234-9735-F389256FA7A1}" type="pres">
      <dgm:prSet presAssocID="{618C65AE-1B2C-49F0-B217-1F3A8D35A083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45611CA2-095A-487A-85BC-148D48A5F0FC}" type="pres">
      <dgm:prSet presAssocID="{618C65AE-1B2C-49F0-B217-1F3A8D35A083}" presName="connTx" presStyleLbl="parChTrans1D2" presStyleIdx="1" presStyleCnt="2"/>
      <dgm:spPr/>
      <dgm:t>
        <a:bodyPr/>
        <a:lstStyle/>
        <a:p>
          <a:endParaRPr lang="en-US"/>
        </a:p>
      </dgm:t>
    </dgm:pt>
    <dgm:pt modelId="{6E5ADFE7-E930-45D4-8010-EBC33B76361A}" type="pres">
      <dgm:prSet presAssocID="{A2358200-EAF9-422D-9119-06937C9597C0}" presName="root2" presStyleCnt="0"/>
      <dgm:spPr/>
    </dgm:pt>
    <dgm:pt modelId="{AAF65BC2-91E6-4229-A540-8CBF96237650}" type="pres">
      <dgm:prSet presAssocID="{A2358200-EAF9-422D-9119-06937C9597C0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B434BB3-D5D0-453B-897E-2494888B2A61}" type="pres">
      <dgm:prSet presAssocID="{A2358200-EAF9-422D-9119-06937C9597C0}" presName="level3hierChild" presStyleCnt="0"/>
      <dgm:spPr/>
    </dgm:pt>
    <dgm:pt modelId="{CDAC6ED1-B244-4360-B21E-557946877D6E}" type="pres">
      <dgm:prSet presAssocID="{713F2E71-75E5-429C-ADF2-3234F4D2F14E}" presName="conn2-1" presStyleLbl="parChTrans1D3" presStyleIdx="0" presStyleCnt="2"/>
      <dgm:spPr/>
      <dgm:t>
        <a:bodyPr/>
        <a:lstStyle/>
        <a:p>
          <a:endParaRPr lang="en-US"/>
        </a:p>
      </dgm:t>
    </dgm:pt>
    <dgm:pt modelId="{DAD21DAA-4B7E-4730-BECC-7F8DD0DEB1DE}" type="pres">
      <dgm:prSet presAssocID="{713F2E71-75E5-429C-ADF2-3234F4D2F14E}" presName="connTx" presStyleLbl="parChTrans1D3" presStyleIdx="0" presStyleCnt="2"/>
      <dgm:spPr/>
      <dgm:t>
        <a:bodyPr/>
        <a:lstStyle/>
        <a:p>
          <a:endParaRPr lang="en-US"/>
        </a:p>
      </dgm:t>
    </dgm:pt>
    <dgm:pt modelId="{7F7ED4DF-8F75-441A-B747-8E4AF38183C7}" type="pres">
      <dgm:prSet presAssocID="{EE045D5E-CF25-494A-8A75-5B8CF871AD80}" presName="root2" presStyleCnt="0"/>
      <dgm:spPr/>
    </dgm:pt>
    <dgm:pt modelId="{FD3D221F-6920-4092-A45D-6F1206FE48B9}" type="pres">
      <dgm:prSet presAssocID="{EE045D5E-CF25-494A-8A75-5B8CF871AD80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D2DAB3C-919E-48B6-BCE4-ECE4A72F38F3}" type="pres">
      <dgm:prSet presAssocID="{EE045D5E-CF25-494A-8A75-5B8CF871AD80}" presName="level3hierChild" presStyleCnt="0"/>
      <dgm:spPr/>
    </dgm:pt>
    <dgm:pt modelId="{22438B48-926C-4671-BA64-FD90A1489A0A}" type="pres">
      <dgm:prSet presAssocID="{A79029D2-123D-406F-82C3-FDAD8BD56ECF}" presName="conn2-1" presStyleLbl="parChTrans1D3" presStyleIdx="1" presStyleCnt="2"/>
      <dgm:spPr/>
      <dgm:t>
        <a:bodyPr/>
        <a:lstStyle/>
        <a:p>
          <a:endParaRPr lang="en-US"/>
        </a:p>
      </dgm:t>
    </dgm:pt>
    <dgm:pt modelId="{60007EE9-84A1-452C-8E83-93AEE8956C74}" type="pres">
      <dgm:prSet presAssocID="{A79029D2-123D-406F-82C3-FDAD8BD56ECF}" presName="connTx" presStyleLbl="parChTrans1D3" presStyleIdx="1" presStyleCnt="2"/>
      <dgm:spPr/>
      <dgm:t>
        <a:bodyPr/>
        <a:lstStyle/>
        <a:p>
          <a:endParaRPr lang="en-US"/>
        </a:p>
      </dgm:t>
    </dgm:pt>
    <dgm:pt modelId="{148E858A-BB1E-4E86-83F2-C0A3202CD417}" type="pres">
      <dgm:prSet presAssocID="{F0FD797E-1C2F-4245-92ED-05A1A41839C5}" presName="root2" presStyleCnt="0"/>
      <dgm:spPr/>
    </dgm:pt>
    <dgm:pt modelId="{710F1B4C-C560-4609-9173-B346355892B6}" type="pres">
      <dgm:prSet presAssocID="{F0FD797E-1C2F-4245-92ED-05A1A41839C5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5A842F5-B341-4043-92FE-206F6EF8C7F7}" type="pres">
      <dgm:prSet presAssocID="{F0FD797E-1C2F-4245-92ED-05A1A41839C5}" presName="level3hierChild" presStyleCnt="0"/>
      <dgm:spPr/>
    </dgm:pt>
  </dgm:ptLst>
  <dgm:cxnLst>
    <dgm:cxn modelId="{D8CBB685-FEB9-406D-AE35-CD3594B289B1}" type="presOf" srcId="{6673437C-BD0D-4295-847B-4FC2001C872E}" destId="{08BE0C27-B86E-45E3-865F-485A2A4D8E1E}" srcOrd="0" destOrd="0" presId="urn:microsoft.com/office/officeart/2005/8/layout/hierarchy2"/>
    <dgm:cxn modelId="{A28DA1EF-1B75-40EE-80B4-50BBD4BDD63F}" type="presOf" srcId="{A79029D2-123D-406F-82C3-FDAD8BD56ECF}" destId="{60007EE9-84A1-452C-8E83-93AEE8956C74}" srcOrd="1" destOrd="0" presId="urn:microsoft.com/office/officeart/2005/8/layout/hierarchy2"/>
    <dgm:cxn modelId="{8943DE04-4A70-454E-A4B4-F4AFBE7460B5}" type="presOf" srcId="{713F2E71-75E5-429C-ADF2-3234F4D2F14E}" destId="{DAD21DAA-4B7E-4730-BECC-7F8DD0DEB1DE}" srcOrd="1" destOrd="0" presId="urn:microsoft.com/office/officeart/2005/8/layout/hierarchy2"/>
    <dgm:cxn modelId="{75EB2ED4-8EBD-4775-B689-B6C015D1D5C5}" srcId="{A94CCC6D-D19D-449D-BDF4-EB9BAA714480}" destId="{334082A6-4697-4733-9DED-963274F7E85D}" srcOrd="0" destOrd="0" parTransId="{E7C7FA30-39A1-4B7F-A88D-57F91DE2E018}" sibTransId="{B3FD62F9-103E-4F95-A9F1-BFDAC9A693CA}"/>
    <dgm:cxn modelId="{5D3E8AE3-6787-4FE7-9A2D-32564341B94D}" type="presOf" srcId="{AFF51506-0B45-40E4-BB65-7BF826A3AD43}" destId="{680792D5-650B-4C24-8ECF-4586EE26590C}" srcOrd="1" destOrd="0" presId="urn:microsoft.com/office/officeart/2005/8/layout/hierarchy2"/>
    <dgm:cxn modelId="{F3329C1E-1078-40F2-A4BF-81C82B2973C0}" type="presOf" srcId="{618C65AE-1B2C-49F0-B217-1F3A8D35A083}" destId="{C00EE697-67CB-4234-9735-F389256FA7A1}" srcOrd="0" destOrd="0" presId="urn:microsoft.com/office/officeart/2005/8/layout/hierarchy2"/>
    <dgm:cxn modelId="{6B3DD4E0-D73A-4BC5-80E4-DA7FCFB983B3}" type="presOf" srcId="{AFF51506-0B45-40E4-BB65-7BF826A3AD43}" destId="{9F1A0B7E-2256-44D7-92A0-6A46E3646630}" srcOrd="0" destOrd="0" presId="urn:microsoft.com/office/officeart/2005/8/layout/hierarchy2"/>
    <dgm:cxn modelId="{F69A3D50-160B-48F1-9F13-E473D037E60C}" type="presOf" srcId="{A94CCC6D-D19D-449D-BDF4-EB9BAA714480}" destId="{11981600-26FE-40A1-9671-D8AEB0247FD1}" srcOrd="0" destOrd="0" presId="urn:microsoft.com/office/officeart/2005/8/layout/hierarchy2"/>
    <dgm:cxn modelId="{43504B4B-98DE-466E-B43D-F6B14F169951}" type="presOf" srcId="{A79029D2-123D-406F-82C3-FDAD8BD56ECF}" destId="{22438B48-926C-4671-BA64-FD90A1489A0A}" srcOrd="0" destOrd="0" presId="urn:microsoft.com/office/officeart/2005/8/layout/hierarchy2"/>
    <dgm:cxn modelId="{D7470B5F-9ADA-4FF7-B0F4-05E535A78A44}" type="presOf" srcId="{334082A6-4697-4733-9DED-963274F7E85D}" destId="{34ACED6E-8660-48EB-AA36-D2387911508E}" srcOrd="0" destOrd="0" presId="urn:microsoft.com/office/officeart/2005/8/layout/hierarchy2"/>
    <dgm:cxn modelId="{1D0FB228-3142-450C-91DF-5D55B9092D6D}" type="presOf" srcId="{F0FD797E-1C2F-4245-92ED-05A1A41839C5}" destId="{710F1B4C-C560-4609-9173-B346355892B6}" srcOrd="0" destOrd="0" presId="urn:microsoft.com/office/officeart/2005/8/layout/hierarchy2"/>
    <dgm:cxn modelId="{6016EB8F-14DF-4CA2-AE32-F488FE8B127C}" srcId="{334082A6-4697-4733-9DED-963274F7E85D}" destId="{A2358200-EAF9-422D-9119-06937C9597C0}" srcOrd="1" destOrd="0" parTransId="{618C65AE-1B2C-49F0-B217-1F3A8D35A083}" sibTransId="{CBAFD36F-FD49-4FD9-8CB0-DBAA2CE3A565}"/>
    <dgm:cxn modelId="{009AB02C-C08A-430D-A984-C85BA95FCEFE}" srcId="{334082A6-4697-4733-9DED-963274F7E85D}" destId="{6673437C-BD0D-4295-847B-4FC2001C872E}" srcOrd="0" destOrd="0" parTransId="{AFF51506-0B45-40E4-BB65-7BF826A3AD43}" sibTransId="{0DA0DA87-814C-4D64-8978-AB94EC36610C}"/>
    <dgm:cxn modelId="{1BED1545-B82F-4B98-97E2-DF3BD1711ED0}" type="presOf" srcId="{618C65AE-1B2C-49F0-B217-1F3A8D35A083}" destId="{45611CA2-095A-487A-85BC-148D48A5F0FC}" srcOrd="1" destOrd="0" presId="urn:microsoft.com/office/officeart/2005/8/layout/hierarchy2"/>
    <dgm:cxn modelId="{44B1734E-1337-4C0B-B3C0-DCE7798E611D}" srcId="{A2358200-EAF9-422D-9119-06937C9597C0}" destId="{EE045D5E-CF25-494A-8A75-5B8CF871AD80}" srcOrd="0" destOrd="0" parTransId="{713F2E71-75E5-429C-ADF2-3234F4D2F14E}" sibTransId="{DFDFC9C2-A256-4A3B-83C5-4C738455889E}"/>
    <dgm:cxn modelId="{A01096FE-A69B-45FD-B5AF-B1D6823E4DD2}" type="presOf" srcId="{EE045D5E-CF25-494A-8A75-5B8CF871AD80}" destId="{FD3D221F-6920-4092-A45D-6F1206FE48B9}" srcOrd="0" destOrd="0" presId="urn:microsoft.com/office/officeart/2005/8/layout/hierarchy2"/>
    <dgm:cxn modelId="{8B9B6D7B-136B-4624-9D08-76331B610143}" type="presOf" srcId="{A2358200-EAF9-422D-9119-06937C9597C0}" destId="{AAF65BC2-91E6-4229-A540-8CBF96237650}" srcOrd="0" destOrd="0" presId="urn:microsoft.com/office/officeart/2005/8/layout/hierarchy2"/>
    <dgm:cxn modelId="{38D0AC57-87C2-43A2-A499-70475301EF54}" type="presOf" srcId="{713F2E71-75E5-429C-ADF2-3234F4D2F14E}" destId="{CDAC6ED1-B244-4360-B21E-557946877D6E}" srcOrd="0" destOrd="0" presId="urn:microsoft.com/office/officeart/2005/8/layout/hierarchy2"/>
    <dgm:cxn modelId="{0CCB6C9A-20F9-4088-B84D-5B84A99C6F35}" srcId="{A2358200-EAF9-422D-9119-06937C9597C0}" destId="{F0FD797E-1C2F-4245-92ED-05A1A41839C5}" srcOrd="1" destOrd="0" parTransId="{A79029D2-123D-406F-82C3-FDAD8BD56ECF}" sibTransId="{B8A14EAD-6681-4A95-9B0E-C53EE7A6E326}"/>
    <dgm:cxn modelId="{6D0450C1-CF82-4EC8-A34C-C9A868B52764}" type="presParOf" srcId="{11981600-26FE-40A1-9671-D8AEB0247FD1}" destId="{496F23F5-F687-44A2-B416-799AF2BF9736}" srcOrd="0" destOrd="0" presId="urn:microsoft.com/office/officeart/2005/8/layout/hierarchy2"/>
    <dgm:cxn modelId="{9EA5DD13-38C8-4D20-A9A1-41C5BDFD04B2}" type="presParOf" srcId="{496F23F5-F687-44A2-B416-799AF2BF9736}" destId="{34ACED6E-8660-48EB-AA36-D2387911508E}" srcOrd="0" destOrd="0" presId="urn:microsoft.com/office/officeart/2005/8/layout/hierarchy2"/>
    <dgm:cxn modelId="{1F740CD6-979F-453F-9D93-D868FA89A1B9}" type="presParOf" srcId="{496F23F5-F687-44A2-B416-799AF2BF9736}" destId="{807CDB60-DF02-4EA0-9E82-247C9D8474FB}" srcOrd="1" destOrd="0" presId="urn:microsoft.com/office/officeart/2005/8/layout/hierarchy2"/>
    <dgm:cxn modelId="{B4491C1F-6879-47C4-81AD-30D85B871B70}" type="presParOf" srcId="{807CDB60-DF02-4EA0-9E82-247C9D8474FB}" destId="{9F1A0B7E-2256-44D7-92A0-6A46E3646630}" srcOrd="0" destOrd="0" presId="urn:microsoft.com/office/officeart/2005/8/layout/hierarchy2"/>
    <dgm:cxn modelId="{D1C234B3-6412-4C6E-ADB8-009E9F87EBF2}" type="presParOf" srcId="{9F1A0B7E-2256-44D7-92A0-6A46E3646630}" destId="{680792D5-650B-4C24-8ECF-4586EE26590C}" srcOrd="0" destOrd="0" presId="urn:microsoft.com/office/officeart/2005/8/layout/hierarchy2"/>
    <dgm:cxn modelId="{A190F7F5-1E0F-4840-A902-0F17E733338C}" type="presParOf" srcId="{807CDB60-DF02-4EA0-9E82-247C9D8474FB}" destId="{991F0DA4-2762-43DB-9694-9EBE788EB7B8}" srcOrd="1" destOrd="0" presId="urn:microsoft.com/office/officeart/2005/8/layout/hierarchy2"/>
    <dgm:cxn modelId="{F79D48A8-9C94-47CD-9347-63497D72013A}" type="presParOf" srcId="{991F0DA4-2762-43DB-9694-9EBE788EB7B8}" destId="{08BE0C27-B86E-45E3-865F-485A2A4D8E1E}" srcOrd="0" destOrd="0" presId="urn:microsoft.com/office/officeart/2005/8/layout/hierarchy2"/>
    <dgm:cxn modelId="{51A0F56F-CCFA-41E0-BA1D-BAE36C2607D9}" type="presParOf" srcId="{991F0DA4-2762-43DB-9694-9EBE788EB7B8}" destId="{3504DEC9-A4BE-406D-B649-388C7B8A8C98}" srcOrd="1" destOrd="0" presId="urn:microsoft.com/office/officeart/2005/8/layout/hierarchy2"/>
    <dgm:cxn modelId="{A9B9BC1D-E913-4640-A86F-925A9D0E4128}" type="presParOf" srcId="{807CDB60-DF02-4EA0-9E82-247C9D8474FB}" destId="{C00EE697-67CB-4234-9735-F389256FA7A1}" srcOrd="2" destOrd="0" presId="urn:microsoft.com/office/officeart/2005/8/layout/hierarchy2"/>
    <dgm:cxn modelId="{B5708AC1-8B5C-45DA-88FF-4B41DC9152A7}" type="presParOf" srcId="{C00EE697-67CB-4234-9735-F389256FA7A1}" destId="{45611CA2-095A-487A-85BC-148D48A5F0FC}" srcOrd="0" destOrd="0" presId="urn:microsoft.com/office/officeart/2005/8/layout/hierarchy2"/>
    <dgm:cxn modelId="{66C32D85-B6FB-48BC-8313-F1BEE753A745}" type="presParOf" srcId="{807CDB60-DF02-4EA0-9E82-247C9D8474FB}" destId="{6E5ADFE7-E930-45D4-8010-EBC33B76361A}" srcOrd="3" destOrd="0" presId="urn:microsoft.com/office/officeart/2005/8/layout/hierarchy2"/>
    <dgm:cxn modelId="{FEE78684-6F47-42B2-8B66-ADEE5B43BB33}" type="presParOf" srcId="{6E5ADFE7-E930-45D4-8010-EBC33B76361A}" destId="{AAF65BC2-91E6-4229-A540-8CBF96237650}" srcOrd="0" destOrd="0" presId="urn:microsoft.com/office/officeart/2005/8/layout/hierarchy2"/>
    <dgm:cxn modelId="{8AD85959-DABC-4320-82FC-D3ACEAC33959}" type="presParOf" srcId="{6E5ADFE7-E930-45D4-8010-EBC33B76361A}" destId="{6B434BB3-D5D0-453B-897E-2494888B2A61}" srcOrd="1" destOrd="0" presId="urn:microsoft.com/office/officeart/2005/8/layout/hierarchy2"/>
    <dgm:cxn modelId="{FCB7CA5C-1159-4BEF-B31E-AEC4D96BF5EB}" type="presParOf" srcId="{6B434BB3-D5D0-453B-897E-2494888B2A61}" destId="{CDAC6ED1-B244-4360-B21E-557946877D6E}" srcOrd="0" destOrd="0" presId="urn:microsoft.com/office/officeart/2005/8/layout/hierarchy2"/>
    <dgm:cxn modelId="{45F35AC6-0B8B-45E1-BB82-5500771F69A9}" type="presParOf" srcId="{CDAC6ED1-B244-4360-B21E-557946877D6E}" destId="{DAD21DAA-4B7E-4730-BECC-7F8DD0DEB1DE}" srcOrd="0" destOrd="0" presId="urn:microsoft.com/office/officeart/2005/8/layout/hierarchy2"/>
    <dgm:cxn modelId="{565F2B0D-6C7C-47C1-93D9-B39F09AF304E}" type="presParOf" srcId="{6B434BB3-D5D0-453B-897E-2494888B2A61}" destId="{7F7ED4DF-8F75-441A-B747-8E4AF38183C7}" srcOrd="1" destOrd="0" presId="urn:microsoft.com/office/officeart/2005/8/layout/hierarchy2"/>
    <dgm:cxn modelId="{E73CD801-40E1-4A4D-A593-8BEF7C6366F8}" type="presParOf" srcId="{7F7ED4DF-8F75-441A-B747-8E4AF38183C7}" destId="{FD3D221F-6920-4092-A45D-6F1206FE48B9}" srcOrd="0" destOrd="0" presId="urn:microsoft.com/office/officeart/2005/8/layout/hierarchy2"/>
    <dgm:cxn modelId="{45C49C7D-CE29-481F-B643-328EB329EEC4}" type="presParOf" srcId="{7F7ED4DF-8F75-441A-B747-8E4AF38183C7}" destId="{CD2DAB3C-919E-48B6-BCE4-ECE4A72F38F3}" srcOrd="1" destOrd="0" presId="urn:microsoft.com/office/officeart/2005/8/layout/hierarchy2"/>
    <dgm:cxn modelId="{6D458186-7BCB-4925-8422-B172894A3D44}" type="presParOf" srcId="{6B434BB3-D5D0-453B-897E-2494888B2A61}" destId="{22438B48-926C-4671-BA64-FD90A1489A0A}" srcOrd="2" destOrd="0" presId="urn:microsoft.com/office/officeart/2005/8/layout/hierarchy2"/>
    <dgm:cxn modelId="{D0707087-1F9B-477A-AC19-65754E23ECAC}" type="presParOf" srcId="{22438B48-926C-4671-BA64-FD90A1489A0A}" destId="{60007EE9-84A1-452C-8E83-93AEE8956C74}" srcOrd="0" destOrd="0" presId="urn:microsoft.com/office/officeart/2005/8/layout/hierarchy2"/>
    <dgm:cxn modelId="{3F4BD89B-55AD-47D9-91C0-996832544BAA}" type="presParOf" srcId="{6B434BB3-D5D0-453B-897E-2494888B2A61}" destId="{148E858A-BB1E-4E86-83F2-C0A3202CD417}" srcOrd="3" destOrd="0" presId="urn:microsoft.com/office/officeart/2005/8/layout/hierarchy2"/>
    <dgm:cxn modelId="{8ABBE70C-103F-4BBA-B0C6-89B5DCE75397}" type="presParOf" srcId="{148E858A-BB1E-4E86-83F2-C0A3202CD417}" destId="{710F1B4C-C560-4609-9173-B346355892B6}" srcOrd="0" destOrd="0" presId="urn:microsoft.com/office/officeart/2005/8/layout/hierarchy2"/>
    <dgm:cxn modelId="{6AB1D55C-FDC3-49A8-9C4B-708481904966}" type="presParOf" srcId="{148E858A-BB1E-4E86-83F2-C0A3202CD417}" destId="{F5A842F5-B341-4043-92FE-206F6EF8C7F7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5536F4-B0E9-450B-B539-589954FC3681}">
      <dsp:nvSpPr>
        <dsp:cNvPr id="0" name=""/>
        <dsp:cNvSpPr/>
      </dsp:nvSpPr>
      <dsp:spPr>
        <a:xfrm>
          <a:off x="4992495" y="1138351"/>
          <a:ext cx="1090034" cy="5187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3518"/>
              </a:lnTo>
              <a:lnTo>
                <a:pt x="1090034" y="353518"/>
              </a:lnTo>
              <a:lnTo>
                <a:pt x="1090034" y="518757"/>
              </a:lnTo>
            </a:path>
          </a:pathLst>
        </a:custGeom>
        <a:noFill/>
        <a:ln w="381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9014C3-385F-4366-9829-D88C1BD1EA24}">
      <dsp:nvSpPr>
        <dsp:cNvPr id="0" name=""/>
        <dsp:cNvSpPr/>
      </dsp:nvSpPr>
      <dsp:spPr>
        <a:xfrm>
          <a:off x="3902461" y="2789753"/>
          <a:ext cx="1224846" cy="5187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3518"/>
              </a:lnTo>
              <a:lnTo>
                <a:pt x="1224846" y="353518"/>
              </a:lnTo>
              <a:lnTo>
                <a:pt x="1224846" y="518757"/>
              </a:lnTo>
            </a:path>
          </a:pathLst>
        </a:custGeom>
        <a:noFill/>
        <a:ln w="381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36C6F1-B4D7-41DE-A917-E233E45C9E51}">
      <dsp:nvSpPr>
        <dsp:cNvPr id="0" name=""/>
        <dsp:cNvSpPr/>
      </dsp:nvSpPr>
      <dsp:spPr>
        <a:xfrm>
          <a:off x="2453181" y="4441156"/>
          <a:ext cx="1090034" cy="5187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3518"/>
              </a:lnTo>
              <a:lnTo>
                <a:pt x="1090034" y="353518"/>
              </a:lnTo>
              <a:lnTo>
                <a:pt x="1090034" y="518757"/>
              </a:lnTo>
            </a:path>
          </a:pathLst>
        </a:custGeom>
        <a:noFill/>
        <a:ln w="381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113A6B-DEC9-44BE-89B2-77F6CB146DF7}">
      <dsp:nvSpPr>
        <dsp:cNvPr id="0" name=""/>
        <dsp:cNvSpPr/>
      </dsp:nvSpPr>
      <dsp:spPr>
        <a:xfrm>
          <a:off x="1363147" y="4441156"/>
          <a:ext cx="1090034" cy="518757"/>
        </a:xfrm>
        <a:custGeom>
          <a:avLst/>
          <a:gdLst/>
          <a:ahLst/>
          <a:cxnLst/>
          <a:rect l="0" t="0" r="0" b="0"/>
          <a:pathLst>
            <a:path>
              <a:moveTo>
                <a:pt x="1090034" y="0"/>
              </a:moveTo>
              <a:lnTo>
                <a:pt x="1090034" y="353518"/>
              </a:lnTo>
              <a:lnTo>
                <a:pt x="0" y="353518"/>
              </a:lnTo>
              <a:lnTo>
                <a:pt x="0" y="518757"/>
              </a:lnTo>
            </a:path>
          </a:pathLst>
        </a:custGeom>
        <a:noFill/>
        <a:ln w="381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8E00BA-EABF-4746-BD2C-93AAD654622A}">
      <dsp:nvSpPr>
        <dsp:cNvPr id="0" name=""/>
        <dsp:cNvSpPr/>
      </dsp:nvSpPr>
      <dsp:spPr>
        <a:xfrm>
          <a:off x="2453181" y="2789753"/>
          <a:ext cx="1449279" cy="518757"/>
        </a:xfrm>
        <a:custGeom>
          <a:avLst/>
          <a:gdLst/>
          <a:ahLst/>
          <a:cxnLst/>
          <a:rect l="0" t="0" r="0" b="0"/>
          <a:pathLst>
            <a:path>
              <a:moveTo>
                <a:pt x="1449279" y="0"/>
              </a:moveTo>
              <a:lnTo>
                <a:pt x="1449279" y="353518"/>
              </a:lnTo>
              <a:lnTo>
                <a:pt x="0" y="353518"/>
              </a:lnTo>
              <a:lnTo>
                <a:pt x="0" y="518757"/>
              </a:lnTo>
            </a:path>
          </a:pathLst>
        </a:custGeom>
        <a:noFill/>
        <a:ln w="381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3FFF8B-9A3D-4D04-90E5-50FB112BC8F9}">
      <dsp:nvSpPr>
        <dsp:cNvPr id="0" name=""/>
        <dsp:cNvSpPr/>
      </dsp:nvSpPr>
      <dsp:spPr>
        <a:xfrm>
          <a:off x="3902461" y="1138351"/>
          <a:ext cx="1090034" cy="518757"/>
        </a:xfrm>
        <a:custGeom>
          <a:avLst/>
          <a:gdLst/>
          <a:ahLst/>
          <a:cxnLst/>
          <a:rect l="0" t="0" r="0" b="0"/>
          <a:pathLst>
            <a:path>
              <a:moveTo>
                <a:pt x="1090034" y="0"/>
              </a:moveTo>
              <a:lnTo>
                <a:pt x="1090034" y="353518"/>
              </a:lnTo>
              <a:lnTo>
                <a:pt x="0" y="353518"/>
              </a:lnTo>
              <a:lnTo>
                <a:pt x="0" y="518757"/>
              </a:lnTo>
            </a:path>
          </a:pathLst>
        </a:custGeom>
        <a:noFill/>
        <a:ln w="381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75FC3F-88BC-44CD-A2D0-43B4C7E9A12A}">
      <dsp:nvSpPr>
        <dsp:cNvPr id="0" name=""/>
        <dsp:cNvSpPr/>
      </dsp:nvSpPr>
      <dsp:spPr>
        <a:xfrm>
          <a:off x="4100649" y="5706"/>
          <a:ext cx="1783693" cy="113264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5">
                <a:hueOff val="0"/>
                <a:satOff val="0"/>
                <a:lumOff val="0"/>
                <a:alphaOff val="0"/>
                <a:shade val="40000"/>
              </a:schemeClr>
              <a:schemeClr val="accent5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2B80963-BD5D-445C-945F-F78FCA591F04}">
      <dsp:nvSpPr>
        <dsp:cNvPr id="0" name=""/>
        <dsp:cNvSpPr/>
      </dsp:nvSpPr>
      <dsp:spPr>
        <a:xfrm>
          <a:off x="4298837" y="193984"/>
          <a:ext cx="1783693" cy="11326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Nazanin" pitchFamily="2" charset="-78"/>
            </a:rPr>
            <a:t>مدارهاي منطقي</a:t>
          </a:r>
          <a:endParaRPr lang="fa-IR" sz="2400" kern="1200" dirty="0">
            <a:cs typeface="Nazanin" pitchFamily="2" charset="-78"/>
          </a:endParaRPr>
        </a:p>
      </dsp:txBody>
      <dsp:txXfrm>
        <a:off x="4332011" y="227158"/>
        <a:ext cx="1717345" cy="1066297"/>
      </dsp:txXfrm>
    </dsp:sp>
    <dsp:sp modelId="{44150DA5-15AB-4805-8A2F-984952026A6E}">
      <dsp:nvSpPr>
        <dsp:cNvPr id="0" name=""/>
        <dsp:cNvSpPr/>
      </dsp:nvSpPr>
      <dsp:spPr>
        <a:xfrm>
          <a:off x="3010614" y="1657108"/>
          <a:ext cx="1783693" cy="113264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5">
                <a:hueOff val="0"/>
                <a:satOff val="0"/>
                <a:lumOff val="0"/>
                <a:alphaOff val="0"/>
                <a:shade val="40000"/>
              </a:schemeClr>
              <a:schemeClr val="accent5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4C2A45-7C06-45B5-9D8E-2575FB5C7741}">
      <dsp:nvSpPr>
        <dsp:cNvPr id="0" name=""/>
        <dsp:cNvSpPr/>
      </dsp:nvSpPr>
      <dsp:spPr>
        <a:xfrm>
          <a:off x="3208802" y="1845387"/>
          <a:ext cx="1783693" cy="11326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Nazanin" pitchFamily="2" charset="-78"/>
            </a:rPr>
            <a:t>مدارهاي ترتيبي</a:t>
          </a:r>
          <a:endParaRPr lang="en-US" sz="2400" kern="1200" dirty="0">
            <a:cs typeface="Nazanin" pitchFamily="2" charset="-78"/>
          </a:endParaRPr>
        </a:p>
      </dsp:txBody>
      <dsp:txXfrm>
        <a:off x="3241976" y="1878561"/>
        <a:ext cx="1717345" cy="1066297"/>
      </dsp:txXfrm>
    </dsp:sp>
    <dsp:sp modelId="{3C78D094-D21F-4D1F-8126-9F5FBDE50BBA}">
      <dsp:nvSpPr>
        <dsp:cNvPr id="0" name=""/>
        <dsp:cNvSpPr/>
      </dsp:nvSpPr>
      <dsp:spPr>
        <a:xfrm>
          <a:off x="1426523" y="3308511"/>
          <a:ext cx="2053316" cy="113264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5">
                <a:hueOff val="0"/>
                <a:satOff val="0"/>
                <a:lumOff val="0"/>
                <a:alphaOff val="0"/>
                <a:shade val="40000"/>
              </a:schemeClr>
              <a:schemeClr val="accent5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9887011-3ECA-4EA7-901C-F8BB1D64A9E7}">
      <dsp:nvSpPr>
        <dsp:cNvPr id="0" name=""/>
        <dsp:cNvSpPr/>
      </dsp:nvSpPr>
      <dsp:spPr>
        <a:xfrm>
          <a:off x="1624711" y="3496790"/>
          <a:ext cx="2053316" cy="11326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cs typeface="Nazanin" pitchFamily="2" charset="-78"/>
            </a:rPr>
            <a:t>(Asynchron)</a:t>
          </a:r>
          <a:r>
            <a:rPr lang="fa-IR" sz="2400" kern="1200" dirty="0" smtClean="0">
              <a:cs typeface="Nazanin" pitchFamily="2" charset="-78"/>
            </a:rPr>
            <a:t>ناهمگام</a:t>
          </a:r>
          <a:endParaRPr lang="en-US" sz="2400" kern="1200" dirty="0">
            <a:cs typeface="Nazanin" pitchFamily="2" charset="-78"/>
          </a:endParaRPr>
        </a:p>
      </dsp:txBody>
      <dsp:txXfrm>
        <a:off x="1657885" y="3529964"/>
        <a:ext cx="1986968" cy="1066297"/>
      </dsp:txXfrm>
    </dsp:sp>
    <dsp:sp modelId="{4FA1EA6E-A2D3-471D-8262-4A0390A744CA}">
      <dsp:nvSpPr>
        <dsp:cNvPr id="0" name=""/>
        <dsp:cNvSpPr/>
      </dsp:nvSpPr>
      <dsp:spPr>
        <a:xfrm>
          <a:off x="471300" y="4959913"/>
          <a:ext cx="1783693" cy="113264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5">
                <a:hueOff val="0"/>
                <a:satOff val="0"/>
                <a:lumOff val="0"/>
                <a:alphaOff val="0"/>
                <a:shade val="40000"/>
              </a:schemeClr>
              <a:schemeClr val="accent5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126CA2-92CF-492C-8FCD-DAFC266E074C}">
      <dsp:nvSpPr>
        <dsp:cNvPr id="0" name=""/>
        <dsp:cNvSpPr/>
      </dsp:nvSpPr>
      <dsp:spPr>
        <a:xfrm>
          <a:off x="669488" y="5148192"/>
          <a:ext cx="1783693" cy="11326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Nazanin" pitchFamily="2" charset="-78"/>
            </a:rPr>
            <a:t>مد </a:t>
          </a:r>
          <a:r>
            <a:rPr lang="fa-IR" sz="2400" kern="1200" dirty="0">
              <a:cs typeface="Nazanin" pitchFamily="2" charset="-78"/>
            </a:rPr>
            <a:t>پالس</a:t>
          </a:r>
          <a:endParaRPr lang="en-US" sz="2400" kern="1200" dirty="0">
            <a:cs typeface="Nazanin" pitchFamily="2" charset="-78"/>
          </a:endParaRPr>
        </a:p>
      </dsp:txBody>
      <dsp:txXfrm>
        <a:off x="702662" y="5181366"/>
        <a:ext cx="1717345" cy="1066297"/>
      </dsp:txXfrm>
    </dsp:sp>
    <dsp:sp modelId="{6895B367-F287-421A-B4D3-63CF780A3E1E}">
      <dsp:nvSpPr>
        <dsp:cNvPr id="0" name=""/>
        <dsp:cNvSpPr/>
      </dsp:nvSpPr>
      <dsp:spPr>
        <a:xfrm>
          <a:off x="2651370" y="4959913"/>
          <a:ext cx="1783693" cy="113264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5">
                <a:hueOff val="0"/>
                <a:satOff val="0"/>
                <a:lumOff val="0"/>
                <a:alphaOff val="0"/>
                <a:shade val="40000"/>
              </a:schemeClr>
              <a:schemeClr val="accent5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B69AFF8-C350-41BC-B527-5C542C8BB513}">
      <dsp:nvSpPr>
        <dsp:cNvPr id="0" name=""/>
        <dsp:cNvSpPr/>
      </dsp:nvSpPr>
      <dsp:spPr>
        <a:xfrm>
          <a:off x="2849558" y="5148192"/>
          <a:ext cx="1783693" cy="11326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>
              <a:cs typeface="Nazanin" pitchFamily="2" charset="-78"/>
            </a:rPr>
            <a:t>مد </a:t>
          </a:r>
          <a:r>
            <a:rPr lang="fa-IR" sz="2400" kern="1200" dirty="0" smtClean="0">
              <a:cs typeface="Nazanin" pitchFamily="2" charset="-78"/>
            </a:rPr>
            <a:t>اساسي</a:t>
          </a:r>
          <a:endParaRPr lang="en-US" sz="2400" kern="1200" dirty="0">
            <a:cs typeface="Nazanin" pitchFamily="2" charset="-78"/>
          </a:endParaRPr>
        </a:p>
      </dsp:txBody>
      <dsp:txXfrm>
        <a:off x="2882732" y="5181366"/>
        <a:ext cx="1717345" cy="1066297"/>
      </dsp:txXfrm>
    </dsp:sp>
    <dsp:sp modelId="{26B0318A-5BE1-4B3D-91EC-3688FFB07F98}">
      <dsp:nvSpPr>
        <dsp:cNvPr id="0" name=""/>
        <dsp:cNvSpPr/>
      </dsp:nvSpPr>
      <dsp:spPr>
        <a:xfrm>
          <a:off x="3876216" y="3308511"/>
          <a:ext cx="2502182" cy="113264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5">
                <a:hueOff val="0"/>
                <a:satOff val="0"/>
                <a:lumOff val="0"/>
                <a:alphaOff val="0"/>
                <a:shade val="40000"/>
              </a:schemeClr>
              <a:schemeClr val="accent5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A8A8310-490B-4429-803B-D3B2792F71C7}">
      <dsp:nvSpPr>
        <dsp:cNvPr id="0" name=""/>
        <dsp:cNvSpPr/>
      </dsp:nvSpPr>
      <dsp:spPr>
        <a:xfrm>
          <a:off x="4074404" y="3496790"/>
          <a:ext cx="2502182" cy="11326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cs typeface="Nazanin" pitchFamily="2" charset="-78"/>
            </a:rPr>
            <a:t>(synchron)</a:t>
          </a:r>
          <a:r>
            <a:rPr lang="fa-IR" sz="2400" kern="1200" dirty="0" smtClean="0">
              <a:cs typeface="Nazanin" pitchFamily="2" charset="-78"/>
            </a:rPr>
            <a:t>همگام</a:t>
          </a:r>
          <a:endParaRPr lang="en-US" sz="2400" kern="1200" dirty="0">
            <a:cs typeface="Nazanin" pitchFamily="2" charset="-78"/>
          </a:endParaRPr>
        </a:p>
      </dsp:txBody>
      <dsp:txXfrm>
        <a:off x="4107578" y="3529964"/>
        <a:ext cx="2435834" cy="1066297"/>
      </dsp:txXfrm>
    </dsp:sp>
    <dsp:sp modelId="{14EC1BD3-897F-4A1E-9E39-8BF9EB067772}">
      <dsp:nvSpPr>
        <dsp:cNvPr id="0" name=""/>
        <dsp:cNvSpPr/>
      </dsp:nvSpPr>
      <dsp:spPr>
        <a:xfrm>
          <a:off x="5190684" y="1657108"/>
          <a:ext cx="1783693" cy="113264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5">
                <a:hueOff val="0"/>
                <a:satOff val="0"/>
                <a:lumOff val="0"/>
                <a:alphaOff val="0"/>
                <a:shade val="40000"/>
              </a:schemeClr>
              <a:schemeClr val="accent5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7C7DFFD-5B56-427A-BBDE-BB8C91F6FCA4}">
      <dsp:nvSpPr>
        <dsp:cNvPr id="0" name=""/>
        <dsp:cNvSpPr/>
      </dsp:nvSpPr>
      <dsp:spPr>
        <a:xfrm>
          <a:off x="5388872" y="1845387"/>
          <a:ext cx="1783693" cy="11326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Nazanin" pitchFamily="2" charset="-78"/>
            </a:rPr>
            <a:t>مدارهاي ترکيبي</a:t>
          </a:r>
          <a:endParaRPr lang="en-US" sz="2400" kern="1200" dirty="0">
            <a:cs typeface="Nazanin" pitchFamily="2" charset="-78"/>
          </a:endParaRPr>
        </a:p>
      </dsp:txBody>
      <dsp:txXfrm>
        <a:off x="5422046" y="1878561"/>
        <a:ext cx="1717345" cy="10662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ACED6E-8660-48EB-AA36-D2387911508E}">
      <dsp:nvSpPr>
        <dsp:cNvPr id="0" name=""/>
        <dsp:cNvSpPr/>
      </dsp:nvSpPr>
      <dsp:spPr>
        <a:xfrm>
          <a:off x="874" y="854148"/>
          <a:ext cx="2405855" cy="261819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accent1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baseline="0" dirty="0" smtClean="0">
              <a:latin typeface="Times New Roman" pitchFamily="18" charset="0"/>
              <a:cs typeface="B Lotus" pitchFamily="2" charset="-78"/>
            </a:rPr>
            <a:t>تقسيم بندي مدارهاي ترتيبي بر اساس نحوه اثر </a:t>
          </a:r>
          <a:r>
            <a:rPr lang="fa-IR" sz="2700" kern="1200" baseline="0" dirty="0" smtClean="0">
              <a:solidFill>
                <a:srgbClr val="FF0000"/>
              </a:solidFill>
              <a:latin typeface="Times New Roman" pitchFamily="18" charset="0"/>
              <a:cs typeface="B Lotus" pitchFamily="2" charset="-78"/>
            </a:rPr>
            <a:t>کلاک</a:t>
          </a:r>
          <a:endParaRPr lang="en-US" sz="2700" kern="1200" baseline="0" dirty="0">
            <a:solidFill>
              <a:srgbClr val="FF0000"/>
            </a:solidFill>
            <a:latin typeface="Times New Roman" pitchFamily="18" charset="0"/>
            <a:cs typeface="B Lotus" pitchFamily="2" charset="-78"/>
          </a:endParaRPr>
        </a:p>
      </dsp:txBody>
      <dsp:txXfrm>
        <a:off x="71339" y="924613"/>
        <a:ext cx="2264925" cy="2477266"/>
      </dsp:txXfrm>
    </dsp:sp>
    <dsp:sp modelId="{9F1A0B7E-2256-44D7-92A0-6A46E3646630}">
      <dsp:nvSpPr>
        <dsp:cNvPr id="0" name=""/>
        <dsp:cNvSpPr/>
      </dsp:nvSpPr>
      <dsp:spPr>
        <a:xfrm rot="19457599">
          <a:off x="2295336" y="1795761"/>
          <a:ext cx="1185128" cy="43286"/>
        </a:xfrm>
        <a:custGeom>
          <a:avLst/>
          <a:gdLst/>
          <a:ahLst/>
          <a:cxnLst/>
          <a:rect l="0" t="0" r="0" b="0"/>
          <a:pathLst>
            <a:path>
              <a:moveTo>
                <a:pt x="0" y="21643"/>
              </a:moveTo>
              <a:lnTo>
                <a:pt x="1185128" y="21643"/>
              </a:lnTo>
            </a:path>
          </a:pathLst>
        </a:custGeom>
        <a:noFill/>
        <a:ln w="381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858272" y="1787776"/>
        <a:ext cx="59256" cy="59256"/>
      </dsp:txXfrm>
    </dsp:sp>
    <dsp:sp modelId="{08BE0C27-B86E-45E3-865F-485A2A4D8E1E}">
      <dsp:nvSpPr>
        <dsp:cNvPr id="0" name=""/>
        <dsp:cNvSpPr/>
      </dsp:nvSpPr>
      <dsp:spPr>
        <a:xfrm>
          <a:off x="3369072" y="870099"/>
          <a:ext cx="2405855" cy="120292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accent3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baseline="0" dirty="0" smtClean="0">
              <a:latin typeface="Times New Roman" pitchFamily="18" charset="0"/>
              <a:cs typeface="B Lotus" pitchFamily="2" charset="-78"/>
            </a:rPr>
            <a:t>مدارات </a:t>
          </a:r>
          <a:r>
            <a:rPr lang="fa-IR" sz="2700" kern="1200" baseline="0" dirty="0" smtClean="0">
              <a:solidFill>
                <a:srgbClr val="FF0000"/>
              </a:solidFill>
              <a:latin typeface="Times New Roman" pitchFamily="18" charset="0"/>
              <a:cs typeface="B Lotus" pitchFamily="2" charset="-78"/>
            </a:rPr>
            <a:t>حساس به سطح</a:t>
          </a:r>
          <a:endParaRPr lang="en-US" sz="2700" kern="1200" baseline="0" dirty="0">
            <a:solidFill>
              <a:srgbClr val="FF0000"/>
            </a:solidFill>
            <a:latin typeface="Times New Roman" pitchFamily="18" charset="0"/>
            <a:cs typeface="B Lotus" pitchFamily="2" charset="-78"/>
          </a:endParaRPr>
        </a:p>
      </dsp:txBody>
      <dsp:txXfrm>
        <a:off x="3404305" y="905332"/>
        <a:ext cx="2335389" cy="1132461"/>
      </dsp:txXfrm>
    </dsp:sp>
    <dsp:sp modelId="{C00EE697-67CB-4234-9735-F389256FA7A1}">
      <dsp:nvSpPr>
        <dsp:cNvPr id="0" name=""/>
        <dsp:cNvSpPr/>
      </dsp:nvSpPr>
      <dsp:spPr>
        <a:xfrm rot="2142401">
          <a:off x="2295336" y="2487445"/>
          <a:ext cx="1185128" cy="43286"/>
        </a:xfrm>
        <a:custGeom>
          <a:avLst/>
          <a:gdLst/>
          <a:ahLst/>
          <a:cxnLst/>
          <a:rect l="0" t="0" r="0" b="0"/>
          <a:pathLst>
            <a:path>
              <a:moveTo>
                <a:pt x="0" y="21643"/>
              </a:moveTo>
              <a:lnTo>
                <a:pt x="1185128" y="21643"/>
              </a:lnTo>
            </a:path>
          </a:pathLst>
        </a:custGeom>
        <a:noFill/>
        <a:ln w="381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858272" y="2479460"/>
        <a:ext cx="59256" cy="59256"/>
      </dsp:txXfrm>
    </dsp:sp>
    <dsp:sp modelId="{AAF65BC2-91E6-4229-A540-8CBF96237650}">
      <dsp:nvSpPr>
        <dsp:cNvPr id="0" name=""/>
        <dsp:cNvSpPr/>
      </dsp:nvSpPr>
      <dsp:spPr>
        <a:xfrm>
          <a:off x="3369072" y="2253466"/>
          <a:ext cx="2405855" cy="120292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accent3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baseline="0" dirty="0" smtClean="0">
              <a:latin typeface="Times New Roman" pitchFamily="18" charset="0"/>
              <a:cs typeface="B Lotus" pitchFamily="2" charset="-78"/>
            </a:rPr>
            <a:t>مدارات </a:t>
          </a:r>
          <a:r>
            <a:rPr lang="fa-IR" sz="2700" kern="1200" baseline="0" dirty="0" smtClean="0">
              <a:solidFill>
                <a:srgbClr val="FF0000"/>
              </a:solidFill>
              <a:latin typeface="Times New Roman" pitchFamily="18" charset="0"/>
              <a:cs typeface="B Lotus" pitchFamily="2" charset="-78"/>
            </a:rPr>
            <a:t>حساس به لبه</a:t>
          </a:r>
          <a:endParaRPr lang="en-US" sz="2700" kern="1200" baseline="0" dirty="0">
            <a:solidFill>
              <a:srgbClr val="FF0000"/>
            </a:solidFill>
            <a:latin typeface="Times New Roman" pitchFamily="18" charset="0"/>
            <a:cs typeface="B Lotus" pitchFamily="2" charset="-78"/>
          </a:endParaRPr>
        </a:p>
      </dsp:txBody>
      <dsp:txXfrm>
        <a:off x="3404305" y="2288699"/>
        <a:ext cx="2335389" cy="1132461"/>
      </dsp:txXfrm>
    </dsp:sp>
    <dsp:sp modelId="{CDAC6ED1-B244-4360-B21E-557946877D6E}">
      <dsp:nvSpPr>
        <dsp:cNvPr id="0" name=""/>
        <dsp:cNvSpPr/>
      </dsp:nvSpPr>
      <dsp:spPr>
        <a:xfrm rot="19457599">
          <a:off x="5663534" y="2487445"/>
          <a:ext cx="1185128" cy="43286"/>
        </a:xfrm>
        <a:custGeom>
          <a:avLst/>
          <a:gdLst/>
          <a:ahLst/>
          <a:cxnLst/>
          <a:rect l="0" t="0" r="0" b="0"/>
          <a:pathLst>
            <a:path>
              <a:moveTo>
                <a:pt x="0" y="21643"/>
              </a:moveTo>
              <a:lnTo>
                <a:pt x="1185128" y="21643"/>
              </a:lnTo>
            </a:path>
          </a:pathLst>
        </a:custGeom>
        <a:noFill/>
        <a:ln w="381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226470" y="2479460"/>
        <a:ext cx="59256" cy="59256"/>
      </dsp:txXfrm>
    </dsp:sp>
    <dsp:sp modelId="{FD3D221F-6920-4092-A45D-6F1206FE48B9}">
      <dsp:nvSpPr>
        <dsp:cNvPr id="0" name=""/>
        <dsp:cNvSpPr/>
      </dsp:nvSpPr>
      <dsp:spPr>
        <a:xfrm>
          <a:off x="6737270" y="1561782"/>
          <a:ext cx="2405855" cy="120292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accent4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baseline="0" dirty="0" smtClean="0">
              <a:latin typeface="Times New Roman" pitchFamily="18" charset="0"/>
              <a:cs typeface="B Lotus" pitchFamily="2" charset="-78"/>
            </a:rPr>
            <a:t>حساس به لبه</a:t>
          </a:r>
          <a:endParaRPr lang="en-US" sz="2700" kern="1200" baseline="0" dirty="0" smtClean="0">
            <a:latin typeface="Times New Roman" pitchFamily="18" charset="0"/>
            <a:cs typeface="B Lotus" pitchFamily="2" charset="-78"/>
          </a:endParaRP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baseline="0" dirty="0" smtClean="0">
              <a:latin typeface="Times New Roman" pitchFamily="18" charset="0"/>
              <a:cs typeface="B Lotus" pitchFamily="2" charset="-78"/>
            </a:rPr>
            <a:t> </a:t>
          </a:r>
          <a:r>
            <a:rPr lang="fa-IR" sz="2700" kern="1200" baseline="0" dirty="0" smtClean="0">
              <a:solidFill>
                <a:srgbClr val="FF0000"/>
              </a:solidFill>
              <a:latin typeface="Times New Roman" pitchFamily="18" charset="0"/>
              <a:cs typeface="B Lotus" pitchFamily="2" charset="-78"/>
            </a:rPr>
            <a:t>بالارونده</a:t>
          </a:r>
          <a:endParaRPr lang="en-US" sz="2700" kern="1200" baseline="0" dirty="0">
            <a:solidFill>
              <a:srgbClr val="FF0000"/>
            </a:solidFill>
            <a:latin typeface="Times New Roman" pitchFamily="18" charset="0"/>
            <a:cs typeface="B Lotus" pitchFamily="2" charset="-78"/>
          </a:endParaRPr>
        </a:p>
      </dsp:txBody>
      <dsp:txXfrm>
        <a:off x="6772503" y="1597015"/>
        <a:ext cx="2335389" cy="1132461"/>
      </dsp:txXfrm>
    </dsp:sp>
    <dsp:sp modelId="{22438B48-926C-4671-BA64-FD90A1489A0A}">
      <dsp:nvSpPr>
        <dsp:cNvPr id="0" name=""/>
        <dsp:cNvSpPr/>
      </dsp:nvSpPr>
      <dsp:spPr>
        <a:xfrm rot="2142401">
          <a:off x="5663534" y="3179128"/>
          <a:ext cx="1185128" cy="43286"/>
        </a:xfrm>
        <a:custGeom>
          <a:avLst/>
          <a:gdLst/>
          <a:ahLst/>
          <a:cxnLst/>
          <a:rect l="0" t="0" r="0" b="0"/>
          <a:pathLst>
            <a:path>
              <a:moveTo>
                <a:pt x="0" y="21643"/>
              </a:moveTo>
              <a:lnTo>
                <a:pt x="1185128" y="21643"/>
              </a:lnTo>
            </a:path>
          </a:pathLst>
        </a:custGeom>
        <a:noFill/>
        <a:ln w="381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226470" y="3171143"/>
        <a:ext cx="59256" cy="59256"/>
      </dsp:txXfrm>
    </dsp:sp>
    <dsp:sp modelId="{710F1B4C-C560-4609-9173-B346355892B6}">
      <dsp:nvSpPr>
        <dsp:cNvPr id="0" name=""/>
        <dsp:cNvSpPr/>
      </dsp:nvSpPr>
      <dsp:spPr>
        <a:xfrm>
          <a:off x="6737270" y="2945149"/>
          <a:ext cx="2405855" cy="120292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accent4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baseline="0" dirty="0" smtClean="0">
              <a:latin typeface="Times New Roman" pitchFamily="18" charset="0"/>
              <a:cs typeface="B Lotus" pitchFamily="2" charset="-78"/>
            </a:rPr>
            <a:t>حساس به لبه </a:t>
          </a:r>
          <a:endParaRPr lang="en-US" sz="2700" kern="1200" baseline="0" dirty="0" smtClean="0">
            <a:latin typeface="Times New Roman" pitchFamily="18" charset="0"/>
            <a:cs typeface="B Lotus" pitchFamily="2" charset="-78"/>
          </a:endParaRP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baseline="0" dirty="0" smtClean="0">
              <a:solidFill>
                <a:srgbClr val="FF0000"/>
              </a:solidFill>
              <a:latin typeface="Times New Roman" pitchFamily="18" charset="0"/>
              <a:cs typeface="B Lotus" pitchFamily="2" charset="-78"/>
            </a:rPr>
            <a:t>پايين رونده</a:t>
          </a:r>
          <a:endParaRPr lang="en-US" sz="2700" kern="1200" baseline="0" dirty="0">
            <a:solidFill>
              <a:srgbClr val="FF0000"/>
            </a:solidFill>
            <a:latin typeface="Times New Roman" pitchFamily="18" charset="0"/>
            <a:cs typeface="B Lotus" pitchFamily="2" charset="-78"/>
          </a:endParaRPr>
        </a:p>
      </dsp:txBody>
      <dsp:txXfrm>
        <a:off x="6772503" y="2980382"/>
        <a:ext cx="2335389" cy="11324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455BBE-E37B-42BB-AA0A-13414597C0A4}" type="datetimeFigureOut">
              <a:rPr lang="en-US" smtClean="0"/>
              <a:pPr/>
              <a:t>12/3/2017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7E8E01-F6E6-46A3-880A-3553CB61F2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425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7E8E01-F6E6-46A3-880A-3553CB61F29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971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7E8E01-F6E6-46A3-880A-3553CB61F294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632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A42FA6-3608-4495-BFCC-64613A2251AC}" type="slidenum">
              <a:rPr lang="en-US"/>
              <a:pPr/>
              <a:t>28</a:t>
            </a:fld>
            <a:endParaRPr 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54050"/>
            <a:ext cx="4643438" cy="3482975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818" y="4354659"/>
            <a:ext cx="5000366" cy="4135752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1949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E2144-CB32-45B2-9AF2-E7BBD26CC350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F7922-CCB8-45DE-B210-477FC7AD7EFB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583C5-1473-4005-AFB6-84968D3D155A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AA0FF-1002-4A0B-B355-FE0BA25201BF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323AD-5CC4-4076-AEEF-1EA88C6E9E95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1E0ABA5-C145-4856-B981-76064BAEDE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4E5F-B7FE-4779-BA81-29C23FE68DA2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09375-BCEB-47FF-B9F8-446C802B30DD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5DB9B-6F37-47DE-8BAE-C53434D433A7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BC35-54E5-4392-BE7D-20482F6150B7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BAD8-C1D8-4F5C-A46C-5B1914EDAEE2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FFE0B-4AEA-4C51-B606-CE45DA5E629B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E4434D0-D2A1-4F4D-8022-0AD95EB2A708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1E0ABA5-C145-4856-B981-76064BAEDE4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ftr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6.w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3629036"/>
          </a:xfrm>
        </p:spPr>
        <p:txBody>
          <a:bodyPr>
            <a:normAutofit/>
          </a:bodyPr>
          <a:lstStyle/>
          <a:p>
            <a:r>
              <a:rPr lang="fa-IR" sz="8000" cap="none" baseline="-25000" dirty="0" smtClean="0">
                <a:solidFill>
                  <a:srgbClr val="0070C0"/>
                </a:solidFill>
                <a:latin typeface="Nazanin"/>
                <a:cs typeface="2  Nazanin" pitchFamily="2" charset="-78"/>
              </a:rPr>
              <a:t>مدار منطقي</a:t>
            </a:r>
            <a:r>
              <a:rPr lang="en-US" sz="8000" cap="none" baseline="-25000" dirty="0" smtClean="0">
                <a:solidFill>
                  <a:srgbClr val="0070C0"/>
                </a:solidFill>
                <a:latin typeface="Nazanin"/>
                <a:cs typeface="2  Nazanin" pitchFamily="2" charset="-78"/>
              </a:rPr>
              <a:t/>
            </a:r>
            <a:br>
              <a:rPr lang="en-US" sz="8000" cap="none" baseline="-25000" dirty="0" smtClean="0">
                <a:solidFill>
                  <a:srgbClr val="0070C0"/>
                </a:solidFill>
                <a:latin typeface="Nazanin"/>
                <a:cs typeface="2  Nazanin" pitchFamily="2" charset="-78"/>
              </a:rPr>
            </a:br>
            <a:r>
              <a:rPr lang="en-US" sz="9600" cap="none" baseline="-25000" dirty="0" smtClean="0">
                <a:solidFill>
                  <a:srgbClr val="0070C0"/>
                </a:solidFill>
                <a:latin typeface="Nazanin"/>
                <a:cs typeface="2  Nazanin" pitchFamily="2" charset="-78"/>
              </a:rPr>
              <a:t/>
            </a:r>
            <a:br>
              <a:rPr lang="en-US" sz="9600" cap="none" baseline="-25000" dirty="0" smtClean="0">
                <a:solidFill>
                  <a:srgbClr val="0070C0"/>
                </a:solidFill>
                <a:latin typeface="Nazanin"/>
                <a:cs typeface="2  Nazanin" pitchFamily="2" charset="-78"/>
              </a:rPr>
            </a:br>
            <a:r>
              <a:rPr lang="en-US" sz="2200" cap="none" baseline="-25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yanmar Text" panose="020B0502040204020203" pitchFamily="34" charset="0"/>
                <a:cs typeface="Myanmar Text" panose="020B0502040204020203" pitchFamily="34" charset="0"/>
              </a:rPr>
              <a:t>mfarhadi@shahroodut.ac.ir</a:t>
            </a:r>
            <a:endParaRPr lang="en-US" sz="2200" cap="none" baseline="-25000" dirty="0">
              <a:solidFill>
                <a:schemeClr val="bg1">
                  <a:lumMod val="95000"/>
                  <a:lumOff val="5000"/>
                </a:schemeClr>
              </a:solidFill>
              <a:latin typeface="Myanmar Text" panose="020B0502040204020203" pitchFamily="34" charset="0"/>
              <a:cs typeface="Myanmar Text" panose="020B0502040204020203" pitchFamily="34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Active high SR-Latch</a:t>
            </a:r>
            <a:endParaRPr lang="en-US" sz="3200" dirty="0">
              <a:solidFill>
                <a:srgbClr val="003399"/>
              </a:solidFill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044AE-22E2-4E5C-AF7A-0543FB6440DC}" type="datetime1">
              <a:rPr lang="en-US" smtClean="0">
                <a:solidFill>
                  <a:schemeClr val="bg1"/>
                </a:solidFill>
                <a:cs typeface="2  Nazanin" pitchFamily="2" charset="-78"/>
              </a:rPr>
              <a:pPr/>
              <a:t>12/3/2017</a:t>
            </a:fld>
            <a:endParaRPr lang="en-US">
              <a:solidFill>
                <a:schemeClr val="bg1"/>
              </a:solidFill>
              <a:cs typeface="2  Nazanin" pitchFamily="2" charset="-78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>
                <a:solidFill>
                  <a:schemeClr val="bg1"/>
                </a:solidFill>
                <a:cs typeface="2  Nazanin" pitchFamily="2" charset="-78"/>
              </a:rPr>
              <a:pPr/>
              <a:t>10</a:t>
            </a:fld>
            <a:endParaRPr lang="en-US">
              <a:solidFill>
                <a:schemeClr val="bg1"/>
              </a:solidFill>
              <a:cs typeface="2  Nazanin" pitchFamily="2" charset="-78"/>
            </a:endParaRPr>
          </a:p>
        </p:txBody>
      </p:sp>
      <p:pic>
        <p:nvPicPr>
          <p:cNvPr id="15" name="Picture 4" descr="AACFLPX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8985" y="1916832"/>
            <a:ext cx="7129463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785794"/>
            <a:ext cx="8501122" cy="857256"/>
          </a:xfrm>
        </p:spPr>
        <p:txBody>
          <a:bodyPr>
            <a:normAutofit fontScale="90000"/>
          </a:bodyPr>
          <a:lstStyle/>
          <a:p>
            <a:pPr algn="r" rtl="1" eaLnBrk="1" hangingPunct="1"/>
            <a:r>
              <a:rPr lang="en-U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B Lotus" pitchFamily="2" charset="-78"/>
              </a:rPr>
              <a:t/>
            </a:r>
            <a:br>
              <a:rPr lang="en-US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B Lotus" pitchFamily="2" charset="-78"/>
              </a:rPr>
            </a:br>
            <a:r>
              <a:rPr lang="fa-IR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B Lotus" pitchFamily="2" charset="-78"/>
              </a:rPr>
              <a:t>وقتي تغيير حالت ميدهد که </a:t>
            </a:r>
            <a:r>
              <a:rPr lang="fa-IR" sz="3600" b="0" dirty="0" smtClean="0">
                <a:solidFill>
                  <a:srgbClr val="FF0000"/>
                </a:solidFill>
                <a:effectLst/>
                <a:latin typeface="Times New Roman" pitchFamily="18" charset="0"/>
                <a:cs typeface="B Lotus" pitchFamily="2" charset="-78"/>
              </a:rPr>
              <a:t>سيگنال آخر </a:t>
            </a:r>
            <a:r>
              <a:rPr lang="fa-IR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B Lotus" pitchFamily="2" charset="-78"/>
              </a:rPr>
              <a:t>را در </a:t>
            </a:r>
            <a:r>
              <a:rPr lang="fa-IR" sz="3600" b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B Lotus" pitchFamily="2" charset="-78"/>
              </a:rPr>
              <a:t>ورودي</a:t>
            </a:r>
            <a:r>
              <a:rPr lang="fa-IR" sz="36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B Lotus" pitchFamily="2" charset="-78"/>
              </a:rPr>
              <a:t> ببيند.</a:t>
            </a:r>
            <a:endParaRPr lang="en-US" sz="3600" b="0" dirty="0" smtClean="0">
              <a:solidFill>
                <a:schemeClr val="bg1"/>
              </a:solidFill>
              <a:effectLst/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500034" y="0"/>
            <a:ext cx="8186766" cy="785794"/>
          </a:xfrm>
        </p:spPr>
        <p:txBody>
          <a:bodyPr>
            <a:normAutofit/>
          </a:bodyPr>
          <a:lstStyle/>
          <a:p>
            <a:pPr rtl="1"/>
            <a:r>
              <a:rPr lang="en-US" sz="3200" b="1" dirty="0" smtClean="0">
                <a:solidFill>
                  <a:srgbClr val="003399"/>
                </a:solidFill>
                <a:latin typeface="Times New Roman" pitchFamily="18" charset="0"/>
                <a:cs typeface="B Titr" pitchFamily="2" charset="-78"/>
              </a:rPr>
              <a:t>Active low </a:t>
            </a:r>
            <a:r>
              <a:rPr lang="en-US" sz="32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SR-Latch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56C40E28-C287-48E0-8FD7-2F29803A4478}" type="datetime1">
              <a:rPr lang="en-US" smtClean="0">
                <a:solidFill>
                  <a:schemeClr val="bg1"/>
                </a:solidFill>
              </a:rPr>
              <a:pPr algn="r" rtl="1"/>
              <a:t>12/3/2017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21E0ABA5-C145-4856-B981-76064BAEDE4D}" type="slidenum">
              <a:rPr lang="en-US" smtClean="0">
                <a:solidFill>
                  <a:schemeClr val="bg1"/>
                </a:solidFill>
              </a:rPr>
              <a:pPr rtl="1"/>
              <a:t>11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8" name="Picture 1026" descr="AACFLPY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2276872"/>
            <a:ext cx="7096125" cy="30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sz="8900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انواع فيليپ فلاپ</a:t>
            </a:r>
            <a:r>
              <a:rPr lang="en-US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/>
            </a:r>
            <a:br>
              <a:rPr lang="en-US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</a:br>
            <a:endParaRPr lang="en-US" dirty="0">
              <a:solidFill>
                <a:srgbClr val="003399"/>
              </a:solidFill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4763" algn="r" rtl="1">
              <a:buNone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RS</a:t>
            </a:r>
            <a:endParaRPr lang="fa-IR" dirty="0" smtClean="0">
              <a:solidFill>
                <a:srgbClr val="000000"/>
              </a:solidFill>
              <a:latin typeface="Times New Roman" pitchFamily="18" charset="0"/>
              <a:cs typeface="B Lotus" pitchFamily="2" charset="-78"/>
            </a:endParaRPr>
          </a:p>
          <a:p>
            <a:pPr marL="514350" lvl="0" indent="-4763" algn="r" rtl="1">
              <a:buNone/>
            </a:pPr>
            <a:r>
              <a:rPr lang="fa-IR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               در </a:t>
            </a:r>
            <a:r>
              <a:rPr lang="fa-IR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طراحي مدارات </a:t>
            </a:r>
            <a:r>
              <a:rPr lang="fa-IR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داده مثل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رجيسترها</a:t>
            </a:r>
            <a:endParaRPr lang="en-US" dirty="0" smtClean="0">
              <a:solidFill>
                <a:srgbClr val="000000"/>
              </a:solidFill>
              <a:latin typeface="Times New Roman" pitchFamily="18" charset="0"/>
              <a:cs typeface="B Lotus" pitchFamily="2" charset="-78"/>
            </a:endParaRPr>
          </a:p>
          <a:p>
            <a:pPr marL="514350" lvl="0" indent="-4763" algn="r" rtl="1">
              <a:buFont typeface="+mj-lt"/>
              <a:buAutoNum type="arabicParenR"/>
            </a:pPr>
            <a:endParaRPr lang="en-US" dirty="0" smtClean="0">
              <a:solidFill>
                <a:srgbClr val="000000"/>
              </a:solidFill>
              <a:latin typeface="Times New Roman" pitchFamily="18" charset="0"/>
              <a:cs typeface="B Lotus" pitchFamily="2" charset="-78"/>
            </a:endParaRPr>
          </a:p>
          <a:p>
            <a:pPr marL="514350" lvl="0" indent="-4763" algn="r" rtl="1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D</a:t>
            </a:r>
          </a:p>
          <a:p>
            <a:pPr marL="514350" lvl="0" indent="-4763" algn="r" rtl="1">
              <a:buFont typeface="+mj-lt"/>
              <a:buAutoNum type="arabicParenR"/>
            </a:pPr>
            <a:endParaRPr lang="en-US" dirty="0" smtClean="0">
              <a:solidFill>
                <a:srgbClr val="000000"/>
              </a:solidFill>
              <a:latin typeface="Times New Roman" pitchFamily="18" charset="0"/>
              <a:cs typeface="B Lotus" pitchFamily="2" charset="-78"/>
            </a:endParaRPr>
          </a:p>
          <a:p>
            <a:pPr marL="514350" lvl="0" indent="-4763" algn="r" rtl="1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JK</a:t>
            </a:r>
            <a:r>
              <a:rPr lang="fa-IR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          بيشترين کاربرد در طراحي به سبب </a:t>
            </a:r>
            <a:r>
              <a:rPr lang="fa-IR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انعطاف پذيري بالا   </a:t>
            </a:r>
            <a:endParaRPr lang="en-US" dirty="0" smtClean="0">
              <a:solidFill>
                <a:srgbClr val="FF0000"/>
              </a:solidFill>
              <a:latin typeface="Times New Roman" pitchFamily="18" charset="0"/>
              <a:cs typeface="B Lotus" pitchFamily="2" charset="-78"/>
            </a:endParaRPr>
          </a:p>
          <a:p>
            <a:pPr marL="514350" lvl="0" indent="-4763" algn="r" rtl="1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fa-IR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           در مسائلي که با </a:t>
            </a:r>
            <a:r>
              <a:rPr lang="fa-IR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مدلسازي</a:t>
            </a:r>
            <a:r>
              <a:rPr lang="fa-IR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 درگيرند (مثل شمارنده ها)</a:t>
            </a:r>
            <a:endParaRPr lang="en-US" dirty="0">
              <a:solidFill>
                <a:srgbClr val="000000"/>
              </a:solidFill>
              <a:latin typeface="Times New Roman" pitchFamily="18" charset="0"/>
              <a:cs typeface="B Lotus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rot="10800000">
            <a:off x="6643702" y="4429132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0800000">
            <a:off x="6786578" y="492919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Left Brace 7"/>
          <p:cNvSpPr/>
          <p:nvPr/>
        </p:nvSpPr>
        <p:spPr>
          <a:xfrm>
            <a:off x="6858016" y="1714488"/>
            <a:ext cx="571504" cy="1714512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67E80-7BD0-4CA4-88BC-564CB0C356DF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42844" y="428604"/>
            <a:ext cx="8686800" cy="928694"/>
          </a:xfrm>
        </p:spPr>
        <p:txBody>
          <a:bodyPr>
            <a:noAutofit/>
          </a:bodyPr>
          <a:lstStyle/>
          <a:p>
            <a:pPr algn="r"/>
            <a:r>
              <a:rPr lang="fa-IR" sz="3200" dirty="0" smtClean="0">
                <a:solidFill>
                  <a:srgbClr val="003399"/>
                </a:solidFill>
                <a:effectLst/>
                <a:latin typeface="Times New Roman" pitchFamily="18" charset="0"/>
                <a:cs typeface="B Titr" pitchFamily="2" charset="-78"/>
              </a:rPr>
              <a:t>- بررسی عملکرد فیلیپ فلاپها</a:t>
            </a:r>
            <a:endParaRPr lang="en-US" sz="3200" dirty="0">
              <a:solidFill>
                <a:srgbClr val="003399"/>
              </a:solidFill>
              <a:effectLst/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4500594"/>
          </a:xfrm>
        </p:spPr>
        <p:txBody>
          <a:bodyPr>
            <a:normAutofit fontScale="92500" lnSpcReduction="10000"/>
          </a:bodyPr>
          <a:lstStyle/>
          <a:p>
            <a:pPr marL="234950" indent="19050" algn="r" rtl="1">
              <a:buNone/>
            </a:pPr>
            <a:r>
              <a:rPr lang="fa-IR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.</a:t>
            </a:r>
            <a:endParaRPr lang="en-US" dirty="0" smtClean="0">
              <a:solidFill>
                <a:srgbClr val="000000"/>
              </a:solidFill>
              <a:latin typeface="Times New Roman" pitchFamily="18" charset="0"/>
              <a:cs typeface="B Lotus" pitchFamily="2" charset="-78"/>
            </a:endParaRPr>
          </a:p>
          <a:p>
            <a:pPr marL="234950" lvl="0" indent="19050" algn="r" rtl="1">
              <a:buClr>
                <a:schemeClr val="bg1">
                  <a:lumMod val="95000"/>
                  <a:lumOff val="5000"/>
                </a:schemeClr>
              </a:buClr>
              <a:buFont typeface="Wingdings" pitchFamily="2" charset="2"/>
              <a:buChar char="q"/>
            </a:pPr>
            <a:r>
              <a:rPr lang="fa-IR" sz="4800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جدول مشخصه</a:t>
            </a:r>
            <a:r>
              <a:rPr lang="fa-IR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:</a:t>
            </a:r>
            <a:r>
              <a:rPr lang="en-US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اين</a:t>
            </a:r>
            <a:r>
              <a:rPr lang="fa-IR" dirty="0" smtClean="0">
                <a:solidFill>
                  <a:srgbClr val="0070C0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جدول </a:t>
            </a:r>
            <a:r>
              <a:rPr lang="fa-IR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اثر حالات مختلف ورودي </a:t>
            </a:r>
            <a:r>
              <a:rPr lang="fa-IR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را در خروجي فيليپ فلاپ نشان مي دهد.(در تحليل مدارات ترتيبي به کار مي رود.)</a:t>
            </a:r>
            <a:endParaRPr lang="en-US" dirty="0" smtClean="0">
              <a:solidFill>
                <a:srgbClr val="000000"/>
              </a:solidFill>
              <a:latin typeface="Times New Roman" pitchFamily="18" charset="0"/>
              <a:cs typeface="B Lotus" pitchFamily="2" charset="-78"/>
            </a:endParaRPr>
          </a:p>
          <a:p>
            <a:pPr marL="234950" lvl="0" indent="19050" algn="r" rtl="1">
              <a:buClr>
                <a:schemeClr val="bg1">
                  <a:lumMod val="95000"/>
                  <a:lumOff val="5000"/>
                </a:schemeClr>
              </a:buClr>
              <a:buFont typeface="Wingdings" pitchFamily="2" charset="2"/>
              <a:buChar char="q"/>
            </a:pPr>
            <a:r>
              <a:rPr lang="fa-IR" sz="4800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جدول تحريک</a:t>
            </a:r>
            <a:r>
              <a:rPr lang="fa-IR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: </a:t>
            </a:r>
            <a:r>
              <a:rPr lang="fa-IR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با </a:t>
            </a:r>
            <a:r>
              <a:rPr lang="fa-IR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داشتن حالت فعلي </a:t>
            </a:r>
            <a:r>
              <a:rPr lang="fa-IR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براي رسيدن به حالت بعدي دلخواه چه مقاديري بايد در ورودي فيليپ فلاپ قرار گيرند.(در </a:t>
            </a:r>
            <a:r>
              <a:rPr lang="fa-IR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طراحي مدارات ترتيبي </a:t>
            </a:r>
            <a:r>
              <a:rPr lang="fa-IR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به کار مي رود.)</a:t>
            </a:r>
            <a:endParaRPr lang="en-US" dirty="0" smtClean="0">
              <a:solidFill>
                <a:srgbClr val="000000"/>
              </a:solidFill>
              <a:latin typeface="Times New Roman" pitchFamily="18" charset="0"/>
              <a:cs typeface="B Lotus" pitchFamily="2" charset="-78"/>
            </a:endParaRPr>
          </a:p>
          <a:p>
            <a:pPr marL="234950" indent="19050" algn="r" rtl="1">
              <a:buNone/>
            </a:pPr>
            <a:endParaRPr lang="fa-IR" sz="36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B Lotus" pitchFamily="2" charset="-78"/>
            </a:endParaRPr>
          </a:p>
          <a:p>
            <a:pPr marL="234950" indent="19050" algn="r" rtl="1">
              <a:buNone/>
            </a:pPr>
            <a:r>
              <a:rPr lang="fa-I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B Lotus" pitchFamily="2" charset="-78"/>
              </a:rPr>
              <a:t>فيليپ فلاپها نوعي </a:t>
            </a:r>
            <a:r>
              <a:rPr lang="fa-I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B Lotus" pitchFamily="2" charset="-78"/>
              </a:rPr>
              <a:t>لچ</a:t>
            </a:r>
            <a:r>
              <a:rPr lang="fa-I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B Lotus" pitchFamily="2" charset="-78"/>
              </a:rPr>
              <a:t> هستند که </a:t>
            </a:r>
            <a:r>
              <a:rPr lang="fa-I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B Lotus" pitchFamily="2" charset="-78"/>
              </a:rPr>
              <a:t>داراي ورودي </a:t>
            </a:r>
            <a:r>
              <a:rPr lang="en-US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B Lotus" pitchFamily="2" charset="-78"/>
              </a:rPr>
              <a:t>cp</a:t>
            </a:r>
            <a:r>
              <a:rPr lang="fa-I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B Lotus" pitchFamily="2" charset="-78"/>
              </a:rPr>
              <a:t> (کنترلي) </a:t>
            </a:r>
            <a:r>
              <a:rPr lang="fa-I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B Lotus" pitchFamily="2" charset="-78"/>
              </a:rPr>
              <a:t>نيز مي باشند.</a:t>
            </a:r>
          </a:p>
          <a:p>
            <a:pPr marL="234950" indent="19050" algn="r" rtl="1">
              <a:buNone/>
            </a:pPr>
            <a:endParaRPr lang="en-US" sz="36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B Lotus" pitchFamily="2" charset="-78"/>
            </a:endParaRPr>
          </a:p>
          <a:p>
            <a:pPr marL="234950" indent="19050"/>
            <a:endParaRPr lang="en-US" dirty="0"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918B0-3309-4BE6-B7B7-4C03C0435BE5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دیاگرام فیلیپ فلاپها:</a:t>
            </a:r>
            <a:endParaRPr lang="en-US" dirty="0">
              <a:solidFill>
                <a:srgbClr val="003399"/>
              </a:solidFill>
              <a:latin typeface="Times New Roman" pitchFamily="18" charset="0"/>
              <a:cs typeface="B Lotus" pitchFamily="2" charset="-78"/>
            </a:endParaRPr>
          </a:p>
        </p:txBody>
      </p:sp>
      <p:pic>
        <p:nvPicPr>
          <p:cNvPr id="4" name="Picture 1" descr="C:\Documents and Settings\saeed.AS-0534A5F95B8C\Desktop\SECRON.bmp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tretch>
            <a:fillRect/>
          </a:stretch>
        </p:blipFill>
        <p:spPr bwMode="auto">
          <a:xfrm>
            <a:off x="1452562" y="2068512"/>
            <a:ext cx="6238875" cy="3771900"/>
          </a:xfrm>
          <a:prstGeom prst="rect">
            <a:avLst/>
          </a:prstGeom>
          <a:noFill/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D8546-5E74-4835-A9E5-ECC5B7DEA661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0" y="142852"/>
            <a:ext cx="4371948" cy="1143000"/>
          </a:xfrm>
          <a:noFill/>
          <a:ln/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 rtl="1"/>
            <a:r>
              <a:rPr lang="fa-IR" sz="3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انواع ورودي در فيليپ فلاپها</a:t>
            </a:r>
            <a:endParaRPr lang="en-US" sz="3200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1802" y="1600200"/>
            <a:ext cx="5614998" cy="4709160"/>
          </a:xfrm>
        </p:spPr>
        <p:txBody>
          <a:bodyPr>
            <a:normAutofit/>
          </a:bodyPr>
          <a:lstStyle/>
          <a:p>
            <a:pPr marL="411163" indent="-6350" algn="just" rtl="1">
              <a:buClr>
                <a:schemeClr val="bg1"/>
              </a:buClr>
              <a:buFont typeface="Wingdings" pitchFamily="2" charset="2"/>
              <a:buChar char="q"/>
            </a:pP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فليپ فلاپها  علاوه بر ورودي هاي کنترلي که همگام با پالس ساعت کار مي کنند داراي </a:t>
            </a:r>
            <a:r>
              <a:rPr lang="fa-IR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يک يا دو ورودی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هستند که ناهمگام با پالس ساعت هستند.</a:t>
            </a:r>
          </a:p>
          <a:p>
            <a:pPr marL="411163" indent="-6350" algn="just" rtl="1">
              <a:buClr>
                <a:schemeClr val="bg1"/>
              </a:buClr>
              <a:buFont typeface="Wingdings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براي </a:t>
            </a:r>
            <a:r>
              <a:rPr lang="fa-IR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تنظيم اوليه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مقدار خروجي (صفر يا يک کردن اوليه)به کار مي رود:</a:t>
            </a:r>
          </a:p>
          <a:p>
            <a:pPr marL="996379" lvl="2" indent="-6350" algn="just" rtl="1">
              <a:buClr>
                <a:schemeClr val="bg1"/>
              </a:buClr>
              <a:buFont typeface="Wingdings" pitchFamily="2" charset="2"/>
              <a:buChar char="q"/>
            </a:pPr>
            <a:endParaRPr lang="en-US" dirty="0" smtClean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996379" lvl="2" indent="-6350" algn="just" rtl="1">
              <a:buClr>
                <a:schemeClr val="bg1">
                  <a:lumMod val="95000"/>
                  <a:lumOff val="5000"/>
                </a:schemeClr>
              </a:buClr>
              <a:buFont typeface="Wingdings" pitchFamily="2" charset="2"/>
              <a:buChar char="q"/>
            </a:pPr>
            <a:r>
              <a:rPr lang="fa-IR" dirty="0" smtClean="0">
                <a:solidFill>
                  <a:srgbClr val="0070C0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en-US" sz="1800" dirty="0" smtClean="0">
                <a:solidFill>
                  <a:srgbClr val="0070C0"/>
                </a:solidFill>
                <a:latin typeface="Times New Roman" pitchFamily="18" charset="0"/>
                <a:cs typeface="B Lotus" pitchFamily="2" charset="-78"/>
              </a:rPr>
              <a:t>Preset</a:t>
            </a:r>
            <a:r>
              <a:rPr lang="fa-IR" sz="18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: براي فعال(يک)کردن</a:t>
            </a:r>
            <a:endParaRPr lang="en-US" sz="1800" dirty="0" smtClean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996379" lvl="2" indent="-6350" algn="just" rtl="1">
              <a:buClrTx/>
              <a:buFont typeface="Wingdings" pitchFamily="2" charset="2"/>
              <a:buChar char="q"/>
            </a:pPr>
            <a:r>
              <a:rPr lang="fa-IR" sz="18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en-US" sz="1800" dirty="0" smtClean="0">
                <a:solidFill>
                  <a:srgbClr val="0070C0"/>
                </a:solidFill>
                <a:latin typeface="Times New Roman" pitchFamily="18" charset="0"/>
                <a:cs typeface="B Lotus" pitchFamily="2" charset="-78"/>
              </a:rPr>
              <a:t>Clear</a:t>
            </a:r>
            <a:r>
              <a:rPr lang="fa-IR" sz="18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: براي پاک کردن(صفر)کردن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A6978-B890-43BD-AF50-9508E3F045F5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7174" name="Picture 6" descr="C:\Documents and Settings\saeed.AS-0534A5F95B8C\Desktop\madar\FDSF\JK FF.bm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285720" y="1571612"/>
            <a:ext cx="2428892" cy="4352925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saeed.AS-0534A5F95B8C\Desktop\madar\FDSF\JK FF2.bm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000108"/>
            <a:ext cx="5134061" cy="4643446"/>
          </a:xfrm>
          <a:prstGeom prst="rect">
            <a:avLst/>
          </a:prstGeom>
          <a:noFill/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4B87-5980-4514-9D81-42151A368E7A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85720" y="428604"/>
            <a:ext cx="897526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3200" b="1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 Fillip-Flap &amp;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Jk</a:t>
            </a:r>
            <a:r>
              <a:rPr lang="en-US" sz="3200" b="1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 Fillip-Flap</a:t>
            </a:r>
            <a:endParaRPr lang="en-US" sz="3200" b="1" dirty="0">
              <a:solidFill>
                <a:srgbClr val="003399"/>
              </a:solidFill>
              <a:latin typeface="Times New Roman" pitchFamily="18" charset="0"/>
              <a:cs typeface="B Lotus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0200" y="1319532"/>
            <a:ext cx="3276600" cy="397192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>
                <a:solidFill>
                  <a:srgbClr val="003399"/>
                </a:solidFill>
                <a:latin typeface="Times New Roman" pitchFamily="18" charset="0"/>
                <a:cs typeface="B Titr" pitchFamily="2" charset="-78"/>
              </a:rPr>
              <a:t>فيليپ فلاپ</a:t>
            </a:r>
            <a:r>
              <a:rPr lang="en-US" sz="3200" dirty="0" smtClean="0">
                <a:solidFill>
                  <a:srgbClr val="003399"/>
                </a:solidFill>
                <a:latin typeface="Times New Roman" pitchFamily="18" charset="0"/>
                <a:cs typeface="B Titr" pitchFamily="2" charset="-78"/>
              </a:rPr>
              <a:t> RS</a:t>
            </a:r>
            <a:r>
              <a:rPr lang="fa-IR" sz="3200" dirty="0" smtClean="0">
                <a:solidFill>
                  <a:srgbClr val="003399"/>
                </a:solidFill>
                <a:latin typeface="Times New Roman" pitchFamily="18" charset="0"/>
                <a:cs typeface="B Titr" pitchFamily="2" charset="-78"/>
              </a:rPr>
              <a:t> </a:t>
            </a:r>
            <a:endParaRPr lang="en-US" sz="3200" dirty="0">
              <a:solidFill>
                <a:srgbClr val="003399"/>
              </a:solidFill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Clr>
                <a:schemeClr val="bg1"/>
              </a:buClr>
              <a:buFont typeface="Wingdings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اين نوع فيليپ فلاپ داراي دو ورودي 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lvl="0" algn="r" rtl="1">
              <a:buClrTx/>
              <a:buFont typeface="Wingdings" pitchFamily="2" charset="2"/>
              <a:buChar char="ü"/>
            </a:pP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:S</a:t>
            </a:r>
            <a:r>
              <a:rPr lang="fa-IR" sz="2000" dirty="0" smtClean="0">
                <a:solidFill>
                  <a:srgbClr val="9E0000"/>
                </a:solidFill>
                <a:latin typeface="Times New Roman" pitchFamily="18" charset="0"/>
                <a:cs typeface="B Lotus" pitchFamily="2" charset="-78"/>
              </a:rPr>
              <a:t>فعال کننده</a:t>
            </a:r>
            <a:r>
              <a:rPr lang="fa-IR" sz="20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set</a:t>
            </a:r>
          </a:p>
          <a:p>
            <a:pPr lvl="0" algn="r" rtl="1">
              <a:buClrTx/>
              <a:buFont typeface="Wingdings" pitchFamily="2" charset="2"/>
              <a:buChar char="ü"/>
            </a:pP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R </a:t>
            </a:r>
            <a:r>
              <a:rPr lang="fa-IR" sz="20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:</a:t>
            </a:r>
            <a:r>
              <a:rPr lang="fa-IR" sz="2000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غير فعال کننده</a:t>
            </a:r>
            <a:r>
              <a:rPr lang="fa-IR" sz="20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RESET</a:t>
            </a:r>
            <a:r>
              <a:rPr lang="fa-IR" sz="20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)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 </a:t>
            </a:r>
          </a:p>
          <a:p>
            <a:pPr lvl="0" algn="r" rtl="1">
              <a:buClrTx/>
              <a:buNone/>
            </a:pP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مي باشد. </a:t>
            </a:r>
          </a:p>
          <a:p>
            <a:pPr algn="r" rtl="1">
              <a:buClrTx/>
              <a:buFont typeface="Wingdings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بخش </a:t>
            </a:r>
            <a:r>
              <a:rPr lang="fa-IR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حافظه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اين فيليپ فلاپ همان </a:t>
            </a:r>
            <a:r>
              <a:rPr lang="fa-IR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لچ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RS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است.</a:t>
            </a:r>
            <a:endParaRPr lang="en-US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74047-2671-4FAE-ACC3-10E9E167B14E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29600" cy="1368412"/>
          </a:xfrm>
        </p:spPr>
        <p:txBody>
          <a:bodyPr>
            <a:noAutofit/>
          </a:bodyPr>
          <a:lstStyle/>
          <a:p>
            <a:pPr algn="r" rtl="1"/>
            <a:r>
              <a:rPr lang="fa-IR" sz="3200" dirty="0" smtClean="0">
                <a:solidFill>
                  <a:srgbClr val="003399"/>
                </a:solidFill>
                <a:effectLst/>
                <a:latin typeface="Times New Roman" pitchFamily="18" charset="0"/>
                <a:cs typeface="B Lotus" pitchFamily="2" charset="-78"/>
              </a:rPr>
              <a:t>جدول هاي مشخصه و تحريک براي فيليپ فلاپ </a:t>
            </a:r>
            <a:r>
              <a:rPr lang="en-US" sz="3200" dirty="0" smtClean="0">
                <a:solidFill>
                  <a:srgbClr val="003399"/>
                </a:solidFill>
                <a:effectLst/>
                <a:latin typeface="Times New Roman" pitchFamily="18" charset="0"/>
                <a:cs typeface="B Lotus" pitchFamily="2" charset="-78"/>
              </a:rPr>
              <a:t>RS</a:t>
            </a:r>
            <a:endParaRPr lang="en-US" sz="3200" dirty="0">
              <a:solidFill>
                <a:srgbClr val="003399"/>
              </a:solidFill>
              <a:effectLst/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D8E07-7083-4FF8-86EF-93782DA1B99A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18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 rot="5400000" flipH="1" flipV="1">
            <a:off x="2500298" y="2571744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357158" y="5357826"/>
            <a:ext cx="38683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5400" b="1" cap="all" spc="0" dirty="0" smtClean="0">
                <a:ln/>
                <a:solidFill>
                  <a:schemeClr val="accent4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5400" b="1" cap="all" spc="0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B Lotus" pitchFamily="2" charset="-78"/>
              </a:rPr>
              <a:t>جدول مشخصه</a:t>
            </a:r>
            <a:endParaRPr lang="en-US" sz="5400" b="1" cap="all" spc="0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286380" y="5357826"/>
            <a:ext cx="33586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sz="54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B Lotus" pitchFamily="2" charset="-78"/>
              </a:rPr>
              <a:t>جدول تحريک</a:t>
            </a:r>
            <a:endParaRPr lang="en-US" sz="5400" b="1" cap="none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cs typeface="B Lotus" pitchFamily="2" charset="-78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5214942" y="2285992"/>
            <a:ext cx="355282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500306"/>
            <a:ext cx="273367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868346"/>
          </a:xfrm>
        </p:spPr>
        <p:txBody>
          <a:bodyPr>
            <a:normAutofit/>
          </a:bodyPr>
          <a:lstStyle/>
          <a:p>
            <a:pPr algn="r"/>
            <a:r>
              <a:rPr lang="en-US" sz="3200" dirty="0" smtClean="0">
                <a:solidFill>
                  <a:srgbClr val="003399"/>
                </a:solidFill>
                <a:effectLst/>
                <a:latin typeface="Times New Roman" pitchFamily="18" charset="0"/>
                <a:cs typeface="B Titr" pitchFamily="2" charset="-78"/>
              </a:rPr>
              <a:t>RS</a:t>
            </a:r>
            <a:r>
              <a:rPr lang="fa-IR" sz="3200" dirty="0" smtClean="0">
                <a:solidFill>
                  <a:srgbClr val="003399"/>
                </a:solidFill>
                <a:effectLst/>
                <a:latin typeface="Times New Roman" pitchFamily="18" charset="0"/>
                <a:cs typeface="B Titr" pitchFamily="2" charset="-78"/>
              </a:rPr>
              <a:t>نمايش گيتي فيليپ فلاپ </a:t>
            </a:r>
            <a:endParaRPr lang="en-US" sz="3200" dirty="0">
              <a:solidFill>
                <a:srgbClr val="003399"/>
              </a:solidFill>
              <a:effectLst/>
              <a:latin typeface="Times New Roman" pitchFamily="18" charset="0"/>
              <a:cs typeface="B Titr" pitchFamily="2" charset="-78"/>
            </a:endParaRPr>
          </a:p>
        </p:txBody>
      </p:sp>
      <p:pic>
        <p:nvPicPr>
          <p:cNvPr id="4" name="Picture 1" descr="C:\Documents and Settings\saeed.AS-0534A5F95B8C\Desktop\madar\bgnh.bm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1071546"/>
            <a:ext cx="7715272" cy="3790950"/>
          </a:xfrm>
          <a:prstGeom prst="rect">
            <a:avLst/>
          </a:prstGeom>
          <a:noFill/>
        </p:spPr>
      </p:pic>
      <p:pic>
        <p:nvPicPr>
          <p:cNvPr id="30722" name="Picture 2" descr="C:\Documents and Settings\saeed.AS-0534A5F95B8C\Desktop\madar\MADAR13.bmp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5214950"/>
            <a:ext cx="3790950" cy="1304925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857752" y="4357694"/>
            <a:ext cx="3306869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E2139-D2B1-491E-9D44-37DB5CB9F079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200" baseline="30000" dirty="0" smtClean="0">
                <a:solidFill>
                  <a:srgbClr val="C00000"/>
                </a:solidFill>
                <a:latin typeface="Times New Roman" pitchFamily="18" charset="0"/>
                <a:cs typeface="B Titr" pitchFamily="2" charset="-78"/>
              </a:rPr>
              <a:t>رئوس مطالب</a:t>
            </a:r>
            <a:endParaRPr lang="en-US" sz="3200" baseline="30000" dirty="0">
              <a:solidFill>
                <a:srgbClr val="C00000"/>
              </a:solidFill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80624"/>
          </a:xfrm>
        </p:spPr>
        <p:txBody>
          <a:bodyPr>
            <a:normAutofit/>
          </a:bodyPr>
          <a:lstStyle/>
          <a:p>
            <a:pPr algn="r" rtl="1">
              <a:buClrTx/>
              <a:buSzPct val="48000"/>
              <a:buFont typeface="Wingdings" pitchFamily="2" charset="2"/>
              <a:buChar char="q"/>
            </a:pPr>
            <a:r>
              <a:rPr lang="fa-IR" sz="2400" b="1" dirty="0" smtClean="0">
                <a:solidFill>
                  <a:srgbClr val="003399"/>
                </a:solidFill>
                <a:latin typeface="Times New Roman" pitchFamily="18" charset="0"/>
                <a:cs typeface="B Titr" pitchFamily="2" charset="-78"/>
              </a:rPr>
              <a:t>مدارهای ترتیبی</a:t>
            </a:r>
          </a:p>
          <a:p>
            <a:pPr algn="r" rtl="1">
              <a:buClrTx/>
              <a:buSzPct val="48000"/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003399"/>
                </a:solidFill>
                <a:latin typeface="Times New Roman" pitchFamily="18" charset="0"/>
                <a:cs typeface="B Titr" pitchFamily="2" charset="-78"/>
              </a:rPr>
              <a:t>        انواع مدارهای ترتیبی</a:t>
            </a:r>
          </a:p>
          <a:p>
            <a:pPr algn="r" rtl="1">
              <a:buClrTx/>
              <a:buSzPct val="48000"/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003399"/>
                </a:solidFill>
                <a:latin typeface="Times New Roman" pitchFamily="18" charset="0"/>
                <a:cs typeface="B Titr" pitchFamily="2" charset="-78"/>
              </a:rPr>
              <a:t>        تقسیم بندی مدارات ترتیبی بر اساس نحوه اثر کلاک</a:t>
            </a:r>
          </a:p>
          <a:p>
            <a:pPr algn="r" rtl="1">
              <a:buClrTx/>
              <a:buSzPct val="48000"/>
              <a:buFont typeface="Wingdings" pitchFamily="2" charset="2"/>
              <a:buChar char="q"/>
            </a:pPr>
            <a:r>
              <a:rPr lang="fa-IR" sz="2400" b="1" dirty="0" smtClean="0">
                <a:solidFill>
                  <a:srgbClr val="003399"/>
                </a:solidFill>
                <a:latin typeface="Times New Roman" pitchFamily="18" charset="0"/>
                <a:cs typeface="B Titr" pitchFamily="2" charset="-78"/>
              </a:rPr>
              <a:t>فیلیپ</a:t>
            </a:r>
            <a:r>
              <a:rPr lang="en-US" sz="2400" b="1" dirty="0" smtClean="0">
                <a:solidFill>
                  <a:srgbClr val="003399"/>
                </a:solidFill>
                <a:latin typeface="Times New Roman" pitchFamily="18" charset="0"/>
                <a:cs typeface="B Titr" pitchFamily="2" charset="-78"/>
              </a:rPr>
              <a:t> </a:t>
            </a:r>
            <a:r>
              <a:rPr lang="fa-IR" sz="2400" b="1" dirty="0" smtClean="0">
                <a:solidFill>
                  <a:srgbClr val="003399"/>
                </a:solidFill>
                <a:latin typeface="Times New Roman" pitchFamily="18" charset="0"/>
                <a:cs typeface="B Titr" pitchFamily="2" charset="-78"/>
              </a:rPr>
              <a:t>فلاپها</a:t>
            </a:r>
          </a:p>
          <a:p>
            <a:pPr algn="r" rtl="1">
              <a:buClrTx/>
              <a:buSzPct val="48000"/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003399"/>
                </a:solidFill>
                <a:latin typeface="Times New Roman" pitchFamily="18" charset="0"/>
                <a:cs typeface="B Titr" pitchFamily="2" charset="-78"/>
              </a:rPr>
              <a:t>        تعریف فیلیپ-فلاپها</a:t>
            </a:r>
          </a:p>
          <a:p>
            <a:pPr algn="r" rtl="1">
              <a:buClrTx/>
              <a:buSzPct val="48000"/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003399"/>
                </a:solidFill>
                <a:latin typeface="Times New Roman" pitchFamily="18" charset="0"/>
                <a:cs typeface="B Titr" pitchFamily="2" charset="-78"/>
              </a:rPr>
              <a:t>        انواع فیلیپ-فلاپها</a:t>
            </a:r>
          </a:p>
          <a:p>
            <a:pPr algn="r" rtl="1">
              <a:buClrTx/>
              <a:buSzPct val="48000"/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003399"/>
                </a:solidFill>
                <a:latin typeface="Times New Roman" pitchFamily="18" charset="0"/>
                <a:cs typeface="B Titr" pitchFamily="2" charset="-78"/>
              </a:rPr>
              <a:t>        متاثر شدن فیلیپ-فلاپها توسط ورودی ها</a:t>
            </a:r>
          </a:p>
          <a:p>
            <a:pPr algn="r" rtl="1">
              <a:buClrTx/>
              <a:buSzPct val="48000"/>
              <a:buNone/>
            </a:pPr>
            <a:endParaRPr lang="fa-IR" sz="2400" b="1" dirty="0" smtClean="0">
              <a:solidFill>
                <a:srgbClr val="C00000"/>
              </a:solidFill>
              <a:latin typeface="Nazanin"/>
              <a:cs typeface="B Titr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AA0FF-1002-4A0B-B355-FE0BA25201BF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buNone/>
            </a:pP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به جز پالس ساعت، داراي يک ورودي است.</a:t>
            </a:r>
          </a:p>
          <a:p>
            <a:pPr algn="r" rtl="1">
              <a:buNone/>
            </a:pP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اين 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FF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همواره مقدار ورودي را با يک پالس تاخير به خروجي مي دهد.</a:t>
            </a:r>
            <a:endParaRPr lang="en-US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14612" y="214290"/>
            <a:ext cx="621510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n-US" sz="32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3399"/>
                </a:solidFill>
                <a:latin typeface="Times New Roman" pitchFamily="18" charset="0"/>
                <a:cs typeface="B Titr" pitchFamily="2" charset="-78"/>
              </a:rPr>
              <a:t>D</a:t>
            </a:r>
            <a:r>
              <a:rPr lang="fa-IR" sz="32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3399"/>
                </a:solidFill>
                <a:latin typeface="Times New Roman" pitchFamily="18" charset="0"/>
                <a:cs typeface="B Titr" pitchFamily="2" charset="-78"/>
              </a:rPr>
              <a:t>فيليپ فلاپ </a:t>
            </a:r>
            <a:endParaRPr lang="en-US" sz="3200" b="1" cap="none" spc="0" dirty="0">
              <a:ln w="17780" cmpd="sng">
                <a:noFill/>
                <a:prstDash val="solid"/>
                <a:miter lim="800000"/>
              </a:ln>
              <a:solidFill>
                <a:srgbClr val="003399"/>
              </a:solidFill>
              <a:latin typeface="Times New Roman" pitchFamily="18" charset="0"/>
              <a:cs typeface="B Titr" pitchFamily="2" charset="-78"/>
            </a:endParaRPr>
          </a:p>
        </p:txBody>
      </p:sp>
      <p:pic>
        <p:nvPicPr>
          <p:cNvPr id="2051" name="Picture 3" descr="C:\Documents and Settings\saeed.AS-0534A5F95B8C\Desktop\D FF4.bm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1142976" y="3000372"/>
            <a:ext cx="2725192" cy="2000264"/>
          </a:xfrm>
          <a:prstGeom prst="rect">
            <a:avLst/>
          </a:prstGeom>
          <a:noFill/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2FA42-E793-4628-9BB8-6CF0379452DB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5000628" y="2643182"/>
            <a:ext cx="22479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saeed.AS-0534A5F95B8C\Desktop\madar\MADAR11رر.bm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643314"/>
            <a:ext cx="3705225" cy="3048000"/>
          </a:xfrm>
          <a:prstGeom prst="rect">
            <a:avLst/>
          </a:prstGeom>
          <a:noFill/>
        </p:spPr>
      </p:pic>
      <p:pic>
        <p:nvPicPr>
          <p:cNvPr id="6148" name="Picture 4" descr="C:\Documents and Settings\saeed.AS-0534A5F95B8C\Desktop\سیبریطرذیطبذ.bmp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0"/>
            <a:ext cx="7181850" cy="3790950"/>
          </a:xfrm>
          <a:prstGeom prst="rect">
            <a:avLst/>
          </a:prstGeom>
          <a:noFill/>
        </p:spPr>
      </p:pic>
      <p:pic>
        <p:nvPicPr>
          <p:cNvPr id="2050" name="Picture 2" descr="C:\Documents and Settings\saeed.AS-0534A5F95B8C\Desktop\DDDDDD.bmp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571472" y="4500570"/>
            <a:ext cx="3000396" cy="1440190"/>
          </a:xfrm>
          <a:prstGeom prst="rect">
            <a:avLst/>
          </a:prstGeom>
          <a:noFill/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32CB1-0F48-42F0-A465-B31625E689A1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dirty="0" smtClean="0">
                <a:solidFill>
                  <a:srgbClr val="003399"/>
                </a:solidFill>
                <a:effectLst/>
                <a:latin typeface="Times New Roman" pitchFamily="18" charset="0"/>
                <a:cs typeface="B Titr" pitchFamily="2" charset="-78"/>
              </a:rPr>
              <a:t>JK</a:t>
            </a:r>
            <a:r>
              <a:rPr lang="fa-IR" sz="3200" dirty="0" smtClean="0">
                <a:solidFill>
                  <a:srgbClr val="003399"/>
                </a:solidFill>
                <a:effectLst/>
                <a:latin typeface="Times New Roman" pitchFamily="18" charset="0"/>
                <a:cs typeface="B Titr" pitchFamily="2" charset="-78"/>
              </a:rPr>
              <a:t>فليپ فلاپ </a:t>
            </a:r>
            <a:endParaRPr lang="en-US" sz="3200" dirty="0">
              <a:solidFill>
                <a:srgbClr val="003399"/>
              </a:solidFill>
              <a:effectLst/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717172"/>
          </a:xfrm>
        </p:spPr>
        <p:txBody>
          <a:bodyPr/>
          <a:lstStyle/>
          <a:p>
            <a:pPr algn="r" rtl="1">
              <a:buNone/>
            </a:pPr>
            <a:endParaRPr lang="en-US" baseline="-25000" dirty="0" smtClean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algn="r" rtl="1">
              <a:buClrTx/>
              <a:buFont typeface="Wingdings" pitchFamily="2" charset="2"/>
              <a:buChar char="q"/>
            </a:pPr>
            <a:r>
              <a:rPr lang="fa-IR" baseline="-250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اين فيليپ فلاپ </a:t>
            </a:r>
            <a:r>
              <a:rPr lang="fa-IR" baseline="-25000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شبيه </a:t>
            </a:r>
            <a:r>
              <a:rPr lang="en-US" baseline="-25000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RS</a:t>
            </a:r>
            <a:r>
              <a:rPr lang="fa-IR" baseline="-25000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baseline="-250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است. ورودي</a:t>
            </a:r>
            <a:r>
              <a:rPr lang="en-US" baseline="-250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J</a:t>
            </a:r>
            <a:r>
              <a:rPr lang="fa-IR" baseline="-250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فعال کننده و ورودي </a:t>
            </a:r>
            <a:r>
              <a:rPr lang="en-US" baseline="-250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K</a:t>
            </a:r>
            <a:r>
              <a:rPr lang="fa-IR" baseline="-250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غيرفعال کننده مي باشد. تنها تفاوت دو فيليپ فلاپ اين است که در </a:t>
            </a:r>
            <a:r>
              <a:rPr lang="en-US" baseline="-250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JK</a:t>
            </a:r>
            <a:r>
              <a:rPr lang="fa-IR" baseline="-250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baseline="-25000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اگر هر دو ورودي همزمان فعال</a:t>
            </a:r>
            <a:r>
              <a:rPr lang="fa-IR" baseline="-250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گردد، </a:t>
            </a:r>
            <a:r>
              <a:rPr lang="fa-IR" baseline="-25000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خروجي مکمل حالت فعلي </a:t>
            </a:r>
            <a:r>
              <a:rPr lang="fa-IR" baseline="-250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مي گردد.</a:t>
            </a:r>
            <a:endParaRPr lang="en-US" baseline="-25000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</p:txBody>
      </p:sp>
      <p:pic>
        <p:nvPicPr>
          <p:cNvPr id="4099" name="Picture 3" descr="C:\Documents and Settings\saeed.AS-0534A5F95B8C\Desktop\J K FF 3.bm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428596" y="2643182"/>
            <a:ext cx="3705225" cy="3790950"/>
          </a:xfrm>
          <a:prstGeom prst="rect">
            <a:avLst/>
          </a:prstGeom>
          <a:noFill/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A4231-A5F3-4B77-BB8F-C05B18F21005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3214686"/>
            <a:ext cx="280987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saeed.AS-0534A5F95B8C\My Documents\My Pictures\GK FF2.bm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285728"/>
            <a:ext cx="7210425" cy="3790950"/>
          </a:xfrm>
          <a:prstGeom prst="rect">
            <a:avLst/>
          </a:prstGeom>
          <a:noFill/>
        </p:spPr>
      </p:pic>
      <p:pic>
        <p:nvPicPr>
          <p:cNvPr id="5123" name="Picture 3" descr="C:\Documents and Settings\saeed.AS-0534A5F95B8C\Desktop\madar\JK FF.bmp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3810000"/>
            <a:ext cx="3705225" cy="3048000"/>
          </a:xfrm>
          <a:prstGeom prst="rect">
            <a:avLst/>
          </a:prstGeom>
          <a:noFill/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22A0F-71D4-41BA-B4AB-83C9C5DB885D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4714884"/>
            <a:ext cx="23336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785818"/>
          </a:xfr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r"/>
            <a:r>
              <a:rPr lang="en-US" sz="3600" b="1" dirty="0" smtClean="0">
                <a:ln w="9000" cmpd="sng">
                  <a:noFill/>
                  <a:prstDash val="solid"/>
                </a:ln>
                <a:solidFill>
                  <a:srgbClr val="003399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B Titr" pitchFamily="2" charset="-78"/>
              </a:rPr>
              <a:t>T</a:t>
            </a:r>
            <a:r>
              <a:rPr lang="fa-IR" sz="3600" b="1" dirty="0" smtClean="0">
                <a:ln w="9000" cmpd="sng">
                  <a:noFill/>
                  <a:prstDash val="solid"/>
                </a:ln>
                <a:solidFill>
                  <a:srgbClr val="003399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B Titr" pitchFamily="2" charset="-78"/>
              </a:rPr>
              <a:t>فيليپ فلاپ</a:t>
            </a:r>
            <a:r>
              <a:rPr lang="en-US" b="1" dirty="0" smtClean="0">
                <a:ln>
                  <a:noFill/>
                </a:ln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/>
            </a:r>
            <a:br>
              <a:rPr lang="en-US" b="1" dirty="0" smtClean="0">
                <a:ln>
                  <a:noFill/>
                </a:ln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</a:br>
            <a:endParaRPr lang="en-US" dirty="0">
              <a:ln>
                <a:noFill/>
              </a:ln>
              <a:solidFill>
                <a:srgbClr val="003399"/>
              </a:solidFill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52062"/>
          </a:xfrm>
        </p:spPr>
        <p:txBody>
          <a:bodyPr/>
          <a:lstStyle/>
          <a:p>
            <a:pPr algn="r" rtl="1">
              <a:buNone/>
            </a:pP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این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FF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را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Toggle FF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نیز می نامند. دارای </a:t>
            </a:r>
            <a:r>
              <a:rPr lang="fa-IR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یک ورودی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است. یک     این ورودی باعث می شود </a:t>
            </a:r>
            <a:r>
              <a:rPr lang="fa-IR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مکمل حالت </a:t>
            </a:r>
            <a:r>
              <a:rPr lang="fa-IR" b="1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فعلی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FF</a:t>
            </a:r>
            <a:r>
              <a:rPr lang="fa-IR" b="1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به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خروجی برود.</a:t>
            </a:r>
          </a:p>
        </p:txBody>
      </p:sp>
      <p:pic>
        <p:nvPicPr>
          <p:cNvPr id="31746" name="Picture 2" descr="C:\Documents and Settings\saeed.AS-0534A5F95B8C\Desktop\ذخشقی.bm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10000"/>
          </a:blip>
          <a:srcRect l="9640" t="10402" r="17094" b="10541"/>
          <a:stretch>
            <a:fillRect/>
          </a:stretch>
        </p:blipFill>
        <p:spPr bwMode="auto">
          <a:xfrm>
            <a:off x="4929190" y="2786058"/>
            <a:ext cx="2714644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D4AB9-DAC3-41F3-8D7C-46D33F306317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3212976"/>
            <a:ext cx="2257425" cy="259080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saeed.AS-0534A5F95B8C\Desktop\FDSFDSFSDF.bm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428604"/>
            <a:ext cx="8143900" cy="3286148"/>
          </a:xfrm>
          <a:prstGeom prst="rect">
            <a:avLst/>
          </a:prstGeom>
          <a:noFill/>
        </p:spPr>
      </p:pic>
      <p:pic>
        <p:nvPicPr>
          <p:cNvPr id="32772" name="Picture 4" descr="C:\Documents and Settings\saeed.AS-0534A5F95B8C\Desktop\madar\MADAR11رر.bmp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3714752"/>
            <a:ext cx="3705225" cy="2976562"/>
          </a:xfrm>
          <a:prstGeom prst="rect">
            <a:avLst/>
          </a:prstGeom>
          <a:noFill/>
        </p:spPr>
      </p:pic>
      <p:pic>
        <p:nvPicPr>
          <p:cNvPr id="4098" name="Picture 2" descr="C:\Documents and Settings\saeed.AS-0534A5F95B8C\Desktop\DDDDDD.bmp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1214414" y="4071942"/>
            <a:ext cx="3643338" cy="1385892"/>
          </a:xfrm>
          <a:prstGeom prst="rect">
            <a:avLst/>
          </a:prstGeom>
          <a:noFill/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C798-4294-4D7C-905F-2F0178A05817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071678"/>
            <a:ext cx="8658228" cy="2928958"/>
          </a:xfrm>
        </p:spPr>
        <p:txBody>
          <a:bodyPr>
            <a:normAutofit/>
          </a:bodyPr>
          <a:lstStyle/>
          <a:p>
            <a:pPr marL="231775" indent="0" algn="just" rtl="1">
              <a:buNone/>
            </a:pPr>
            <a:r>
              <a:rPr lang="fa-IR" sz="3600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اگر پايه هاي 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J</a:t>
            </a:r>
            <a:r>
              <a:rPr lang="fa-IR" sz="3600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و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K</a:t>
            </a:r>
            <a:r>
              <a:rPr lang="fa-IR" sz="36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،</a:t>
            </a:r>
            <a:r>
              <a:rPr lang="fa-IR" sz="3600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فيليپ فلاپ</a:t>
            </a:r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JK</a:t>
            </a:r>
            <a:r>
              <a:rPr lang="fa-IR" sz="3600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را به هم متصل کنيم يک 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T </a:t>
            </a:r>
            <a:r>
              <a:rPr lang="fa-IR" sz="3600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فيليپ فلاپ </a:t>
            </a:r>
            <a:r>
              <a:rPr lang="fa-IR" sz="3600" dirty="0" smtClean="0">
                <a:solidFill>
                  <a:srgbClr val="000000"/>
                </a:solidFill>
                <a:latin typeface="Times New Roman" pitchFamily="18" charset="0"/>
                <a:cs typeface="B Lotus" pitchFamily="2" charset="-78"/>
              </a:rPr>
              <a:t>بدست مي آيد.</a:t>
            </a:r>
            <a:endParaRPr lang="en-US" sz="3600" dirty="0" smtClean="0">
              <a:solidFill>
                <a:srgbClr val="000000"/>
              </a:solidFill>
              <a:latin typeface="Times New Roman" pitchFamily="18" charset="0"/>
              <a:cs typeface="B Lotus" pitchFamily="2" charset="-78"/>
            </a:endParaRPr>
          </a:p>
          <a:p>
            <a:pPr marL="231775" indent="0" algn="just" rtl="1">
              <a:buNone/>
            </a:pPr>
            <a:endParaRPr lang="en-US" sz="3500" b="1" dirty="0" smtClean="0">
              <a:solidFill>
                <a:srgbClr val="003399"/>
              </a:solidFill>
              <a:latin typeface="Times New Roman" pitchFamily="18" charset="0"/>
              <a:cs typeface="B Lotus" pitchFamily="2" charset="-78"/>
            </a:endParaRPr>
          </a:p>
          <a:p>
            <a:pPr lvl="0" algn="just" rtl="1">
              <a:buClrTx/>
              <a:buFont typeface="Wingdings" pitchFamily="2" charset="2"/>
              <a:buChar char="q"/>
            </a:pPr>
            <a:endParaRPr lang="en-US" sz="3600" dirty="0" smtClean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231775" lvl="0" indent="0" algn="just" rtl="1">
              <a:buClrTx/>
              <a:buNone/>
            </a:pPr>
            <a:endParaRPr lang="en-US" sz="3600" dirty="0" smtClean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22B64-CA6C-423E-97EA-45DC804DCDED}" type="datetime1">
              <a:rPr lang="en-US" smtClean="0">
                <a:solidFill>
                  <a:schemeClr val="bg1"/>
                </a:solidFill>
                <a:cs typeface="2  Nazanin" pitchFamily="2" charset="-78"/>
              </a:rPr>
              <a:pPr/>
              <a:t>12/3/2017</a:t>
            </a:fld>
            <a:endParaRPr lang="en-US" dirty="0">
              <a:solidFill>
                <a:schemeClr val="bg1"/>
              </a:solidFill>
              <a:cs typeface="2  Nazanin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>
                <a:solidFill>
                  <a:schemeClr val="bg1"/>
                </a:solidFill>
                <a:cs typeface="2  Nazanin" pitchFamily="2" charset="-78"/>
              </a:rPr>
              <a:pPr/>
              <a:t>26</a:t>
            </a:fld>
            <a:endParaRPr lang="en-US">
              <a:solidFill>
                <a:schemeClr val="bg1"/>
              </a:solidFill>
              <a:cs typeface="2 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00958" y="1142984"/>
            <a:ext cx="12858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4800" b="1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نکته:</a:t>
            </a:r>
            <a:endParaRPr lang="en-US" sz="48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sz="3600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متاثر شدن فيليپ فلاپها توسط</a:t>
            </a:r>
            <a:r>
              <a:rPr lang="en-US" sz="3600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3600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وروديها(ورودي کلاک پالس):</a:t>
            </a:r>
            <a:r>
              <a:rPr lang="en-US" sz="4400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/>
            </a:r>
            <a:br>
              <a:rPr lang="en-US" sz="4400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23500"/>
          </a:xfrm>
        </p:spPr>
        <p:txBody>
          <a:bodyPr>
            <a:normAutofit fontScale="70000" lnSpcReduction="20000"/>
          </a:bodyPr>
          <a:lstStyle/>
          <a:p>
            <a:pPr marL="231775" indent="0" algn="just" rtl="1">
              <a:lnSpc>
                <a:spcPct val="170000"/>
              </a:lnSpc>
              <a:buClrTx/>
              <a:buFont typeface="Wingdings" pitchFamily="2" charset="2"/>
              <a:buChar char="q"/>
            </a:pPr>
            <a:r>
              <a:rPr lang="en-US" sz="3600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Level triggered </a:t>
            </a:r>
            <a:r>
              <a:rPr lang="fa-IR" sz="3600" dirty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:</a:t>
            </a:r>
            <a:r>
              <a:rPr lang="en-US" sz="3600" dirty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36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در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36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این نوع از فيليپ فلاپها، تا زماني که پالس ساعت </a:t>
            </a:r>
            <a:r>
              <a:rPr lang="fa-IR" sz="3600" dirty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فعال</a:t>
            </a:r>
            <a:r>
              <a:rPr lang="fa-IR" sz="36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است(</a:t>
            </a:r>
            <a:r>
              <a:rPr lang="fa-IR" sz="3600" dirty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بسته به نوع 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active low</a:t>
            </a:r>
            <a:r>
              <a:rPr lang="fa-IR" sz="3600" dirty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يا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active high</a:t>
            </a:r>
            <a:r>
              <a:rPr lang="fa-IR" sz="3600" dirty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)</a:t>
            </a:r>
            <a:r>
              <a:rPr lang="fa-IR" sz="36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،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36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ورودي ها اثر خود را اعمال مي کنند. با غيرفعال شدن پالس ساعت، مقدار ورودي درست در لحظه غير فعال شدن پالس ساعت، تعيين کننده خروجي فيليپ فلاپ است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36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.</a:t>
            </a:r>
            <a:endParaRPr lang="en-US" sz="3600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231775" lvl="0" indent="0" algn="just" rtl="1">
              <a:buClrTx/>
              <a:buFont typeface="Wingdings" pitchFamily="2" charset="2"/>
              <a:buChar char="q"/>
            </a:pPr>
            <a:endParaRPr lang="en-US" sz="3600" dirty="0" smtClean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lvl="0" algn="just" rtl="1">
              <a:lnSpc>
                <a:spcPct val="170000"/>
              </a:lnSpc>
              <a:buClrTx/>
              <a:buFont typeface="Wingdings" pitchFamily="2" charset="2"/>
              <a:buChar char="q"/>
            </a:pPr>
            <a:r>
              <a:rPr lang="en-US" sz="3600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 Edge triggered</a:t>
            </a:r>
            <a:r>
              <a:rPr lang="fa-IR" sz="36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: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36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در اين نوع از فيليپ فلاپ ها،تاثير ورودي ها در فيليپ فلاپ، در </a:t>
            </a:r>
            <a:r>
              <a:rPr lang="fa-IR" sz="3600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لبه پالس </a:t>
            </a:r>
            <a:r>
              <a:rPr lang="fa-IR" sz="36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(بالا رونده يا پايين رونده ) امکان پذير است و پس از آن حالت فيليپ فلاپ ناشي از ورودي لبه پالس ساعت، حفظ مي شود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36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.</a:t>
            </a:r>
            <a:endParaRPr lang="en-US" sz="3600" dirty="0" smtClean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AA0FF-1002-4A0B-B355-FE0BA25201BF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2"/>
          <p:cNvSpPr txBox="1">
            <a:spLocks noChangeArrowheads="1"/>
          </p:cNvSpPr>
          <p:nvPr/>
        </p:nvSpPr>
        <p:spPr bwMode="auto">
          <a:xfrm>
            <a:off x="720725" y="1819275"/>
            <a:ext cx="276229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J  K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  </a:t>
            </a:r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Q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+1)</a:t>
            </a:r>
            <a:endParaRPr lang="en-US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457200" indent="-457200"/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0  0    </a:t>
            </a:r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Q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)   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 </a:t>
            </a:r>
            <a:r>
              <a:rPr lang="fa-IR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بدون تغییر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457200" indent="-457200"/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0  1    0       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  Reset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457200" indent="-457200"/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1  0    1       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  Set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457200" indent="-457200"/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1  1    </a:t>
            </a:r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Q</a:t>
            </a:r>
            <a:r>
              <a:rPr lang="en-US" sz="2400" i="1" dirty="0">
                <a:solidFill>
                  <a:schemeClr val="bg1"/>
                </a:solidFill>
                <a:cs typeface="B Lotus" pitchFamily="2" charset="-78"/>
              </a:rPr>
              <a:t>’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) 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  </a:t>
            </a:r>
            <a:r>
              <a:rPr lang="fa-IR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معکوس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3078" name="Line 3"/>
          <p:cNvSpPr>
            <a:spLocks noChangeShapeType="1"/>
          </p:cNvSpPr>
          <p:nvPr/>
        </p:nvSpPr>
        <p:spPr bwMode="auto">
          <a:xfrm>
            <a:off x="668339" y="2204864"/>
            <a:ext cx="281468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079" name="Line 4"/>
          <p:cNvSpPr>
            <a:spLocks noChangeShapeType="1"/>
          </p:cNvSpPr>
          <p:nvPr/>
        </p:nvSpPr>
        <p:spPr bwMode="auto">
          <a:xfrm>
            <a:off x="1393825" y="1778000"/>
            <a:ext cx="0" cy="191611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080" name="Text Box 5"/>
          <p:cNvSpPr txBox="1">
            <a:spLocks noChangeArrowheads="1"/>
          </p:cNvSpPr>
          <p:nvPr/>
        </p:nvSpPr>
        <p:spPr bwMode="auto">
          <a:xfrm>
            <a:off x="741363" y="4810125"/>
            <a:ext cx="202170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D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     </a:t>
            </a:r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Q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400" i="1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+1)</a:t>
            </a:r>
          </a:p>
          <a:p>
            <a:pPr marL="457200" indent="-457200"/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0       0   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 Reset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457200" indent="-457200"/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1       1    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Set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457200" indent="-457200"/>
            <a:endParaRPr lang="en-US" sz="2400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3081" name="Line 6"/>
          <p:cNvSpPr>
            <a:spLocks noChangeShapeType="1"/>
          </p:cNvSpPr>
          <p:nvPr/>
        </p:nvSpPr>
        <p:spPr bwMode="auto">
          <a:xfrm>
            <a:off x="720725" y="5202237"/>
            <a:ext cx="2195091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082" name="Line 7"/>
          <p:cNvSpPr>
            <a:spLocks noChangeShapeType="1"/>
          </p:cNvSpPr>
          <p:nvPr/>
        </p:nvSpPr>
        <p:spPr bwMode="auto">
          <a:xfrm>
            <a:off x="1298575" y="4768850"/>
            <a:ext cx="0" cy="13795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083" name="Line 8"/>
          <p:cNvSpPr>
            <a:spLocks noChangeShapeType="1"/>
          </p:cNvSpPr>
          <p:nvPr/>
        </p:nvSpPr>
        <p:spPr bwMode="auto">
          <a:xfrm>
            <a:off x="676275" y="3686175"/>
            <a:ext cx="35702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085" name="Text Box 10"/>
          <p:cNvSpPr txBox="1">
            <a:spLocks noChangeArrowheads="1"/>
          </p:cNvSpPr>
          <p:nvPr/>
        </p:nvSpPr>
        <p:spPr bwMode="auto">
          <a:xfrm>
            <a:off x="5059363" y="3152775"/>
            <a:ext cx="268535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en-US" sz="24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     </a:t>
            </a:r>
            <a:r>
              <a:rPr lang="en-US" sz="24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Q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4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+1)</a:t>
            </a:r>
          </a:p>
          <a:p>
            <a:pPr marL="457200" indent="-457200"/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0 	   </a:t>
            </a:r>
            <a:r>
              <a:rPr lang="en-US" sz="24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Q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4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)   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 </a:t>
            </a:r>
            <a:r>
              <a:rPr lang="fa-IR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بدون تغییر</a:t>
            </a:r>
            <a:endParaRPr lang="en-US" sz="240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457200" indent="-457200"/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1 	   </a:t>
            </a:r>
            <a:r>
              <a:rPr lang="en-US" sz="24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Q</a:t>
            </a:r>
            <a:r>
              <a:rPr lang="en-US" sz="2400" i="1">
                <a:solidFill>
                  <a:schemeClr val="bg1"/>
                </a:solidFill>
                <a:cs typeface="B Lotus" pitchFamily="2" charset="-78"/>
              </a:rPr>
              <a:t>’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4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) 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  </a:t>
            </a:r>
            <a:r>
              <a:rPr lang="fa-IR" sz="240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 pitchFamily="2" charset="2"/>
              </a:rPr>
              <a:t>معکوس</a:t>
            </a:r>
            <a:endParaRPr lang="en-US" sz="2400">
              <a:solidFill>
                <a:schemeClr val="bg1"/>
              </a:solidFill>
              <a:latin typeface="Times New Roman" pitchFamily="18" charset="0"/>
              <a:cs typeface="B Lotus" pitchFamily="2" charset="-78"/>
              <a:sym typeface="Wingdings" pitchFamily="2" charset="2"/>
            </a:endParaRPr>
          </a:p>
        </p:txBody>
      </p:sp>
      <p:sp>
        <p:nvSpPr>
          <p:cNvPr id="3086" name="Line 11"/>
          <p:cNvSpPr>
            <a:spLocks noChangeShapeType="1"/>
          </p:cNvSpPr>
          <p:nvPr/>
        </p:nvSpPr>
        <p:spPr bwMode="auto">
          <a:xfrm flipV="1">
            <a:off x="5014913" y="3573015"/>
            <a:ext cx="2729801" cy="1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087" name="Line 12"/>
          <p:cNvSpPr>
            <a:spLocks noChangeShapeType="1"/>
          </p:cNvSpPr>
          <p:nvPr/>
        </p:nvSpPr>
        <p:spPr bwMode="auto">
          <a:xfrm>
            <a:off x="5616575" y="3111500"/>
            <a:ext cx="0" cy="13795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088" name="Line 13"/>
          <p:cNvSpPr>
            <a:spLocks noChangeShapeType="1"/>
          </p:cNvSpPr>
          <p:nvPr/>
        </p:nvSpPr>
        <p:spPr bwMode="auto">
          <a:xfrm>
            <a:off x="5014913" y="4468813"/>
            <a:ext cx="35702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307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2642106"/>
              </p:ext>
            </p:extLst>
          </p:nvPr>
        </p:nvGraphicFramePr>
        <p:xfrm>
          <a:off x="722313" y="6386513"/>
          <a:ext cx="1660525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Equation" r:id="rId4" imgW="761760" imgH="203040" progId="Equation.3">
                  <p:embed/>
                </p:oleObj>
              </mc:Choice>
              <mc:Fallback>
                <p:oleObj name="Equation" r:id="rId4" imgW="7617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313" y="6386513"/>
                        <a:ext cx="1660525" cy="442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5557446"/>
              </p:ext>
            </p:extLst>
          </p:nvPr>
        </p:nvGraphicFramePr>
        <p:xfrm>
          <a:off x="4948238" y="4648200"/>
          <a:ext cx="3763962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Equation" r:id="rId6" imgW="1726920" imgH="203040" progId="Equation.3">
                  <p:embed/>
                </p:oleObj>
              </mc:Choice>
              <mc:Fallback>
                <p:oleObj name="Equation" r:id="rId6" imgW="17269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8238" y="4648200"/>
                        <a:ext cx="3763962" cy="442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158217"/>
              </p:ext>
            </p:extLst>
          </p:nvPr>
        </p:nvGraphicFramePr>
        <p:xfrm>
          <a:off x="617538" y="3813175"/>
          <a:ext cx="2684462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Equation" r:id="rId8" imgW="1231560" imgH="203040" progId="Equation.3">
                  <p:embed/>
                </p:oleObj>
              </mc:Choice>
              <mc:Fallback>
                <p:oleObj name="Equation" r:id="rId8" imgW="12315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538" y="3813175"/>
                        <a:ext cx="2684462" cy="442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5751513" y="2085975"/>
            <a:ext cx="2079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Q</a:t>
            </a:r>
            <a:r>
              <a:rPr lang="en-US" sz="20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0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20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) = </a:t>
            </a:r>
            <a:r>
              <a:rPr lang="fa-IR" sz="20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حالت فعلی</a:t>
            </a:r>
            <a:endParaRPr lang="en-US" sz="200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r>
              <a:rPr lang="en-US" sz="20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Q</a:t>
            </a:r>
            <a:r>
              <a:rPr lang="en-US" sz="20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</a:t>
            </a:r>
            <a:r>
              <a:rPr lang="en-US" sz="2000" i="1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t</a:t>
            </a:r>
            <a:r>
              <a:rPr lang="en-US" sz="20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+1) = </a:t>
            </a:r>
            <a:r>
              <a:rPr lang="fa-IR" sz="200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حالت بعدی</a:t>
            </a:r>
            <a:endParaRPr lang="en-US" sz="200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3090" name="Rectangle 18"/>
          <p:cNvSpPr>
            <a:spLocks noGrp="1" noChangeArrowheads="1"/>
          </p:cNvSpPr>
          <p:nvPr>
            <p:ph type="title"/>
          </p:nvPr>
        </p:nvSpPr>
        <p:spPr>
          <a:xfrm>
            <a:off x="569913" y="642918"/>
            <a:ext cx="7431087" cy="774720"/>
          </a:xfrm>
        </p:spPr>
        <p:txBody>
          <a:bodyPr>
            <a:noAutofit/>
          </a:bodyPr>
          <a:lstStyle/>
          <a:p>
            <a:pPr eaLnBrk="1" hangingPunct="1"/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جدول مشخصات فلیپ فلاپها و معادلات آنها</a:t>
            </a:r>
            <a:endParaRPr lang="en-US" sz="3200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582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709160"/>
          </a:xfrm>
        </p:spPr>
        <p:txBody>
          <a:bodyPr>
            <a:normAutofit/>
          </a:bodyPr>
          <a:lstStyle/>
          <a:p>
            <a:pPr algn="r"/>
            <a:r>
              <a:rPr lang="fa-IR" sz="3200" dirty="0" smtClean="0">
                <a:solidFill>
                  <a:srgbClr val="C00000"/>
                </a:solidFill>
                <a:cs typeface="B Tabassom" panose="00000400000000000000" pitchFamily="2" charset="-78"/>
              </a:rPr>
              <a:t>برای جلسه ی آینده:</a:t>
            </a:r>
          </a:p>
          <a:p>
            <a:pPr algn="r">
              <a:buNone/>
            </a:pPr>
            <a:r>
              <a:rPr lang="fa-IR" sz="3200" dirty="0" smtClean="0">
                <a:solidFill>
                  <a:schemeClr val="bg1"/>
                </a:solidFill>
                <a:cs typeface="B Tabassom" panose="00000400000000000000" pitchFamily="2" charset="-78"/>
              </a:rPr>
              <a:t>تحقیق کنید.</a:t>
            </a:r>
            <a:r>
              <a:rPr lang="en-US" sz="3200" dirty="0" smtClean="0">
                <a:solidFill>
                  <a:srgbClr val="FF0000"/>
                </a:solidFill>
                <a:cs typeface="B Tabassom" panose="00000400000000000000" pitchFamily="2" charset="-78"/>
              </a:rPr>
              <a:t>Master-slave</a:t>
            </a:r>
            <a:r>
              <a:rPr lang="fa-IR" sz="3200" dirty="0" smtClean="0">
                <a:solidFill>
                  <a:schemeClr val="bg1"/>
                </a:solidFill>
                <a:cs typeface="B Tabassom" panose="00000400000000000000" pitchFamily="2" charset="-78"/>
              </a:rPr>
              <a:t>در مورد فیلیپ فلاپ </a:t>
            </a:r>
            <a:endParaRPr lang="en-US" sz="3200" dirty="0">
              <a:solidFill>
                <a:schemeClr val="bg1"/>
              </a:solidFill>
              <a:cs typeface="B Tabassom" panose="00000400000000000000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AA0FF-1002-4A0B-B355-FE0BA25201BF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icture Placeholder 8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3027065973"/>
              </p:ext>
            </p:extLst>
          </p:nvPr>
        </p:nvGraphicFramePr>
        <p:xfrm>
          <a:off x="714348" y="357166"/>
          <a:ext cx="7643866" cy="628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AD435-A462-4857-960B-818500205D03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  <a:noFill/>
          <a:ln/>
        </p:spPr>
        <p:txBody>
          <a:bodyPr vert="horz" lIns="91440" tIns="45720" rIns="91440" bIns="45720" rtlCol="0" anchor="ctr">
            <a:normAutofit/>
          </a:bodyPr>
          <a:lstStyle/>
          <a:p>
            <a:pPr algn="r" rtl="1"/>
            <a:r>
              <a:rPr lang="fa-IR" sz="3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مدارهاي ترتيبي</a:t>
            </a:r>
            <a:endParaRPr lang="en-US" sz="3200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pPr marL="411163" indent="-6350" algn="r" rtl="1">
              <a:buNone/>
            </a:pPr>
            <a:r>
              <a:rPr lang="fa-IR" sz="18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/>
              </a:rPr>
              <a:t>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مدارهايي </a:t>
            </a:r>
            <a:r>
              <a:rPr lang="fa-IR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هستند که در آنها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خروجي </a:t>
            </a:r>
            <a:r>
              <a:rPr lang="fa-IR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مدار به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ورودي </a:t>
            </a:r>
            <a:r>
              <a:rPr lang="fa-IR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در همان لحظه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و زمانهاي </a:t>
            </a:r>
            <a:r>
              <a:rPr lang="fa-IR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قبل از آن و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نيز</a:t>
            </a:r>
            <a:r>
              <a:rPr lang="fa-IR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ترتيب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تغيير ورودي ها، </a:t>
            </a:r>
            <a:r>
              <a:rPr lang="fa-IR" dirty="0" err="1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بستگي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دارد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.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algn="r" rtl="1">
              <a:buNone/>
            </a:pPr>
            <a:r>
              <a:rPr lang="fa-IR" sz="4800" dirty="0" smtClean="0">
                <a:ln w="10541" cmpd="sng">
                  <a:noFill/>
                  <a:prstDash val="solid"/>
                </a:ln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نکته ها:</a:t>
            </a:r>
            <a:endParaRPr lang="en-US" sz="4800" dirty="0" smtClean="0">
              <a:ln w="10541" cmpd="sng">
                <a:noFill/>
                <a:prstDash val="solid"/>
              </a:ln>
              <a:solidFill>
                <a:srgbClr val="003399"/>
              </a:solidFill>
              <a:latin typeface="Times New Roman" pitchFamily="18" charset="0"/>
              <a:cs typeface="B Lotus" pitchFamily="2" charset="-78"/>
            </a:endParaRPr>
          </a:p>
          <a:p>
            <a:pPr algn="r" rtl="1">
              <a:buFont typeface="Wingdings" pitchFamily="2" charset="2"/>
              <a:buChar char="q"/>
            </a:pP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/>
              </a:rPr>
              <a:t>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بسته </a:t>
            </a:r>
            <a:r>
              <a:rPr lang="fa-IR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به مقدار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ذخيره </a:t>
            </a:r>
            <a:r>
              <a:rPr lang="fa-IR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شده در حافظه ،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خروجي هاي متفاوتي </a:t>
            </a:r>
            <a:r>
              <a:rPr lang="fa-IR" dirty="0" err="1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توليد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dirty="0" err="1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مي‌گردد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.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دراين </a:t>
            </a:r>
            <a:r>
              <a:rPr lang="fa-IR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مدارها از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خروجي </a:t>
            </a:r>
            <a:r>
              <a:rPr lang="fa-IR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به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ورودي </a:t>
            </a:r>
            <a:r>
              <a:rPr lang="fa-IR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بازخورد(فيدبک</a:t>
            </a:r>
            <a:r>
              <a:rPr lang="fa-IR" dirty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)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داريم.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algn="r" rtl="1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/>
              </a:rPr>
              <a:t>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  <a:sym typeface="Wingdings"/>
              </a:rPr>
              <a:t>فیدبک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در مدار باعث حفظ اثر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يک </a:t>
            </a:r>
            <a:r>
              <a:rPr lang="fa-IR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مقدار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ورودي حتي </a:t>
            </a:r>
            <a:r>
              <a:rPr lang="fa-IR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بعد از قطع آن </a:t>
            </a:r>
            <a:r>
              <a:rPr lang="fa-IR" dirty="0" err="1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مي‌گردد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، لذا يک </a:t>
            </a:r>
            <a:r>
              <a:rPr lang="fa-IR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مدار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فیدبک دار </a:t>
            </a:r>
            <a:r>
              <a:rPr lang="fa-IR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را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مي </a:t>
            </a:r>
            <a:r>
              <a:rPr lang="fa-IR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توان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يک </a:t>
            </a:r>
            <a:r>
              <a:rPr lang="fa-IR" dirty="0">
                <a:solidFill>
                  <a:srgbClr val="9E0000"/>
                </a:solidFill>
                <a:latin typeface="Times New Roman" pitchFamily="18" charset="0"/>
                <a:cs typeface="B Lotus" pitchFamily="2" charset="-78"/>
              </a:rPr>
              <a:t>مدار حافظه دار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ناميد</a:t>
            </a:r>
            <a:r>
              <a:rPr lang="fa-IR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.</a:t>
            </a:r>
            <a:endParaRPr lang="en-US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5804-9977-4DE5-9701-8BBF8873A52F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/>
        </p:spPr>
        <p:txBody>
          <a:bodyPr vert="horz" lIns="91440" tIns="45720" rIns="91440" bIns="45720" rtlCol="0" anchor="ctr">
            <a:normAutofit/>
          </a:bodyPr>
          <a:lstStyle/>
          <a:p>
            <a:pPr algn="r" rtl="1"/>
            <a:r>
              <a:rPr lang="fa-IR" sz="3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بلوک  دياگرام يک مدار ترتيبي </a:t>
            </a:r>
            <a:r>
              <a:rPr lang="en-US" sz="3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/>
            </a:r>
            <a:br>
              <a:rPr lang="en-US" sz="3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</a:br>
            <a:endParaRPr lang="en-US" sz="3200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85720" y="4214818"/>
            <a:ext cx="8229600" cy="1214446"/>
          </a:xfrm>
        </p:spPr>
        <p:txBody>
          <a:bodyPr>
            <a:noAutofit/>
          </a:bodyPr>
          <a:lstStyle/>
          <a:p>
            <a:pPr algn="r">
              <a:buNone/>
            </a:pPr>
            <a:endParaRPr lang="en-US" sz="800" dirty="0" smtClean="0">
              <a:solidFill>
                <a:schemeClr val="bg1"/>
              </a:solidFill>
              <a:cs typeface="B Jalal" pitchFamily="2" charset="-78"/>
            </a:endParaRPr>
          </a:p>
          <a:p>
            <a:pPr algn="r">
              <a:buNone/>
            </a:pPr>
            <a:endParaRPr lang="en-US" sz="800" dirty="0" smtClean="0">
              <a:solidFill>
                <a:schemeClr val="bg1"/>
              </a:solidFill>
              <a:cs typeface="B Jalal" pitchFamily="2" charset="-78"/>
            </a:endParaRPr>
          </a:p>
          <a:p>
            <a:pPr algn="r">
              <a:buNone/>
            </a:pPr>
            <a:endParaRPr lang="en-US" sz="800" dirty="0" smtClean="0">
              <a:solidFill>
                <a:schemeClr val="bg1"/>
              </a:solidFill>
              <a:cs typeface="B Jalal" pitchFamily="2" charset="-78"/>
            </a:endParaRPr>
          </a:p>
          <a:p>
            <a:pPr algn="r">
              <a:buNone/>
            </a:pPr>
            <a:endParaRPr lang="en-US" sz="800" dirty="0" smtClean="0">
              <a:solidFill>
                <a:schemeClr val="bg1"/>
              </a:solidFill>
              <a:cs typeface="B Jalal" pitchFamily="2" charset="-78"/>
            </a:endParaRPr>
          </a:p>
          <a:p>
            <a:pPr algn="r">
              <a:buNone/>
            </a:pPr>
            <a:endParaRPr lang="en-US" sz="800" dirty="0" smtClean="0">
              <a:solidFill>
                <a:schemeClr val="bg1"/>
              </a:solidFill>
              <a:cs typeface="B Jalal" pitchFamily="2" charset="-78"/>
            </a:endParaRPr>
          </a:p>
          <a:p>
            <a:pPr algn="r">
              <a:buNone/>
            </a:pPr>
            <a:endParaRPr lang="en-US" sz="800" dirty="0" smtClean="0">
              <a:solidFill>
                <a:schemeClr val="bg1"/>
              </a:solidFill>
              <a:cs typeface="B Jalal" pitchFamily="2" charset="-78"/>
            </a:endParaRPr>
          </a:p>
          <a:p>
            <a:pPr algn="r">
              <a:buNone/>
            </a:pPr>
            <a:endParaRPr lang="en-US" sz="800" dirty="0" smtClean="0">
              <a:solidFill>
                <a:schemeClr val="bg1"/>
              </a:solidFill>
              <a:cs typeface="B Jalal" pitchFamily="2" charset="-78"/>
            </a:endParaRPr>
          </a:p>
          <a:p>
            <a:pPr algn="r">
              <a:buNone/>
            </a:pPr>
            <a:endParaRPr lang="en-US" sz="800" dirty="0" smtClean="0">
              <a:solidFill>
                <a:schemeClr val="bg1"/>
              </a:solidFill>
              <a:cs typeface="B Jalal" pitchFamily="2" charset="-78"/>
            </a:endParaRPr>
          </a:p>
          <a:p>
            <a:pPr algn="r">
              <a:buNone/>
            </a:pPr>
            <a:endParaRPr lang="en-US" sz="800" dirty="0" smtClean="0">
              <a:solidFill>
                <a:schemeClr val="bg1"/>
              </a:solidFill>
              <a:cs typeface="B Jalal" pitchFamily="2" charset="-78"/>
            </a:endParaRPr>
          </a:p>
        </p:txBody>
      </p:sp>
      <p:pic>
        <p:nvPicPr>
          <p:cNvPr id="1028" name="Picture 4" descr="C:\Documents and Settings\saeed.AS-0534A5F95B8C\Desktop\madar\MADAR6.bm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357158" y="928670"/>
            <a:ext cx="8143932" cy="3429024"/>
          </a:xfrm>
          <a:prstGeom prst="rect">
            <a:avLst/>
          </a:prstGeom>
          <a:noFill/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A8274-18A7-46F7-9176-2CD956809B10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428728" y="4214818"/>
            <a:ext cx="7143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buFont typeface="Wingdings" pitchFamily="2" charset="2"/>
              <a:buChar char="q"/>
            </a:pPr>
            <a:r>
              <a:rPr lang="fa-IR" sz="24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خروجي ها مي توانند از قسمت ترکيبي مدار يا از عناصر حافظه يا هردو قسمت گرفته شود. 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1214422"/>
            <a:ext cx="8229600" cy="1500198"/>
          </a:xfrm>
        </p:spPr>
        <p:txBody>
          <a:bodyPr>
            <a:normAutofit fontScale="90000"/>
          </a:bodyPr>
          <a:lstStyle/>
          <a:p>
            <a:pPr marL="115888" algn="r" rtl="1">
              <a:buFont typeface="Wingdings" pitchFamily="2" charset="2"/>
              <a:buChar char="q"/>
            </a:pPr>
            <a:r>
              <a:rPr lang="fa-I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Titr" pitchFamily="2" charset="-78"/>
              </a:rPr>
              <a:t>پالس ساعت </a:t>
            </a:r>
            <a:r>
              <a:rPr lang="fa-I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Lotus" pitchFamily="2" charset="-78"/>
              </a:rPr>
              <a:t>:در بعضي مدارات ترتيبي ورودي خاصي به نام </a:t>
            </a:r>
            <a:r>
              <a:rPr lang="fa-IR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Lotus" pitchFamily="2" charset="-78"/>
              </a:rPr>
              <a:t>کلاک</a:t>
            </a:r>
            <a:r>
              <a:rPr lang="fa-I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32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وجود دارد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32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که </a:t>
            </a:r>
            <a:r>
              <a:rPr lang="fa-IR" sz="3200" dirty="0" smtClean="0">
                <a:solidFill>
                  <a:srgbClr val="9E0000"/>
                </a:solidFill>
                <a:latin typeface="Times New Roman" pitchFamily="18" charset="0"/>
                <a:cs typeface="B Lotus" pitchFamily="2" charset="-78"/>
              </a:rPr>
              <a:t>زمان اعمال ديگر ورودي ها </a:t>
            </a:r>
            <a:r>
              <a:rPr lang="fa-IR" sz="32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را به مدار مشخص </a:t>
            </a:r>
            <a:r>
              <a:rPr lang="fa-IR" sz="3200" dirty="0" err="1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مي‌کند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320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.</a:t>
            </a:r>
            <a:endParaRPr lang="en-US" sz="3200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1" y="571480"/>
            <a:ext cx="857252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fa-IR" sz="3200" b="1" dirty="0" smtClean="0">
                <a:solidFill>
                  <a:srgbClr val="003399"/>
                </a:solidFill>
                <a:latin typeface="Times New Roman" pitchFamily="18" charset="0"/>
                <a:cs typeface="B Titr" pitchFamily="2" charset="-78"/>
              </a:rPr>
              <a:t>برخي اصطلاحات در مدارهاي ترتيبي</a:t>
            </a:r>
            <a:r>
              <a:rPr lang="fa-IR" sz="3200" b="1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 </a:t>
            </a:r>
            <a:endParaRPr lang="en-US" sz="3200" b="1" dirty="0">
              <a:solidFill>
                <a:srgbClr val="003399"/>
              </a:solidFill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2F855-17BC-4CC6-A703-248BCFA80C52}" type="datetime1">
              <a:rPr lang="en-US" smtClean="0">
                <a:solidFill>
                  <a:schemeClr val="bg1"/>
                </a:solidFill>
                <a:cs typeface="2  Nazanin" pitchFamily="2" charset="-78"/>
              </a:rPr>
              <a:pPr/>
              <a:t>12/3/2017</a:t>
            </a:fld>
            <a:endParaRPr lang="en-US">
              <a:solidFill>
                <a:schemeClr val="bg1"/>
              </a:solidFill>
              <a:cs typeface="2  Nazanin" pitchFamily="2" charset="-78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>
                <a:solidFill>
                  <a:schemeClr val="bg1"/>
                </a:solidFill>
                <a:cs typeface="2  Nazanin" pitchFamily="2" charset="-78"/>
              </a:rPr>
              <a:pPr/>
              <a:t>6</a:t>
            </a:fld>
            <a:endParaRPr lang="en-US">
              <a:solidFill>
                <a:schemeClr val="bg1"/>
              </a:solidFill>
              <a:cs typeface="2  Nazanin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5060" y="2854883"/>
            <a:ext cx="5124450" cy="3314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1230" y="3174082"/>
            <a:ext cx="4591050" cy="2343150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422030" y="285728"/>
            <a:ext cx="8229600" cy="1428760"/>
          </a:xfrm>
        </p:spPr>
        <p:txBody>
          <a:bodyPr>
            <a:normAutofit fontScale="90000"/>
          </a:bodyPr>
          <a:lstStyle/>
          <a:p>
            <a:pPr algn="r"/>
            <a:r>
              <a:rPr lang="fa-IR" sz="3600" cap="none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B Titr" pitchFamily="2" charset="-78"/>
              </a:rPr>
              <a:t>تقسيم بندي مدارهاي ترتيبي بر اساس نحوه اثر کلاک</a:t>
            </a:r>
            <a:r>
              <a:rPr lang="en-US" sz="3800" b="0" cap="none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B Lotus" pitchFamily="2" charset="-78"/>
              </a:rPr>
              <a:t/>
            </a:r>
            <a:br>
              <a:rPr lang="en-US" sz="3800" b="0" cap="none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B Lotus" pitchFamily="2" charset="-78"/>
              </a:rPr>
            </a:br>
            <a:endParaRPr lang="en-US" sz="3800" cap="none" dirty="0">
              <a:solidFill>
                <a:srgbClr val="003399"/>
              </a:solidFill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D5A66-18B6-453B-B5A3-CBBC42770E9E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0" y="1571612"/>
          <a:ext cx="9144000" cy="5002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48" y="285728"/>
            <a:ext cx="8229600" cy="5431552"/>
          </a:xfrm>
        </p:spPr>
        <p:txBody>
          <a:bodyPr/>
          <a:lstStyle/>
          <a:p>
            <a:pPr marL="231775" lvl="1" indent="0" algn="r" defTabSz="625475" rtl="1">
              <a:buClrTx/>
              <a:buNone/>
              <a:tabLst>
                <a:tab pos="231775" algn="l"/>
              </a:tabLst>
            </a:pPr>
            <a:r>
              <a:rPr lang="fa-IR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B Titr" pitchFamily="2" charset="-78"/>
              </a:rPr>
              <a:t>نکات مدارهاي ترتيبي </a:t>
            </a:r>
          </a:p>
          <a:p>
            <a:pPr marL="0" indent="0" algn="r" rtl="1">
              <a:buClr>
                <a:schemeClr val="bg1"/>
              </a:buClr>
              <a:buFont typeface="Wingdings" pitchFamily="2" charset="2"/>
              <a:buChar char="q"/>
              <a:tabLst>
                <a:tab pos="0" algn="l"/>
              </a:tabLst>
            </a:pP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در مدارات حساس به </a:t>
            </a:r>
            <a:r>
              <a:rPr lang="fa-IR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لبه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، ورودي ها تنها </a:t>
            </a:r>
            <a:r>
              <a:rPr lang="fa-IR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در هنگام تغيير سطح پالس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(در لبه پالس) به مدار اعمال </a:t>
            </a:r>
            <a:r>
              <a:rPr lang="fa-IR" dirty="0" err="1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مي‌شوند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.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0" indent="0" algn="r" rtl="1">
              <a:buClr>
                <a:schemeClr val="bg1"/>
              </a:buClr>
              <a:buFont typeface="Wingdings" pitchFamily="2" charset="2"/>
              <a:buChar char="q"/>
              <a:tabLst>
                <a:tab pos="0" algn="l"/>
              </a:tabLst>
            </a:pP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در مدارات حساس به </a:t>
            </a:r>
            <a:r>
              <a:rPr lang="fa-IR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سطح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،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ورودي ها </a:t>
            </a:r>
            <a:r>
              <a:rPr lang="fa-IR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در مدت زمان فعال بودن پالس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ساعت به مدار اعمال </a:t>
            </a:r>
            <a:r>
              <a:rPr lang="fa-IR" dirty="0" err="1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مي‌شوند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.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231775" indent="0" algn="r" rtl="1">
              <a:buClr>
                <a:srgbClr val="003399"/>
              </a:buClr>
              <a:buFont typeface="Wingdings" pitchFamily="2" charset="2"/>
              <a:buChar char="q"/>
              <a:tabLst>
                <a:tab pos="231775" algn="l"/>
              </a:tabLst>
            </a:pPr>
            <a:r>
              <a:rPr lang="fa-IR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B Lotus" pitchFamily="2" charset="-78"/>
              </a:rPr>
              <a:t>مدارات ترتيبي همگام </a:t>
            </a:r>
            <a:r>
              <a:rPr lang="fa-IR" sz="3200" b="1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: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مدارات ترتيبي هستند که بخشهاي مختلف در آنها </a:t>
            </a:r>
            <a:r>
              <a:rPr lang="fa-IR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توسط يک کلاک پالس همگام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مي شوند و ورودي ها در هر قسمت در زمانيکه پالس ساعت مشخص مي نمايد در مدار اثر </a:t>
            </a:r>
            <a:r>
              <a:rPr lang="fa-IR" dirty="0" err="1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مي‌گذارند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.</a:t>
            </a:r>
            <a:endParaRPr lang="en-US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0B33-C828-431B-9289-AF40F47BCF7C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1071570"/>
          </a:xfrm>
        </p:spPr>
        <p:txBody>
          <a:bodyPr wrap="square">
            <a:noAutofit/>
          </a:bodyPr>
          <a:lstStyle/>
          <a:p>
            <a:pPr algn="r" rtl="1"/>
            <a:r>
              <a:rPr lang="fa-IR" sz="3200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فيلپ-فلاپ</a:t>
            </a:r>
            <a:r>
              <a:rPr lang="en-US" sz="3200" dirty="0" smtClean="0">
                <a:solidFill>
                  <a:srgbClr val="003399"/>
                </a:solidFill>
                <a:latin typeface="Times New Roman" pitchFamily="18" charset="0"/>
                <a:cs typeface="B Lotus" pitchFamily="2" charset="-78"/>
              </a:rPr>
              <a:t>:(flip-flop)</a:t>
            </a:r>
            <a:r>
              <a:rPr lang="en-US" sz="4000" b="0" dirty="0" smtClean="0">
                <a:solidFill>
                  <a:srgbClr val="0070C0"/>
                </a:solidFill>
                <a:latin typeface="Times New Roman" pitchFamily="18" charset="0"/>
                <a:cs typeface="B Lotus" pitchFamily="2" charset="-78"/>
              </a:rPr>
              <a:t/>
            </a:r>
            <a:br>
              <a:rPr lang="en-US" sz="4000" b="0" dirty="0" smtClean="0">
                <a:solidFill>
                  <a:srgbClr val="0070C0"/>
                </a:solidFill>
                <a:latin typeface="Times New Roman" pitchFamily="18" charset="0"/>
                <a:cs typeface="B Lotus" pitchFamily="2" charset="-78"/>
              </a:rPr>
            </a:br>
            <a:r>
              <a:rPr lang="fa-IR" sz="4000" b="0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32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B Lotus" pitchFamily="2" charset="-78"/>
              </a:rPr>
              <a:t>عناصر پايه حافظه هستند که در </a:t>
            </a:r>
            <a:r>
              <a:rPr lang="fa-IR" sz="3200" b="0" dirty="0" smtClean="0">
                <a:solidFill>
                  <a:srgbClr val="FF0000"/>
                </a:solidFill>
                <a:effectLst/>
                <a:latin typeface="Times New Roman" pitchFamily="18" charset="0"/>
                <a:cs typeface="B Lotus" pitchFamily="2" charset="-78"/>
              </a:rPr>
              <a:t>کليه ي مدارات ترتيبي همگام </a:t>
            </a:r>
            <a:r>
              <a:rPr lang="fa-IR" sz="32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B Lotus" pitchFamily="2" charset="-78"/>
              </a:rPr>
              <a:t>و برخي از مدارات ترتيبي نا همگام مورداستفاده هستند</a:t>
            </a:r>
            <a:r>
              <a:rPr lang="en-US" sz="3200" b="0" dirty="0" smtClean="0">
                <a:solidFill>
                  <a:schemeClr val="bg1"/>
                </a:solidFill>
                <a:effectLst/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700" b="0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.</a:t>
            </a:r>
            <a:r>
              <a:rPr lang="en-US" sz="4000" b="0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/>
            </a:r>
            <a:br>
              <a:rPr lang="en-US" sz="4000" b="0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</a:br>
            <a:endParaRPr lang="en-US" sz="4000" b="0" dirty="0">
              <a:solidFill>
                <a:srgbClr val="C00000"/>
              </a:solidFill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500594"/>
          </a:xfrm>
        </p:spPr>
        <p:txBody>
          <a:bodyPr>
            <a:normAutofit/>
          </a:bodyPr>
          <a:lstStyle/>
          <a:p>
            <a:pPr marL="115888" indent="0" algn="r" rtl="1">
              <a:buNone/>
            </a:pPr>
            <a:r>
              <a:rPr lang="fa-IR" sz="3200" b="1" dirty="0" smtClean="0">
                <a:solidFill>
                  <a:srgbClr val="003399"/>
                </a:solidFill>
                <a:latin typeface="Times New Roman" pitchFamily="18" charset="0"/>
                <a:cs typeface="B Titr" pitchFamily="2" charset="-78"/>
              </a:rPr>
              <a:t>لچ</a:t>
            </a:r>
            <a:r>
              <a:rPr lang="en-US" sz="3200" b="1" dirty="0" smtClean="0">
                <a:solidFill>
                  <a:srgbClr val="003399"/>
                </a:solidFill>
                <a:latin typeface="Times New Roman" pitchFamily="18" charset="0"/>
                <a:cs typeface="B Titr" pitchFamily="2" charset="-78"/>
              </a:rPr>
              <a:t>:(SR-LATCH)SR</a:t>
            </a:r>
            <a:r>
              <a:rPr lang="fa-IR" sz="3200" b="1" dirty="0" smtClean="0">
                <a:solidFill>
                  <a:srgbClr val="003399"/>
                </a:solidFill>
                <a:latin typeface="Times New Roman" pitchFamily="18" charset="0"/>
                <a:cs typeface="B Titr" pitchFamily="2" charset="-78"/>
              </a:rPr>
              <a:t> </a:t>
            </a:r>
            <a:endParaRPr lang="en-US" sz="3200" b="1" dirty="0" smtClean="0">
              <a:solidFill>
                <a:srgbClr val="003399"/>
              </a:solidFill>
              <a:latin typeface="Times New Roman" pitchFamily="18" charset="0"/>
              <a:cs typeface="B Titr" pitchFamily="2" charset="-78"/>
            </a:endParaRPr>
          </a:p>
          <a:p>
            <a:pPr marL="115888" indent="0" algn="r" rtl="1">
              <a:buClr>
                <a:schemeClr val="bg1">
                  <a:lumMod val="95000"/>
                  <a:lumOff val="5000"/>
                </a:schemeClr>
              </a:buClr>
              <a:buFont typeface="Wingdings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اين مدار </a:t>
            </a:r>
            <a:r>
              <a:rPr lang="fa-IR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پايه کليه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FF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هاست.</a:t>
            </a:r>
          </a:p>
          <a:p>
            <a:pPr marL="115888" indent="0" algn="r" rtl="1">
              <a:buClr>
                <a:schemeClr val="bg1">
                  <a:lumMod val="95000"/>
                  <a:lumOff val="5000"/>
                </a:schemeClr>
              </a:buClr>
              <a:buFont typeface="Wingdings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با داشتن دو ورودي و دو خروجي مي تواند همواره يک مقدار صفر يا يک را در خود ذخيره نمايد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.(اين عمل با استفاده از </a:t>
            </a:r>
            <a:r>
              <a:rPr lang="fa-IR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دو ورودي  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در اين لچ محقق مي گردد.)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  <a:p>
            <a:pPr marL="115888" indent="0" algn="r" rtl="1">
              <a:buClr>
                <a:schemeClr val="bg1">
                  <a:lumMod val="95000"/>
                  <a:lumOff val="5000"/>
                </a:schemeClr>
              </a:buClr>
              <a:buFont typeface="Wingdings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در شرايط عادي </a:t>
            </a:r>
            <a:r>
              <a:rPr lang="fa-IR" dirty="0" smtClean="0">
                <a:solidFill>
                  <a:srgbClr val="9E0000"/>
                </a:solidFill>
                <a:latin typeface="Times New Roman" pitchFamily="18" charset="0"/>
                <a:cs typeface="B Lotus" pitchFamily="2" charset="-78"/>
              </a:rPr>
              <a:t>هردو ورودي لچ صفر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هستند و لچ حالت خود را </a:t>
            </a:r>
            <a:r>
              <a:rPr lang="fa-IR" dirty="0" smtClean="0">
                <a:solidFill>
                  <a:srgbClr val="9E0000"/>
                </a:solidFill>
                <a:latin typeface="Times New Roman" pitchFamily="18" charset="0"/>
                <a:cs typeface="B Lotus" pitchFamily="2" charset="-78"/>
              </a:rPr>
              <a:t>حفظ مي کند.</a:t>
            </a:r>
            <a:endParaRPr lang="en-US" dirty="0" smtClean="0">
              <a:solidFill>
                <a:srgbClr val="9E0000"/>
              </a:solidFill>
              <a:latin typeface="Times New Roman" pitchFamily="18" charset="0"/>
              <a:cs typeface="B Lotus" pitchFamily="2" charset="-78"/>
            </a:endParaRPr>
          </a:p>
          <a:p>
            <a:pPr marL="115888" indent="0" algn="r" rtl="1"/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اگر 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R=0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و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S=1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لچ به حالت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SET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خواهد رفت.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Q=1</a:t>
            </a:r>
          </a:p>
          <a:p>
            <a:pPr marL="115888" indent="0" algn="r" rtl="1"/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اگر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R=1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و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S=0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 لچ به حالت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RSET </a:t>
            </a:r>
            <a:r>
              <a:rPr lang="fa-IR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خواهد رفت.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B Lotus" pitchFamily="2" charset="-78"/>
              </a:rPr>
              <a:t>Q=0</a:t>
            </a:r>
            <a:endParaRPr lang="en-US" dirty="0">
              <a:solidFill>
                <a:schemeClr val="bg1"/>
              </a:solidFill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14148-1BAA-4DA4-8490-945EEA35DF02}" type="datetime1">
              <a:rPr lang="en-US" smtClean="0"/>
              <a:pPr/>
              <a:t>12/3/2017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0ABA5-C145-4856-B981-76064BAEDE4D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2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1003</TotalTime>
  <Words>1022</Words>
  <Application>Microsoft Office PowerPoint</Application>
  <PresentationFormat>Letter Paper (8.5x11 in)</PresentationFormat>
  <Paragraphs>174</Paragraphs>
  <Slides>29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47" baseType="lpstr">
      <vt:lpstr>2  Nazanin</vt:lpstr>
      <vt:lpstr>B Jalal</vt:lpstr>
      <vt:lpstr>B Lotus</vt:lpstr>
      <vt:lpstr>B Nazanin</vt:lpstr>
      <vt:lpstr>B Tabassom</vt:lpstr>
      <vt:lpstr>B Titr</vt:lpstr>
      <vt:lpstr>Book Antiqua</vt:lpstr>
      <vt:lpstr>Calibri</vt:lpstr>
      <vt:lpstr>Lucida Sans</vt:lpstr>
      <vt:lpstr>Myanmar Text</vt:lpstr>
      <vt:lpstr>Nazanin</vt:lpstr>
      <vt:lpstr>Tahoma</vt:lpstr>
      <vt:lpstr>Times New Roman</vt:lpstr>
      <vt:lpstr>Wingdings</vt:lpstr>
      <vt:lpstr>Wingdings 2</vt:lpstr>
      <vt:lpstr>Wingdings 3</vt:lpstr>
      <vt:lpstr>Apex</vt:lpstr>
      <vt:lpstr>Equation</vt:lpstr>
      <vt:lpstr>مدار منطقي  mfarhadi@shahroodut.ac.ir</vt:lpstr>
      <vt:lpstr>رئوس مطالب</vt:lpstr>
      <vt:lpstr>PowerPoint Presentation</vt:lpstr>
      <vt:lpstr>مدارهاي ترتيبي</vt:lpstr>
      <vt:lpstr>بلوک  دياگرام يک مدار ترتيبي  </vt:lpstr>
      <vt:lpstr>پالس ساعت :در بعضي مدارات ترتيبي ورودي خاصي به نام کلاک وجود دارد که زمان اعمال ديگر ورودي ها را به مدار مشخص مي‌کند .</vt:lpstr>
      <vt:lpstr>تقسيم بندي مدارهاي ترتيبي بر اساس نحوه اثر کلاک </vt:lpstr>
      <vt:lpstr>PowerPoint Presentation</vt:lpstr>
      <vt:lpstr>فيلپ-فلاپ:(flip-flop)  عناصر پايه حافظه هستند که در کليه ي مدارات ترتيبي همگام و برخي از مدارات ترتيبي نا همگام مورداستفاده هستند . </vt:lpstr>
      <vt:lpstr>Active high SR-Latch</vt:lpstr>
      <vt:lpstr> وقتي تغيير حالت ميدهد که سيگنال آخر را در ورودي ببيند.</vt:lpstr>
      <vt:lpstr>انواع فيليپ فلاپ </vt:lpstr>
      <vt:lpstr>- بررسی عملکرد فیلیپ فلاپها</vt:lpstr>
      <vt:lpstr>دیاگرام فیلیپ فلاپها:</vt:lpstr>
      <vt:lpstr>انواع ورودي در فيليپ فلاپها</vt:lpstr>
      <vt:lpstr>PowerPoint Presentation</vt:lpstr>
      <vt:lpstr>فيليپ فلاپ RS </vt:lpstr>
      <vt:lpstr>جدول هاي مشخصه و تحريک براي فيليپ فلاپ RS</vt:lpstr>
      <vt:lpstr>RSنمايش گيتي فيليپ فلاپ </vt:lpstr>
      <vt:lpstr>PowerPoint Presentation</vt:lpstr>
      <vt:lpstr>PowerPoint Presentation</vt:lpstr>
      <vt:lpstr>JKفليپ فلاپ </vt:lpstr>
      <vt:lpstr>PowerPoint Presentation</vt:lpstr>
      <vt:lpstr>Tفيليپ فلاپ </vt:lpstr>
      <vt:lpstr>PowerPoint Presentation</vt:lpstr>
      <vt:lpstr>PowerPoint Presentation</vt:lpstr>
      <vt:lpstr>متاثر شدن فيليپ فلاپها توسط وروديها(ورودي کلاک پالس): </vt:lpstr>
      <vt:lpstr>جدول مشخصات فلیپ فلاپها و معادلات آنها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مدار منطقی</dc:title>
  <dc:creator>as</dc:creator>
  <cp:lastModifiedBy>Windows User</cp:lastModifiedBy>
  <cp:revision>108</cp:revision>
  <dcterms:created xsi:type="dcterms:W3CDTF">2010-12-19T08:26:51Z</dcterms:created>
  <dcterms:modified xsi:type="dcterms:W3CDTF">2017-12-03T14:01:37Z</dcterms:modified>
</cp:coreProperties>
</file>