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26" r:id="rId2"/>
    <p:sldId id="327" r:id="rId3"/>
    <p:sldId id="256" r:id="rId4"/>
    <p:sldId id="258" r:id="rId5"/>
    <p:sldId id="259" r:id="rId6"/>
    <p:sldId id="302" r:id="rId7"/>
    <p:sldId id="260" r:id="rId8"/>
    <p:sldId id="261" r:id="rId9"/>
    <p:sldId id="307" r:id="rId10"/>
    <p:sldId id="304" r:id="rId11"/>
    <p:sldId id="263" r:id="rId12"/>
    <p:sldId id="316" r:id="rId13"/>
    <p:sldId id="319" r:id="rId14"/>
    <p:sldId id="317" r:id="rId15"/>
    <p:sldId id="320" r:id="rId16"/>
    <p:sldId id="262" r:id="rId17"/>
    <p:sldId id="331" r:id="rId18"/>
    <p:sldId id="332" r:id="rId19"/>
    <p:sldId id="301" r:id="rId20"/>
    <p:sldId id="309" r:id="rId21"/>
    <p:sldId id="275" r:id="rId22"/>
    <p:sldId id="277" r:id="rId23"/>
    <p:sldId id="329" r:id="rId24"/>
    <p:sldId id="330" r:id="rId25"/>
    <p:sldId id="278" r:id="rId26"/>
    <p:sldId id="279" r:id="rId27"/>
    <p:sldId id="328"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7C3F8-7018-4495-AF08-1EB5798F4BB9}" type="datetimeFigureOut">
              <a:rPr lang="en-US" smtClean="0"/>
              <a:pPr/>
              <a:t>12/18/2016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E0B8A9-1B98-4E88-B166-BE1D5FDD0D81}" type="slidenum">
              <a:rPr lang="en-US" smtClean="0"/>
              <a:pPr/>
              <a:t>‹#›</a:t>
            </a:fld>
            <a:endParaRPr lang="en-US"/>
          </a:p>
        </p:txBody>
      </p:sp>
    </p:spTree>
    <p:extLst>
      <p:ext uri="{BB962C8B-B14F-4D97-AF65-F5344CB8AC3E}">
        <p14:creationId xmlns:p14="http://schemas.microsoft.com/office/powerpoint/2010/main" val="10948138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65A88-5634-40BF-B9E1-50309403E2FB}" type="slidenum">
              <a:rPr lang="en-US"/>
              <a:pPr/>
              <a:t>2</a:t>
            </a:fld>
            <a:endParaRPr lang="en-US" dirty="0"/>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421826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03AF65-1F43-4FD5-B902-E7CEA38F568C}" type="slidenum">
              <a:rPr lang="fa-IR"/>
              <a:pPr/>
              <a:t>27</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50318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512724-DDE9-42B7-9961-8CE0E50DFD53}" type="datetimeFigureOut">
              <a:rPr lang="en-US" smtClean="0"/>
              <a:pPr/>
              <a:t>12/18/2016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E6E305-8867-48BB-9A94-2F1E609A019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6000" b="-3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512724-DDE9-42B7-9961-8CE0E50DFD53}" type="datetimeFigureOut">
              <a:rPr lang="en-US" smtClean="0"/>
              <a:pPr/>
              <a:t>12/18/2016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E6E305-8867-48BB-9A94-2F1E609A019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56A51AB5-0C6C-417E-922E-E1EC7404616A}" type="slidenum">
              <a:rPr lang="en-US"/>
              <a:pPr/>
              <a:t>1</a:t>
            </a:fld>
            <a:endParaRPr lang="en-US" dirty="0"/>
          </a:p>
        </p:txBody>
      </p:sp>
      <p:sp>
        <p:nvSpPr>
          <p:cNvPr id="2050" name="Rectangle 2"/>
          <p:cNvSpPr>
            <a:spLocks noGrp="1" noChangeArrowheads="1"/>
          </p:cNvSpPr>
          <p:nvPr>
            <p:ph type="ctrTitle"/>
          </p:nvPr>
        </p:nvSpPr>
        <p:spPr>
          <a:xfrm>
            <a:off x="1684375" y="2362200"/>
            <a:ext cx="5816583" cy="1066800"/>
          </a:xfrm>
        </p:spPr>
        <p:txBody>
          <a:bodyPr>
            <a:normAutofit fontScale="90000"/>
          </a:bodyPr>
          <a:lstStyle/>
          <a:p>
            <a:pPr rtl="1"/>
            <a:r>
              <a:rPr lang="fa-IR" sz="6600" b="1" dirty="0" smtClean="0">
                <a:solidFill>
                  <a:schemeClr val="tx1"/>
                </a:solidFill>
                <a:effectLst>
                  <a:outerShdw blurRad="38100" dist="38100" dir="2700000" algn="tl">
                    <a:srgbClr val="C0C0C0"/>
                  </a:outerShdw>
                </a:effectLst>
                <a:latin typeface="B Titr" pitchFamily="2" charset="-78"/>
                <a:cs typeface="B Titr" pitchFamily="2" charset="-78"/>
              </a:rPr>
              <a:t>مدار منطقی</a:t>
            </a:r>
            <a:endParaRPr lang="en-GB" sz="6600" dirty="0">
              <a:latin typeface="Arial Unicode MS" pitchFamily="34" charset="-128"/>
              <a:cs typeface="Nazanin" pitchFamily="2" charset="-78"/>
            </a:endParaRPr>
          </a:p>
        </p:txBody>
      </p:sp>
      <p:pic>
        <p:nvPicPr>
          <p:cNvPr id="8" name="Picture 7" descr="unvarm.gif"/>
          <p:cNvPicPr>
            <a:picLocks noChangeAspect="1"/>
          </p:cNvPicPr>
          <p:nvPr/>
        </p:nvPicPr>
        <p:blipFill>
          <a:blip r:embed="rId3"/>
          <a:stretch>
            <a:fillRect/>
          </a:stretch>
        </p:blipFill>
        <p:spPr>
          <a:xfrm>
            <a:off x="3825148" y="428604"/>
            <a:ext cx="1604108" cy="1357322"/>
          </a:xfrm>
          <a:prstGeom prst="rect">
            <a:avLst/>
          </a:prstGeom>
        </p:spPr>
      </p:pic>
    </p:spTree>
  </p:cSld>
  <p:clrMapOvr>
    <a:masterClrMapping/>
  </p:clrMapOvr>
  <p:transition spd="med">
    <p:wheel spokes="2"/>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hape 5121"/>
          <p:cNvSpPr>
            <a:spLocks noGrp="1" noChangeArrowheads="1"/>
          </p:cNvSpPr>
          <p:nvPr>
            <p:ph type="title" idx="4294967295"/>
          </p:nvPr>
        </p:nvSpPr>
        <p:spPr>
          <a:xfrm>
            <a:off x="4953000" y="46038"/>
            <a:ext cx="4114800" cy="7159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شيفت رجيستر چهار بيتي</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302083" name="Picture 3" descr="SHIFT-REG"/>
          <p:cNvPicPr>
            <a:picLocks noChangeAspect="1" noChangeArrowheads="1"/>
          </p:cNvPicPr>
          <p:nvPr/>
        </p:nvPicPr>
        <p:blipFill>
          <a:blip r:embed="rId2"/>
          <a:srcRect/>
          <a:stretch>
            <a:fillRect/>
          </a:stretch>
        </p:blipFill>
        <p:spPr bwMode="auto">
          <a:xfrm>
            <a:off x="533400" y="1004887"/>
            <a:ext cx="7943850" cy="2119313"/>
          </a:xfrm>
          <a:prstGeom prst="rect">
            <a:avLst/>
          </a:prstGeom>
          <a:noFill/>
          <a:ln w="9525">
            <a:noFill/>
            <a:miter lim="800000"/>
            <a:headEnd/>
            <a:tailEnd/>
          </a:ln>
        </p:spPr>
      </p:pic>
      <p:grpSp>
        <p:nvGrpSpPr>
          <p:cNvPr id="4" name="Group 3"/>
          <p:cNvGrpSpPr/>
          <p:nvPr/>
        </p:nvGrpSpPr>
        <p:grpSpPr>
          <a:xfrm>
            <a:off x="304800" y="3671887"/>
            <a:ext cx="8229600" cy="2957513"/>
            <a:chOff x="457200" y="1965325"/>
            <a:chExt cx="8229600" cy="2957513"/>
          </a:xfrm>
        </p:grpSpPr>
        <p:sp>
          <p:nvSpPr>
            <p:cNvPr id="5" name="Rectangle 3"/>
            <p:cNvSpPr>
              <a:spLocks noChangeArrowheads="1"/>
            </p:cNvSpPr>
            <p:nvPr/>
          </p:nvSpPr>
          <p:spPr bwMode="auto">
            <a:xfrm>
              <a:off x="1644650" y="3429000"/>
              <a:ext cx="1281113" cy="822325"/>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6" name="Text Box 4"/>
            <p:cNvSpPr txBox="1">
              <a:spLocks noChangeArrowheads="1"/>
            </p:cNvSpPr>
            <p:nvPr/>
          </p:nvSpPr>
          <p:spPr bwMode="auto">
            <a:xfrm>
              <a:off x="1600200" y="3581400"/>
              <a:ext cx="365125" cy="396875"/>
            </a:xfrm>
            <a:prstGeom prst="rect">
              <a:avLst/>
            </a:prstGeom>
            <a:noFill/>
            <a:ln w="25400" algn="ctr">
              <a:noFill/>
              <a:miter lim="800000"/>
              <a:headEnd/>
              <a:tailEnd/>
            </a:ln>
          </p:spPr>
          <p:txBody>
            <a:bodyPr>
              <a:spAutoFit/>
            </a:bodyPr>
            <a:lstStyle/>
            <a:p>
              <a:pPr algn="r">
                <a:spcBef>
                  <a:spcPct val="50000"/>
                </a:spcBef>
              </a:pPr>
              <a:r>
                <a:rPr lang="en-US" sz="2000" dirty="0">
                  <a:latin typeface="Times New Roman" pitchFamily="18" charset="0"/>
                  <a:cs typeface="Times New Roman" pitchFamily="18" charset="0"/>
                </a:rPr>
                <a:t>D</a:t>
              </a:r>
            </a:p>
          </p:txBody>
        </p:sp>
        <p:sp>
          <p:nvSpPr>
            <p:cNvPr id="7" name="Text Box 5"/>
            <p:cNvSpPr txBox="1">
              <a:spLocks noChangeArrowheads="1"/>
            </p:cNvSpPr>
            <p:nvPr/>
          </p:nvSpPr>
          <p:spPr bwMode="auto">
            <a:xfrm>
              <a:off x="2468563" y="3429000"/>
              <a:ext cx="365125" cy="366713"/>
            </a:xfrm>
            <a:prstGeom prst="rect">
              <a:avLst/>
            </a:prstGeom>
            <a:noFill/>
            <a:ln w="25400" algn="ctr">
              <a:noFill/>
              <a:miter lim="800000"/>
              <a:headEnd/>
              <a:tailEnd/>
            </a:ln>
          </p:spPr>
          <p:txBody>
            <a:bodyPr>
              <a:spAutoFit/>
            </a:bodyPr>
            <a:lstStyle/>
            <a:p>
              <a:pPr algn="r">
                <a:spcBef>
                  <a:spcPct val="50000"/>
                </a:spcBef>
              </a:pPr>
              <a:r>
                <a:rPr lang="en-US">
                  <a:latin typeface="Times New Roman" pitchFamily="18" charset="0"/>
                  <a:cs typeface="Times New Roman" pitchFamily="18" charset="0"/>
                </a:rPr>
                <a:t>Q</a:t>
              </a:r>
            </a:p>
          </p:txBody>
        </p:sp>
        <p:sp>
          <p:nvSpPr>
            <p:cNvPr id="8" name="Line 6"/>
            <p:cNvSpPr>
              <a:spLocks noChangeShapeType="1"/>
            </p:cNvSpPr>
            <p:nvPr/>
          </p:nvSpPr>
          <p:spPr bwMode="auto">
            <a:xfrm>
              <a:off x="1554163" y="4800600"/>
              <a:ext cx="6127750" cy="0"/>
            </a:xfrm>
            <a:prstGeom prst="line">
              <a:avLst/>
            </a:prstGeom>
            <a:noFill/>
            <a:ln w="25400">
              <a:solidFill>
                <a:schemeClr val="tx1"/>
              </a:solidFill>
              <a:round/>
              <a:headEnd/>
              <a:tailEnd/>
            </a:ln>
          </p:spPr>
          <p:txBody>
            <a:bodyPr/>
            <a:lstStyle/>
            <a:p>
              <a:endParaRPr lang="en-US"/>
            </a:p>
          </p:txBody>
        </p:sp>
        <p:sp>
          <p:nvSpPr>
            <p:cNvPr id="9" name="Text Box 7"/>
            <p:cNvSpPr txBox="1">
              <a:spLocks noChangeArrowheads="1"/>
            </p:cNvSpPr>
            <p:nvPr/>
          </p:nvSpPr>
          <p:spPr bwMode="auto">
            <a:xfrm>
              <a:off x="2468563" y="3794125"/>
              <a:ext cx="457200" cy="366713"/>
            </a:xfrm>
            <a:prstGeom prst="rect">
              <a:avLst/>
            </a:prstGeom>
            <a:noFill/>
            <a:ln w="25400" algn="ctr">
              <a:noFill/>
              <a:miter lim="800000"/>
              <a:headEnd/>
              <a:tailEnd/>
            </a:ln>
          </p:spPr>
          <p:txBody>
            <a:bodyPr>
              <a:spAutoFit/>
            </a:bodyPr>
            <a:lstStyle/>
            <a:p>
              <a:pPr algn="r">
                <a:spcBef>
                  <a:spcPct val="50000"/>
                </a:spcBef>
              </a:pPr>
              <a:r>
                <a:rPr lang="en-US" dirty="0">
                  <a:latin typeface="Times New Roman" pitchFamily="18" charset="0"/>
                  <a:cs typeface="Times New Roman" pitchFamily="18" charset="0"/>
                </a:rPr>
                <a:t>Q’</a:t>
              </a:r>
            </a:p>
          </p:txBody>
        </p:sp>
        <p:sp>
          <p:nvSpPr>
            <p:cNvPr id="10" name="AutoShape 8"/>
            <p:cNvSpPr>
              <a:spLocks noChangeArrowheads="1"/>
            </p:cNvSpPr>
            <p:nvPr/>
          </p:nvSpPr>
          <p:spPr bwMode="auto">
            <a:xfrm>
              <a:off x="2101850" y="4068763"/>
              <a:ext cx="184150" cy="182562"/>
            </a:xfrm>
            <a:prstGeom prst="triangle">
              <a:avLst>
                <a:gd name="adj" fmla="val 50000"/>
              </a:avLst>
            </a:prstGeom>
            <a:solidFill>
              <a:schemeClr val="bg1"/>
            </a:solidFill>
            <a:ln w="25400" algn="ctr">
              <a:solidFill>
                <a:schemeClr val="tx1"/>
              </a:solidFill>
              <a:miter lim="800000"/>
              <a:headEnd/>
              <a:tailEnd/>
            </a:ln>
          </p:spPr>
          <p:txBody>
            <a:bodyPr wrap="none" anchor="ctr"/>
            <a:lstStyle/>
            <a:p>
              <a:endParaRPr lang="en-US"/>
            </a:p>
          </p:txBody>
        </p:sp>
        <p:sp>
          <p:nvSpPr>
            <p:cNvPr id="11" name="Line 9"/>
            <p:cNvSpPr>
              <a:spLocks noChangeShapeType="1"/>
            </p:cNvSpPr>
            <p:nvPr/>
          </p:nvSpPr>
          <p:spPr bwMode="auto">
            <a:xfrm>
              <a:off x="2193925" y="4252913"/>
              <a:ext cx="0" cy="547687"/>
            </a:xfrm>
            <a:prstGeom prst="line">
              <a:avLst/>
            </a:prstGeom>
            <a:noFill/>
            <a:ln w="25400">
              <a:solidFill>
                <a:schemeClr val="tx1"/>
              </a:solidFill>
              <a:round/>
              <a:headEnd/>
              <a:tailEnd/>
            </a:ln>
          </p:spPr>
          <p:txBody>
            <a:bodyPr/>
            <a:lstStyle/>
            <a:p>
              <a:endParaRPr lang="en-US"/>
            </a:p>
          </p:txBody>
        </p:sp>
        <p:sp>
          <p:nvSpPr>
            <p:cNvPr id="12" name="Line 10"/>
            <p:cNvSpPr>
              <a:spLocks noChangeShapeType="1"/>
            </p:cNvSpPr>
            <p:nvPr/>
          </p:nvSpPr>
          <p:spPr bwMode="auto">
            <a:xfrm>
              <a:off x="1281113" y="3794125"/>
              <a:ext cx="363537" cy="0"/>
            </a:xfrm>
            <a:prstGeom prst="line">
              <a:avLst/>
            </a:prstGeom>
            <a:noFill/>
            <a:ln w="25400">
              <a:solidFill>
                <a:schemeClr val="tx1"/>
              </a:solidFill>
              <a:round/>
              <a:headEnd/>
              <a:tailEnd/>
            </a:ln>
          </p:spPr>
          <p:txBody>
            <a:bodyPr/>
            <a:lstStyle/>
            <a:p>
              <a:endParaRPr lang="en-US"/>
            </a:p>
          </p:txBody>
        </p:sp>
        <p:sp>
          <p:nvSpPr>
            <p:cNvPr id="13" name="Rectangle 11"/>
            <p:cNvSpPr>
              <a:spLocks noChangeArrowheads="1"/>
            </p:cNvSpPr>
            <p:nvPr/>
          </p:nvSpPr>
          <p:spPr bwMode="auto">
            <a:xfrm>
              <a:off x="3475038" y="3429000"/>
              <a:ext cx="1281112" cy="822325"/>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14" name="Text Box 12"/>
            <p:cNvSpPr txBox="1">
              <a:spLocks noChangeArrowheads="1"/>
            </p:cNvSpPr>
            <p:nvPr/>
          </p:nvSpPr>
          <p:spPr bwMode="auto">
            <a:xfrm>
              <a:off x="3429000" y="3581400"/>
              <a:ext cx="365125" cy="396875"/>
            </a:xfrm>
            <a:prstGeom prst="rect">
              <a:avLst/>
            </a:prstGeom>
            <a:noFill/>
            <a:ln w="25400" algn="ctr">
              <a:noFill/>
              <a:miter lim="800000"/>
              <a:headEnd/>
              <a:tailEnd/>
            </a:ln>
          </p:spPr>
          <p:txBody>
            <a:bodyPr>
              <a:spAutoFit/>
            </a:bodyPr>
            <a:lstStyle/>
            <a:p>
              <a:pPr algn="r">
                <a:spcBef>
                  <a:spcPct val="50000"/>
                </a:spcBef>
              </a:pPr>
              <a:r>
                <a:rPr lang="en-US" sz="2000" dirty="0">
                  <a:latin typeface="Times New Roman" pitchFamily="18" charset="0"/>
                  <a:cs typeface="Times New Roman" pitchFamily="18" charset="0"/>
                </a:rPr>
                <a:t>D</a:t>
              </a:r>
            </a:p>
          </p:txBody>
        </p:sp>
        <p:sp>
          <p:nvSpPr>
            <p:cNvPr id="15" name="Text Box 13"/>
            <p:cNvSpPr txBox="1">
              <a:spLocks noChangeArrowheads="1"/>
            </p:cNvSpPr>
            <p:nvPr/>
          </p:nvSpPr>
          <p:spPr bwMode="auto">
            <a:xfrm>
              <a:off x="4389438" y="3429000"/>
              <a:ext cx="365125" cy="366713"/>
            </a:xfrm>
            <a:prstGeom prst="rect">
              <a:avLst/>
            </a:prstGeom>
            <a:noFill/>
            <a:ln w="25400" algn="ctr">
              <a:noFill/>
              <a:miter lim="800000"/>
              <a:headEnd/>
              <a:tailEnd/>
            </a:ln>
          </p:spPr>
          <p:txBody>
            <a:bodyPr>
              <a:spAutoFit/>
            </a:bodyPr>
            <a:lstStyle/>
            <a:p>
              <a:pPr algn="r">
                <a:spcBef>
                  <a:spcPct val="50000"/>
                </a:spcBef>
              </a:pPr>
              <a:r>
                <a:rPr lang="en-US">
                  <a:latin typeface="Times New Roman" pitchFamily="18" charset="0"/>
                  <a:cs typeface="Times New Roman" pitchFamily="18" charset="0"/>
                </a:rPr>
                <a:t>Q</a:t>
              </a:r>
            </a:p>
          </p:txBody>
        </p:sp>
        <p:sp>
          <p:nvSpPr>
            <p:cNvPr id="16" name="Text Box 14"/>
            <p:cNvSpPr txBox="1">
              <a:spLocks noChangeArrowheads="1"/>
            </p:cNvSpPr>
            <p:nvPr/>
          </p:nvSpPr>
          <p:spPr bwMode="auto">
            <a:xfrm>
              <a:off x="4389438" y="3794125"/>
              <a:ext cx="457200" cy="366713"/>
            </a:xfrm>
            <a:prstGeom prst="rect">
              <a:avLst/>
            </a:prstGeom>
            <a:noFill/>
            <a:ln w="25400" algn="ctr">
              <a:noFill/>
              <a:miter lim="800000"/>
              <a:headEnd/>
              <a:tailEnd/>
            </a:ln>
          </p:spPr>
          <p:txBody>
            <a:bodyPr>
              <a:spAutoFit/>
            </a:bodyPr>
            <a:lstStyle/>
            <a:p>
              <a:pPr algn="r">
                <a:spcBef>
                  <a:spcPct val="50000"/>
                </a:spcBef>
              </a:pPr>
              <a:r>
                <a:rPr lang="en-US">
                  <a:latin typeface="Times New Roman" pitchFamily="18" charset="0"/>
                  <a:cs typeface="Times New Roman" pitchFamily="18" charset="0"/>
                </a:rPr>
                <a:t>Q’</a:t>
              </a:r>
            </a:p>
          </p:txBody>
        </p:sp>
        <p:sp>
          <p:nvSpPr>
            <p:cNvPr id="17" name="AutoShape 15"/>
            <p:cNvSpPr>
              <a:spLocks noChangeArrowheads="1"/>
            </p:cNvSpPr>
            <p:nvPr/>
          </p:nvSpPr>
          <p:spPr bwMode="auto">
            <a:xfrm>
              <a:off x="3932238" y="4068763"/>
              <a:ext cx="184150" cy="182562"/>
            </a:xfrm>
            <a:prstGeom prst="triangle">
              <a:avLst>
                <a:gd name="adj" fmla="val 50000"/>
              </a:avLst>
            </a:prstGeom>
            <a:solidFill>
              <a:schemeClr val="bg1"/>
            </a:solidFill>
            <a:ln w="25400" algn="ctr">
              <a:solidFill>
                <a:schemeClr val="tx1"/>
              </a:solidFill>
              <a:miter lim="800000"/>
              <a:headEnd/>
              <a:tailEnd/>
            </a:ln>
          </p:spPr>
          <p:txBody>
            <a:bodyPr wrap="none" anchor="ctr"/>
            <a:lstStyle/>
            <a:p>
              <a:endParaRPr lang="en-US"/>
            </a:p>
          </p:txBody>
        </p:sp>
        <p:sp>
          <p:nvSpPr>
            <p:cNvPr id="18" name="Line 16"/>
            <p:cNvSpPr>
              <a:spLocks noChangeShapeType="1"/>
            </p:cNvSpPr>
            <p:nvPr/>
          </p:nvSpPr>
          <p:spPr bwMode="auto">
            <a:xfrm>
              <a:off x="4024313" y="4252913"/>
              <a:ext cx="0" cy="547687"/>
            </a:xfrm>
            <a:prstGeom prst="line">
              <a:avLst/>
            </a:prstGeom>
            <a:noFill/>
            <a:ln w="25400">
              <a:solidFill>
                <a:schemeClr val="tx1"/>
              </a:solidFill>
              <a:round/>
              <a:headEnd/>
              <a:tailEnd/>
            </a:ln>
          </p:spPr>
          <p:txBody>
            <a:bodyPr/>
            <a:lstStyle/>
            <a:p>
              <a:endParaRPr lang="en-US"/>
            </a:p>
          </p:txBody>
        </p:sp>
        <p:sp>
          <p:nvSpPr>
            <p:cNvPr id="19" name="Line 17"/>
            <p:cNvSpPr>
              <a:spLocks noChangeShapeType="1"/>
            </p:cNvSpPr>
            <p:nvPr/>
          </p:nvSpPr>
          <p:spPr bwMode="auto">
            <a:xfrm>
              <a:off x="2927350" y="3794125"/>
              <a:ext cx="547688" cy="0"/>
            </a:xfrm>
            <a:prstGeom prst="line">
              <a:avLst/>
            </a:prstGeom>
            <a:noFill/>
            <a:ln w="25400">
              <a:solidFill>
                <a:schemeClr val="tx1"/>
              </a:solidFill>
              <a:round/>
              <a:headEnd/>
              <a:tailEnd/>
            </a:ln>
          </p:spPr>
          <p:txBody>
            <a:bodyPr/>
            <a:lstStyle/>
            <a:p>
              <a:endParaRPr lang="en-US"/>
            </a:p>
          </p:txBody>
        </p:sp>
        <p:sp>
          <p:nvSpPr>
            <p:cNvPr id="20" name="Rectangle 18"/>
            <p:cNvSpPr>
              <a:spLocks noChangeArrowheads="1"/>
            </p:cNvSpPr>
            <p:nvPr/>
          </p:nvSpPr>
          <p:spPr bwMode="auto">
            <a:xfrm>
              <a:off x="5303838" y="3429000"/>
              <a:ext cx="1281112" cy="822325"/>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1" name="Text Box 19"/>
            <p:cNvSpPr txBox="1">
              <a:spLocks noChangeArrowheads="1"/>
            </p:cNvSpPr>
            <p:nvPr/>
          </p:nvSpPr>
          <p:spPr bwMode="auto">
            <a:xfrm>
              <a:off x="5257800" y="3611563"/>
              <a:ext cx="365125" cy="396875"/>
            </a:xfrm>
            <a:prstGeom prst="rect">
              <a:avLst/>
            </a:prstGeom>
            <a:noFill/>
            <a:ln w="25400" algn="ctr">
              <a:noFill/>
              <a:miter lim="800000"/>
              <a:headEnd/>
              <a:tailEnd/>
            </a:ln>
          </p:spPr>
          <p:txBody>
            <a:bodyPr>
              <a:spAutoFit/>
            </a:bodyPr>
            <a:lstStyle/>
            <a:p>
              <a:pPr algn="r">
                <a:spcBef>
                  <a:spcPct val="50000"/>
                </a:spcBef>
              </a:pPr>
              <a:r>
                <a:rPr lang="en-US" sz="2000" dirty="0">
                  <a:latin typeface="Times New Roman" pitchFamily="18" charset="0"/>
                  <a:cs typeface="Times New Roman" pitchFamily="18" charset="0"/>
                </a:rPr>
                <a:t>D</a:t>
              </a:r>
            </a:p>
          </p:txBody>
        </p:sp>
        <p:sp>
          <p:nvSpPr>
            <p:cNvPr id="22" name="Text Box 20"/>
            <p:cNvSpPr txBox="1">
              <a:spLocks noChangeArrowheads="1"/>
            </p:cNvSpPr>
            <p:nvPr/>
          </p:nvSpPr>
          <p:spPr bwMode="auto">
            <a:xfrm>
              <a:off x="6126163" y="3429000"/>
              <a:ext cx="365125" cy="366713"/>
            </a:xfrm>
            <a:prstGeom prst="rect">
              <a:avLst/>
            </a:prstGeom>
            <a:noFill/>
            <a:ln w="25400" algn="ctr">
              <a:noFill/>
              <a:miter lim="800000"/>
              <a:headEnd/>
              <a:tailEnd/>
            </a:ln>
          </p:spPr>
          <p:txBody>
            <a:bodyPr>
              <a:spAutoFit/>
            </a:bodyPr>
            <a:lstStyle/>
            <a:p>
              <a:pPr algn="r">
                <a:spcBef>
                  <a:spcPct val="50000"/>
                </a:spcBef>
              </a:pPr>
              <a:r>
                <a:rPr lang="en-US">
                  <a:latin typeface="Times New Roman" pitchFamily="18" charset="0"/>
                  <a:cs typeface="Times New Roman" pitchFamily="18" charset="0"/>
                </a:rPr>
                <a:t>Q</a:t>
              </a:r>
            </a:p>
          </p:txBody>
        </p:sp>
        <p:sp>
          <p:nvSpPr>
            <p:cNvPr id="23" name="Text Box 21"/>
            <p:cNvSpPr txBox="1">
              <a:spLocks noChangeArrowheads="1"/>
            </p:cNvSpPr>
            <p:nvPr/>
          </p:nvSpPr>
          <p:spPr bwMode="auto">
            <a:xfrm>
              <a:off x="6126163" y="3794125"/>
              <a:ext cx="457200" cy="366713"/>
            </a:xfrm>
            <a:prstGeom prst="rect">
              <a:avLst/>
            </a:prstGeom>
            <a:noFill/>
            <a:ln w="25400" algn="ctr">
              <a:noFill/>
              <a:miter lim="800000"/>
              <a:headEnd/>
              <a:tailEnd/>
            </a:ln>
          </p:spPr>
          <p:txBody>
            <a:bodyPr>
              <a:spAutoFit/>
            </a:bodyPr>
            <a:lstStyle/>
            <a:p>
              <a:pPr algn="r">
                <a:spcBef>
                  <a:spcPct val="50000"/>
                </a:spcBef>
              </a:pPr>
              <a:r>
                <a:rPr lang="en-US">
                  <a:latin typeface="Times New Roman" pitchFamily="18" charset="0"/>
                  <a:cs typeface="Times New Roman" pitchFamily="18" charset="0"/>
                </a:rPr>
                <a:t>Q’</a:t>
              </a:r>
            </a:p>
          </p:txBody>
        </p:sp>
        <p:sp>
          <p:nvSpPr>
            <p:cNvPr id="24" name="AutoShape 22"/>
            <p:cNvSpPr>
              <a:spLocks noChangeArrowheads="1"/>
            </p:cNvSpPr>
            <p:nvPr/>
          </p:nvSpPr>
          <p:spPr bwMode="auto">
            <a:xfrm>
              <a:off x="5761038" y="4068763"/>
              <a:ext cx="184150" cy="182562"/>
            </a:xfrm>
            <a:prstGeom prst="triangle">
              <a:avLst>
                <a:gd name="adj" fmla="val 50000"/>
              </a:avLst>
            </a:prstGeom>
            <a:solidFill>
              <a:schemeClr val="bg1"/>
            </a:solidFill>
            <a:ln w="25400" algn="ctr">
              <a:solidFill>
                <a:schemeClr val="tx1"/>
              </a:solidFill>
              <a:miter lim="800000"/>
              <a:headEnd/>
              <a:tailEnd/>
            </a:ln>
          </p:spPr>
          <p:txBody>
            <a:bodyPr wrap="none" anchor="ctr"/>
            <a:lstStyle/>
            <a:p>
              <a:endParaRPr lang="en-US"/>
            </a:p>
          </p:txBody>
        </p:sp>
        <p:sp>
          <p:nvSpPr>
            <p:cNvPr id="25" name="Line 23"/>
            <p:cNvSpPr>
              <a:spLocks noChangeShapeType="1"/>
            </p:cNvSpPr>
            <p:nvPr/>
          </p:nvSpPr>
          <p:spPr bwMode="auto">
            <a:xfrm>
              <a:off x="5853113" y="4252913"/>
              <a:ext cx="0" cy="547687"/>
            </a:xfrm>
            <a:prstGeom prst="line">
              <a:avLst/>
            </a:prstGeom>
            <a:noFill/>
            <a:ln w="25400">
              <a:solidFill>
                <a:schemeClr val="tx1"/>
              </a:solidFill>
              <a:round/>
              <a:headEnd/>
              <a:tailEnd/>
            </a:ln>
          </p:spPr>
          <p:txBody>
            <a:bodyPr/>
            <a:lstStyle/>
            <a:p>
              <a:endParaRPr lang="en-US"/>
            </a:p>
          </p:txBody>
        </p:sp>
        <p:sp>
          <p:nvSpPr>
            <p:cNvPr id="26" name="Line 24"/>
            <p:cNvSpPr>
              <a:spLocks noChangeShapeType="1"/>
            </p:cNvSpPr>
            <p:nvPr/>
          </p:nvSpPr>
          <p:spPr bwMode="auto">
            <a:xfrm>
              <a:off x="4756150" y="3794125"/>
              <a:ext cx="547688" cy="0"/>
            </a:xfrm>
            <a:prstGeom prst="line">
              <a:avLst/>
            </a:prstGeom>
            <a:noFill/>
            <a:ln w="25400">
              <a:solidFill>
                <a:schemeClr val="tx1"/>
              </a:solidFill>
              <a:round/>
              <a:headEnd/>
              <a:tailEnd/>
            </a:ln>
          </p:spPr>
          <p:txBody>
            <a:bodyPr/>
            <a:lstStyle/>
            <a:p>
              <a:endParaRPr lang="en-US"/>
            </a:p>
          </p:txBody>
        </p:sp>
        <p:sp>
          <p:nvSpPr>
            <p:cNvPr id="27" name="Rectangle 25"/>
            <p:cNvSpPr>
              <a:spLocks noChangeArrowheads="1"/>
            </p:cNvSpPr>
            <p:nvPr/>
          </p:nvSpPr>
          <p:spPr bwMode="auto">
            <a:xfrm>
              <a:off x="7132638" y="3429000"/>
              <a:ext cx="1279525" cy="822325"/>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8" name="Text Box 26"/>
            <p:cNvSpPr txBox="1">
              <a:spLocks noChangeArrowheads="1"/>
            </p:cNvSpPr>
            <p:nvPr/>
          </p:nvSpPr>
          <p:spPr bwMode="auto">
            <a:xfrm>
              <a:off x="7086600" y="3581400"/>
              <a:ext cx="365125" cy="396875"/>
            </a:xfrm>
            <a:prstGeom prst="rect">
              <a:avLst/>
            </a:prstGeom>
            <a:noFill/>
            <a:ln w="25400" algn="ctr">
              <a:noFill/>
              <a:miter lim="800000"/>
              <a:headEnd/>
              <a:tailEnd/>
            </a:ln>
          </p:spPr>
          <p:txBody>
            <a:bodyPr>
              <a:spAutoFit/>
            </a:bodyPr>
            <a:lstStyle/>
            <a:p>
              <a:pPr algn="r">
                <a:spcBef>
                  <a:spcPct val="50000"/>
                </a:spcBef>
              </a:pPr>
              <a:r>
                <a:rPr lang="en-US" sz="2000" dirty="0">
                  <a:latin typeface="Times New Roman" pitchFamily="18" charset="0"/>
                  <a:cs typeface="Times New Roman" pitchFamily="18" charset="0"/>
                </a:rPr>
                <a:t>D</a:t>
              </a:r>
            </a:p>
          </p:txBody>
        </p:sp>
        <p:sp>
          <p:nvSpPr>
            <p:cNvPr id="29" name="Text Box 27"/>
            <p:cNvSpPr txBox="1">
              <a:spLocks noChangeArrowheads="1"/>
            </p:cNvSpPr>
            <p:nvPr/>
          </p:nvSpPr>
          <p:spPr bwMode="auto">
            <a:xfrm>
              <a:off x="7954963" y="3429000"/>
              <a:ext cx="365125" cy="366713"/>
            </a:xfrm>
            <a:prstGeom prst="rect">
              <a:avLst/>
            </a:prstGeom>
            <a:noFill/>
            <a:ln w="25400" algn="ctr">
              <a:noFill/>
              <a:miter lim="800000"/>
              <a:headEnd/>
              <a:tailEnd/>
            </a:ln>
          </p:spPr>
          <p:txBody>
            <a:bodyPr>
              <a:spAutoFit/>
            </a:bodyPr>
            <a:lstStyle/>
            <a:p>
              <a:pPr algn="r">
                <a:spcBef>
                  <a:spcPct val="50000"/>
                </a:spcBef>
              </a:pPr>
              <a:r>
                <a:rPr lang="en-US">
                  <a:latin typeface="Times New Roman" pitchFamily="18" charset="0"/>
                  <a:cs typeface="Times New Roman" pitchFamily="18" charset="0"/>
                </a:rPr>
                <a:t>Q</a:t>
              </a:r>
            </a:p>
          </p:txBody>
        </p:sp>
        <p:sp>
          <p:nvSpPr>
            <p:cNvPr id="30" name="Text Box 28"/>
            <p:cNvSpPr txBox="1">
              <a:spLocks noChangeArrowheads="1"/>
            </p:cNvSpPr>
            <p:nvPr/>
          </p:nvSpPr>
          <p:spPr bwMode="auto">
            <a:xfrm>
              <a:off x="7954963" y="3794125"/>
              <a:ext cx="457200" cy="366713"/>
            </a:xfrm>
            <a:prstGeom prst="rect">
              <a:avLst/>
            </a:prstGeom>
            <a:noFill/>
            <a:ln w="25400" algn="ctr">
              <a:noFill/>
              <a:miter lim="800000"/>
              <a:headEnd/>
              <a:tailEnd/>
            </a:ln>
          </p:spPr>
          <p:txBody>
            <a:bodyPr>
              <a:spAutoFit/>
            </a:bodyPr>
            <a:lstStyle/>
            <a:p>
              <a:pPr algn="r">
                <a:spcBef>
                  <a:spcPct val="50000"/>
                </a:spcBef>
              </a:pPr>
              <a:r>
                <a:rPr lang="en-US">
                  <a:latin typeface="Times New Roman" pitchFamily="18" charset="0"/>
                  <a:cs typeface="Times New Roman" pitchFamily="18" charset="0"/>
                </a:rPr>
                <a:t>Q’</a:t>
              </a:r>
            </a:p>
          </p:txBody>
        </p:sp>
        <p:sp>
          <p:nvSpPr>
            <p:cNvPr id="31" name="AutoShape 29"/>
            <p:cNvSpPr>
              <a:spLocks noChangeArrowheads="1"/>
            </p:cNvSpPr>
            <p:nvPr/>
          </p:nvSpPr>
          <p:spPr bwMode="auto">
            <a:xfrm>
              <a:off x="7589838" y="4068763"/>
              <a:ext cx="184150" cy="182562"/>
            </a:xfrm>
            <a:prstGeom prst="triangle">
              <a:avLst>
                <a:gd name="adj" fmla="val 50000"/>
              </a:avLst>
            </a:prstGeom>
            <a:solidFill>
              <a:schemeClr val="bg1"/>
            </a:solidFill>
            <a:ln w="25400" algn="ctr">
              <a:solidFill>
                <a:schemeClr val="tx1"/>
              </a:solidFill>
              <a:miter lim="800000"/>
              <a:headEnd/>
              <a:tailEnd/>
            </a:ln>
          </p:spPr>
          <p:txBody>
            <a:bodyPr wrap="none" anchor="ctr"/>
            <a:lstStyle/>
            <a:p>
              <a:endParaRPr lang="en-US"/>
            </a:p>
          </p:txBody>
        </p:sp>
        <p:sp>
          <p:nvSpPr>
            <p:cNvPr id="32" name="Line 30"/>
            <p:cNvSpPr>
              <a:spLocks noChangeShapeType="1"/>
            </p:cNvSpPr>
            <p:nvPr/>
          </p:nvSpPr>
          <p:spPr bwMode="auto">
            <a:xfrm>
              <a:off x="7681913" y="4252913"/>
              <a:ext cx="0" cy="547687"/>
            </a:xfrm>
            <a:prstGeom prst="line">
              <a:avLst/>
            </a:prstGeom>
            <a:noFill/>
            <a:ln w="25400">
              <a:solidFill>
                <a:schemeClr val="tx1"/>
              </a:solidFill>
              <a:round/>
              <a:headEnd/>
              <a:tailEnd/>
            </a:ln>
          </p:spPr>
          <p:txBody>
            <a:bodyPr/>
            <a:lstStyle/>
            <a:p>
              <a:endParaRPr lang="en-US"/>
            </a:p>
          </p:txBody>
        </p:sp>
        <p:sp>
          <p:nvSpPr>
            <p:cNvPr id="33" name="Line 31"/>
            <p:cNvSpPr>
              <a:spLocks noChangeShapeType="1"/>
            </p:cNvSpPr>
            <p:nvPr/>
          </p:nvSpPr>
          <p:spPr bwMode="auto">
            <a:xfrm>
              <a:off x="6584950" y="3794125"/>
              <a:ext cx="547688" cy="0"/>
            </a:xfrm>
            <a:prstGeom prst="line">
              <a:avLst/>
            </a:prstGeom>
            <a:noFill/>
            <a:ln w="25400">
              <a:solidFill>
                <a:schemeClr val="tx1"/>
              </a:solidFill>
              <a:round/>
              <a:headEnd/>
              <a:tailEnd/>
            </a:ln>
          </p:spPr>
          <p:txBody>
            <a:bodyPr/>
            <a:lstStyle/>
            <a:p>
              <a:endParaRPr lang="en-US"/>
            </a:p>
          </p:txBody>
        </p:sp>
        <p:sp>
          <p:nvSpPr>
            <p:cNvPr id="34" name="Text Box 32"/>
            <p:cNvSpPr txBox="1">
              <a:spLocks noChangeArrowheads="1"/>
            </p:cNvSpPr>
            <p:nvPr/>
          </p:nvSpPr>
          <p:spPr bwMode="auto">
            <a:xfrm>
              <a:off x="457200" y="3611563"/>
              <a:ext cx="822325" cy="396875"/>
            </a:xfrm>
            <a:prstGeom prst="rect">
              <a:avLst/>
            </a:prstGeom>
            <a:noFill/>
            <a:ln w="25400" algn="ctr">
              <a:noFill/>
              <a:miter lim="800000"/>
              <a:headEnd/>
              <a:tailEnd/>
            </a:ln>
          </p:spPr>
          <p:txBody>
            <a:bodyPr>
              <a:spAutoFit/>
            </a:bodyPr>
            <a:lstStyle/>
            <a:p>
              <a:pPr algn="r">
                <a:spcBef>
                  <a:spcPct val="50000"/>
                </a:spcBef>
              </a:pPr>
              <a:r>
                <a:rPr lang="en-US" sz="2000" dirty="0">
                  <a:latin typeface="Times New Roman" pitchFamily="18" charset="0"/>
                  <a:cs typeface="Times New Roman" pitchFamily="18" charset="0"/>
                </a:rPr>
                <a:t>Input</a:t>
              </a:r>
            </a:p>
          </p:txBody>
        </p:sp>
        <p:sp>
          <p:nvSpPr>
            <p:cNvPr id="35" name="Line 33"/>
            <p:cNvSpPr>
              <a:spLocks noChangeShapeType="1"/>
            </p:cNvSpPr>
            <p:nvPr/>
          </p:nvSpPr>
          <p:spPr bwMode="auto">
            <a:xfrm flipV="1">
              <a:off x="3200400" y="2879725"/>
              <a:ext cx="0" cy="914400"/>
            </a:xfrm>
            <a:prstGeom prst="line">
              <a:avLst/>
            </a:prstGeom>
            <a:noFill/>
            <a:ln w="25400">
              <a:solidFill>
                <a:schemeClr val="tx1"/>
              </a:solidFill>
              <a:round/>
              <a:headEnd/>
              <a:tailEnd/>
            </a:ln>
          </p:spPr>
          <p:txBody>
            <a:bodyPr/>
            <a:lstStyle/>
            <a:p>
              <a:endParaRPr lang="en-US"/>
            </a:p>
          </p:txBody>
        </p:sp>
        <p:sp>
          <p:nvSpPr>
            <p:cNvPr id="36" name="Line 34"/>
            <p:cNvSpPr>
              <a:spLocks noChangeShapeType="1"/>
            </p:cNvSpPr>
            <p:nvPr/>
          </p:nvSpPr>
          <p:spPr bwMode="auto">
            <a:xfrm flipV="1">
              <a:off x="8686800" y="2879725"/>
              <a:ext cx="0" cy="914400"/>
            </a:xfrm>
            <a:prstGeom prst="line">
              <a:avLst/>
            </a:prstGeom>
            <a:noFill/>
            <a:ln w="25400">
              <a:solidFill>
                <a:schemeClr val="tx1"/>
              </a:solidFill>
              <a:round/>
              <a:headEnd/>
              <a:tailEnd/>
            </a:ln>
          </p:spPr>
          <p:txBody>
            <a:bodyPr/>
            <a:lstStyle/>
            <a:p>
              <a:endParaRPr lang="en-US"/>
            </a:p>
          </p:txBody>
        </p:sp>
        <p:sp>
          <p:nvSpPr>
            <p:cNvPr id="37" name="Line 35"/>
            <p:cNvSpPr>
              <a:spLocks noChangeShapeType="1"/>
            </p:cNvSpPr>
            <p:nvPr/>
          </p:nvSpPr>
          <p:spPr bwMode="auto">
            <a:xfrm flipV="1">
              <a:off x="6858000" y="2879725"/>
              <a:ext cx="0" cy="914400"/>
            </a:xfrm>
            <a:prstGeom prst="line">
              <a:avLst/>
            </a:prstGeom>
            <a:noFill/>
            <a:ln w="25400">
              <a:solidFill>
                <a:schemeClr val="tx1"/>
              </a:solidFill>
              <a:round/>
              <a:headEnd/>
              <a:tailEnd/>
            </a:ln>
          </p:spPr>
          <p:txBody>
            <a:bodyPr/>
            <a:lstStyle/>
            <a:p>
              <a:endParaRPr lang="en-US"/>
            </a:p>
          </p:txBody>
        </p:sp>
        <p:sp>
          <p:nvSpPr>
            <p:cNvPr id="38" name="Line 36"/>
            <p:cNvSpPr>
              <a:spLocks noChangeShapeType="1"/>
            </p:cNvSpPr>
            <p:nvPr/>
          </p:nvSpPr>
          <p:spPr bwMode="auto">
            <a:xfrm flipV="1">
              <a:off x="5029200" y="2879725"/>
              <a:ext cx="0" cy="914400"/>
            </a:xfrm>
            <a:prstGeom prst="line">
              <a:avLst/>
            </a:prstGeom>
            <a:noFill/>
            <a:ln w="25400">
              <a:solidFill>
                <a:schemeClr val="tx1"/>
              </a:solidFill>
              <a:round/>
              <a:headEnd/>
              <a:tailEnd/>
            </a:ln>
          </p:spPr>
          <p:txBody>
            <a:bodyPr/>
            <a:lstStyle/>
            <a:p>
              <a:endParaRPr lang="en-US"/>
            </a:p>
          </p:txBody>
        </p:sp>
        <p:sp>
          <p:nvSpPr>
            <p:cNvPr id="39" name="Line 37"/>
            <p:cNvSpPr>
              <a:spLocks noChangeShapeType="1"/>
            </p:cNvSpPr>
            <p:nvPr/>
          </p:nvSpPr>
          <p:spPr bwMode="auto">
            <a:xfrm flipH="1">
              <a:off x="8412163" y="3794125"/>
              <a:ext cx="274637" cy="0"/>
            </a:xfrm>
            <a:prstGeom prst="line">
              <a:avLst/>
            </a:prstGeom>
            <a:noFill/>
            <a:ln w="25400">
              <a:solidFill>
                <a:schemeClr val="tx1"/>
              </a:solidFill>
              <a:round/>
              <a:headEnd/>
              <a:tailEnd/>
            </a:ln>
          </p:spPr>
          <p:txBody>
            <a:bodyPr/>
            <a:lstStyle/>
            <a:p>
              <a:endParaRPr lang="en-US"/>
            </a:p>
          </p:txBody>
        </p:sp>
        <p:sp>
          <p:nvSpPr>
            <p:cNvPr id="40" name="AutoShape 38"/>
            <p:cNvSpPr>
              <a:spLocks/>
            </p:cNvSpPr>
            <p:nvPr/>
          </p:nvSpPr>
          <p:spPr bwMode="auto">
            <a:xfrm rot="5400000">
              <a:off x="5715000" y="-274637"/>
              <a:ext cx="274638" cy="5668962"/>
            </a:xfrm>
            <a:prstGeom prst="leftBrace">
              <a:avLst>
                <a:gd name="adj1" fmla="val 172013"/>
                <a:gd name="adj2" fmla="val 50000"/>
              </a:avLst>
            </a:prstGeom>
            <a:noFill/>
            <a:ln w="25400">
              <a:solidFill>
                <a:schemeClr val="tx1"/>
              </a:solidFill>
              <a:round/>
              <a:headEnd/>
              <a:tailEnd/>
            </a:ln>
          </p:spPr>
          <p:txBody>
            <a:bodyPr wrap="none" anchor="ctr"/>
            <a:lstStyle/>
            <a:p>
              <a:endParaRPr lang="en-US"/>
            </a:p>
          </p:txBody>
        </p:sp>
        <p:sp>
          <p:nvSpPr>
            <p:cNvPr id="41" name="Text Box 39"/>
            <p:cNvSpPr txBox="1">
              <a:spLocks noChangeArrowheads="1"/>
            </p:cNvSpPr>
            <p:nvPr/>
          </p:nvSpPr>
          <p:spPr bwMode="auto">
            <a:xfrm>
              <a:off x="5121275" y="1965325"/>
              <a:ext cx="1462088" cy="396875"/>
            </a:xfrm>
            <a:prstGeom prst="rect">
              <a:avLst/>
            </a:prstGeom>
            <a:noFill/>
            <a:ln w="25400" algn="ctr">
              <a:noFill/>
              <a:miter lim="800000"/>
              <a:headEnd/>
              <a:tailEnd/>
            </a:ln>
          </p:spPr>
          <p:txBody>
            <a:bodyPr>
              <a:spAutoFit/>
            </a:bodyPr>
            <a:lstStyle/>
            <a:p>
              <a:pPr algn="ctr">
                <a:spcBef>
                  <a:spcPct val="50000"/>
                </a:spcBef>
              </a:pPr>
              <a:r>
                <a:rPr lang="en-US" sz="2000">
                  <a:latin typeface="Times New Roman" pitchFamily="18" charset="0"/>
                  <a:cs typeface="Times New Roman" pitchFamily="18" charset="0"/>
                </a:rPr>
                <a:t>Output</a:t>
              </a:r>
            </a:p>
          </p:txBody>
        </p:sp>
        <p:sp>
          <p:nvSpPr>
            <p:cNvPr id="42" name="Text Box 40"/>
            <p:cNvSpPr txBox="1">
              <a:spLocks noChangeArrowheads="1"/>
            </p:cNvSpPr>
            <p:nvPr/>
          </p:nvSpPr>
          <p:spPr bwMode="auto">
            <a:xfrm>
              <a:off x="914400" y="4525963"/>
              <a:ext cx="639763"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Clk</a:t>
              </a:r>
            </a:p>
          </p:txBody>
        </p:sp>
      </p:grpSp>
      <p:sp>
        <p:nvSpPr>
          <p:cNvPr id="43" name="Rectangle 11"/>
          <p:cNvSpPr txBox="1">
            <a:spLocks noChangeArrowheads="1"/>
          </p:cNvSpPr>
          <p:nvPr/>
        </p:nvSpPr>
        <p:spPr>
          <a:xfrm>
            <a:off x="152400" y="152400"/>
            <a:ext cx="3581400" cy="533400"/>
          </a:xfrm>
          <a:prstGeom prst="rect">
            <a:avLst/>
          </a:prstGeom>
        </p:spPr>
        <p:txBody>
          <a:bodyPr vert="horz" lIns="91440" tIns="45720" rIns="91440" bIns="45720" rtlCol="0">
            <a:normAutofit/>
          </a:bodyPr>
          <a:lstStyle/>
          <a:p>
            <a:pPr marL="342900" marR="0" lvl="0" indent="-342900" algn="just" defTabSz="914400" rtl="1" eaLnBrk="1" fontAlgn="auto" latinLnBrk="0" hangingPunct="1">
              <a:lnSpc>
                <a:spcPct val="100000"/>
              </a:lnSpc>
              <a:spcBef>
                <a:spcPct val="20000"/>
              </a:spcBef>
              <a:spcAft>
                <a:spcPts val="0"/>
              </a:spcAft>
              <a:buClrTx/>
              <a:buSzTx/>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B Lotus" pitchFamily="2" charset="-78"/>
              </a:rPr>
              <a:t>SISO(Serial In-Serial Out)</a:t>
            </a:r>
            <a:endParaRPr kumimoji="0" lang="en-US" sz="2600" b="0" i="0" u="none" strike="noStrike" kern="1200" cap="none" spc="0" normalizeH="0" baseline="0" noProof="0" dirty="0">
              <a:ln>
                <a:noFill/>
              </a:ln>
              <a:solidFill>
                <a:schemeClr val="tx1"/>
              </a:solidFill>
              <a:effectLst/>
              <a:uLnTx/>
              <a:uFillTx/>
              <a:latin typeface="+mn-lt"/>
              <a:ea typeface="+mn-ea"/>
              <a:cs typeface="B Lotus" pitchFamily="2" charset="-78"/>
            </a:endParaRPr>
          </a:p>
        </p:txBody>
      </p:sp>
      <p:sp>
        <p:nvSpPr>
          <p:cNvPr id="44" name="Rectangle 11"/>
          <p:cNvSpPr txBox="1">
            <a:spLocks noChangeArrowheads="1"/>
          </p:cNvSpPr>
          <p:nvPr/>
        </p:nvSpPr>
        <p:spPr>
          <a:xfrm>
            <a:off x="152400" y="3581400"/>
            <a:ext cx="3581400" cy="533400"/>
          </a:xfrm>
          <a:prstGeom prst="rect">
            <a:avLst/>
          </a:prstGeom>
        </p:spPr>
        <p:txBody>
          <a:bodyPr vert="horz" lIns="91440" tIns="45720" rIns="91440" bIns="45720" rtlCol="0">
            <a:normAutofit fontScale="92500"/>
          </a:bodyPr>
          <a:lstStyle/>
          <a:p>
            <a:pPr marL="342900" marR="0" lvl="0" indent="-342900" algn="just" defTabSz="914400" rtl="1" eaLnBrk="1" fontAlgn="auto" latinLnBrk="0" hangingPunct="1">
              <a:lnSpc>
                <a:spcPct val="100000"/>
              </a:lnSpc>
              <a:spcBef>
                <a:spcPct val="20000"/>
              </a:spcBef>
              <a:spcAft>
                <a:spcPts val="0"/>
              </a:spcAft>
              <a:buClrTx/>
              <a:buSzTx/>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B Lotus" pitchFamily="2" charset="-78"/>
              </a:rPr>
              <a:t>SIPO(Serial In-Parallel Out)</a:t>
            </a:r>
            <a:endParaRPr kumimoji="0" lang="en-US" sz="2600" b="0" i="0" u="none" strike="noStrike" kern="1200" cap="none" spc="0" normalizeH="0" baseline="0" noProof="0" dirty="0">
              <a:ln>
                <a:noFill/>
              </a:ln>
              <a:solidFill>
                <a:schemeClr val="tx1"/>
              </a:solidFill>
              <a:effectLst/>
              <a:uLnTx/>
              <a:uFillTx/>
              <a:latin typeface="+mn-lt"/>
              <a:ea typeface="+mn-ea"/>
              <a:cs typeface="B Lotus" pitchFamily="2" charset="-78"/>
            </a:endParaRPr>
          </a:p>
        </p:txBody>
      </p:sp>
    </p:spTree>
  </p:cSld>
  <p:clrMapOvr>
    <a:masterClrMapping/>
  </p:clrMapOvr>
  <p:transition>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fld id="{2EF5AB7F-F802-4BED-9DAE-B0F6262EE7C2}" type="slidenum">
              <a:rPr lang="ar-SA"/>
              <a:pPr/>
              <a:t>11</a:t>
            </a:fld>
            <a:endParaRPr lang="en-US"/>
          </a:p>
        </p:txBody>
      </p:sp>
      <p:sp>
        <p:nvSpPr>
          <p:cNvPr id="175106" name="Rectangle 2"/>
          <p:cNvSpPr>
            <a:spLocks noGrp="1" noChangeArrowheads="1"/>
          </p:cNvSpPr>
          <p:nvPr>
            <p:ph type="title"/>
          </p:nvPr>
        </p:nvSpPr>
        <p:spPr>
          <a:xfrm>
            <a:off x="2895600" y="76200"/>
            <a:ext cx="6172200" cy="609600"/>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نمودار بلوکی ثبات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انتقالی </a:t>
            </a: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چهار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بیتی </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175112" name="Picture 8"/>
          <p:cNvPicPr>
            <a:picLocks noChangeAspect="1" noChangeArrowheads="1"/>
          </p:cNvPicPr>
          <p:nvPr/>
        </p:nvPicPr>
        <p:blipFill>
          <a:blip r:embed="rId2"/>
          <a:srcRect l="41672" t="37004" r="6917" b="20335"/>
          <a:stretch>
            <a:fillRect/>
          </a:stretch>
        </p:blipFill>
        <p:spPr bwMode="auto">
          <a:xfrm>
            <a:off x="304800" y="685800"/>
            <a:ext cx="7471135" cy="4648200"/>
          </a:xfrm>
          <a:prstGeom prst="rect">
            <a:avLst/>
          </a:prstGeom>
          <a:noFill/>
          <a:ln w="25400" cap="sq">
            <a:noFill/>
            <a:miter lim="800000"/>
            <a:headEnd/>
            <a:tailEnd/>
          </a:ln>
          <a:effectLst/>
        </p:spPr>
      </p:pic>
      <p:sp>
        <p:nvSpPr>
          <p:cNvPr id="6" name="Rectangle 11"/>
          <p:cNvSpPr txBox="1">
            <a:spLocks noChangeArrowheads="1"/>
          </p:cNvSpPr>
          <p:nvPr/>
        </p:nvSpPr>
        <p:spPr>
          <a:xfrm>
            <a:off x="609600" y="5334000"/>
            <a:ext cx="8229600" cy="1447800"/>
          </a:xfrm>
          <a:prstGeom prst="rect">
            <a:avLst/>
          </a:prstGeom>
        </p:spPr>
        <p:txBody>
          <a:bodyPr vert="horz" lIns="91440" tIns="45720" rIns="91440" bIns="45720" rtlCol="0">
            <a:normAutofit/>
          </a:bodyPr>
          <a:lstStyle/>
          <a:p>
            <a:pPr marL="342900" marR="0" lvl="0" indent="-342900" algn="just" defTabSz="914400" rtl="1" eaLnBrk="1" fontAlgn="auto" latinLnBrk="0" hangingPunct="1">
              <a:lnSpc>
                <a:spcPct val="100000"/>
              </a:lnSpc>
              <a:spcBef>
                <a:spcPct val="20000"/>
              </a:spcBef>
              <a:spcAft>
                <a:spcPts val="0"/>
              </a:spcAft>
              <a:buClrTx/>
              <a:buSzTx/>
              <a:buFont typeface="Wingdings" pitchFamily="2" charset="2"/>
              <a:buChar char="q"/>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Lotus" pitchFamily="2" charset="-78"/>
              </a:rPr>
              <a:t>در لبه مثبت کلاک، فلیپ فلاپ اول از ورودی نمونه می گیرد. در لبه مثبت بعدی، خروجی فلیپ فلاپ اول در فلیپ فلاپ دوم ذخیره می شود و فلیپ فلاپ اول یک نمونه تازه می گیرد. و ....</a:t>
            </a:r>
            <a:endParaRPr kumimoji="0" lang="en-US" sz="2600" b="0" i="0" u="none" strike="noStrike" kern="1200" cap="none" spc="0" normalizeH="0" baseline="0" noProof="0" dirty="0">
              <a:ln>
                <a:noFill/>
              </a:ln>
              <a:solidFill>
                <a:schemeClr val="tx1"/>
              </a:solidFill>
              <a:effectLst/>
              <a:uLnTx/>
              <a:uFillTx/>
              <a:latin typeface="+mn-lt"/>
              <a:ea typeface="+mn-ea"/>
              <a:cs typeface="B Lotus" pitchFamily="2" charset="-78"/>
            </a:endParaRPr>
          </a:p>
        </p:txBody>
      </p:sp>
      <p:sp>
        <p:nvSpPr>
          <p:cNvPr id="7" name="Rectangle 11"/>
          <p:cNvSpPr txBox="1">
            <a:spLocks noChangeArrowheads="1"/>
          </p:cNvSpPr>
          <p:nvPr/>
        </p:nvSpPr>
        <p:spPr>
          <a:xfrm>
            <a:off x="1981200" y="3048000"/>
            <a:ext cx="3581400" cy="533400"/>
          </a:xfrm>
          <a:prstGeom prst="rect">
            <a:avLst/>
          </a:prstGeom>
        </p:spPr>
        <p:txBody>
          <a:bodyPr vert="horz" lIns="91440" tIns="45720" rIns="91440" bIns="45720" rtlCol="0">
            <a:normAutofit/>
          </a:bodyPr>
          <a:lstStyle/>
          <a:p>
            <a:pPr marL="342900" marR="0" lvl="0" indent="-342900" algn="just" defTabSz="914400" rtl="1" eaLnBrk="1" fontAlgn="auto" latinLnBrk="0" hangingPunct="1">
              <a:lnSpc>
                <a:spcPct val="100000"/>
              </a:lnSpc>
              <a:spcBef>
                <a:spcPct val="20000"/>
              </a:spcBef>
              <a:spcAft>
                <a:spcPts val="0"/>
              </a:spcAft>
              <a:buClrTx/>
              <a:buSzTx/>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B Lotus" pitchFamily="2" charset="-78"/>
              </a:rPr>
              <a:t>SISO(Serial In-Serial Out)</a:t>
            </a:r>
            <a:endParaRPr kumimoji="0" lang="en-US" sz="2600" b="0" i="0" u="none" strike="noStrike" kern="1200" cap="none" spc="0" normalizeH="0" baseline="0" noProof="0" dirty="0">
              <a:ln>
                <a:noFill/>
              </a:ln>
              <a:solidFill>
                <a:schemeClr val="tx1"/>
              </a:solidFill>
              <a:effectLst/>
              <a:uLnTx/>
              <a:uFillTx/>
              <a:latin typeface="+mn-lt"/>
              <a:ea typeface="+mn-ea"/>
              <a:cs typeface="B Lotus" pitchFamily="2" charset="-78"/>
            </a:endParaRPr>
          </a:p>
        </p:txBody>
      </p:sp>
    </p:spTree>
  </p:cSld>
  <p:clrMapOvr>
    <a:masterClrMapping/>
  </p:clrMapOvr>
  <p:transition>
    <p:strip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p:cNvSpPr>
            <a:spLocks noGrp="1"/>
          </p:cNvSpPr>
          <p:nvPr>
            <p:ph type="sldNum" sz="quarter" idx="12"/>
          </p:nvPr>
        </p:nvSpPr>
        <p:spPr/>
        <p:txBody>
          <a:bodyPr/>
          <a:lstStyle/>
          <a:p>
            <a:fld id="{E0FB165D-6894-4F19-944D-A266269BD881}" type="slidenum">
              <a:rPr lang="en-US" altLang="en-US"/>
              <a:pPr/>
              <a:t>12</a:t>
            </a:fld>
            <a:endParaRPr lang="en-US" altLang="en-US"/>
          </a:p>
        </p:txBody>
      </p:sp>
      <p:pic>
        <p:nvPicPr>
          <p:cNvPr id="158722" name="Picture 2" descr="fig3-24"/>
          <p:cNvPicPr>
            <a:picLocks noChangeAspect="1" noChangeArrowheads="1"/>
          </p:cNvPicPr>
          <p:nvPr/>
        </p:nvPicPr>
        <p:blipFill>
          <a:blip r:embed="rId2"/>
          <a:srcRect/>
          <a:stretch>
            <a:fillRect/>
          </a:stretch>
        </p:blipFill>
        <p:spPr bwMode="auto">
          <a:xfrm>
            <a:off x="1804308" y="2667000"/>
            <a:ext cx="5663292" cy="3787775"/>
          </a:xfrm>
          <a:prstGeom prst="rect">
            <a:avLst/>
          </a:prstGeom>
          <a:noFill/>
        </p:spPr>
      </p:pic>
      <p:grpSp>
        <p:nvGrpSpPr>
          <p:cNvPr id="15" name="Group 14"/>
          <p:cNvGrpSpPr/>
          <p:nvPr/>
        </p:nvGrpSpPr>
        <p:grpSpPr>
          <a:xfrm>
            <a:off x="830263" y="728663"/>
            <a:ext cx="6861175" cy="1633537"/>
            <a:chOff x="830263" y="1719263"/>
            <a:chExt cx="6861175" cy="1633537"/>
          </a:xfrm>
        </p:grpSpPr>
        <p:pic>
          <p:nvPicPr>
            <p:cNvPr id="158723" name="Picture 3" descr="img182"/>
            <p:cNvPicPr>
              <a:picLocks noChangeAspect="1" noChangeArrowheads="1"/>
            </p:cNvPicPr>
            <p:nvPr/>
          </p:nvPicPr>
          <p:blipFill>
            <a:blip r:embed="rId3"/>
            <a:srcRect/>
            <a:stretch>
              <a:fillRect/>
            </a:stretch>
          </p:blipFill>
          <p:spPr bwMode="auto">
            <a:xfrm>
              <a:off x="830263" y="1906588"/>
              <a:ext cx="6861175" cy="1446212"/>
            </a:xfrm>
            <a:prstGeom prst="rect">
              <a:avLst/>
            </a:prstGeom>
            <a:noFill/>
          </p:spPr>
        </p:pic>
        <p:sp>
          <p:nvSpPr>
            <p:cNvPr id="158729" name="Text Box 9"/>
            <p:cNvSpPr txBox="1">
              <a:spLocks noChangeArrowheads="1"/>
            </p:cNvSpPr>
            <p:nvPr/>
          </p:nvSpPr>
          <p:spPr bwMode="auto">
            <a:xfrm>
              <a:off x="2708275" y="1770063"/>
              <a:ext cx="425450" cy="366712"/>
            </a:xfrm>
            <a:prstGeom prst="rect">
              <a:avLst/>
            </a:prstGeom>
            <a:noFill/>
            <a:ln w="9525">
              <a:noFill/>
              <a:miter lim="800000"/>
              <a:headEnd/>
              <a:tailEnd/>
            </a:ln>
            <a:effectLst/>
          </p:spPr>
          <p:txBody>
            <a:bodyPr wrap="none">
              <a:spAutoFit/>
            </a:bodyPr>
            <a:lstStyle/>
            <a:p>
              <a:r>
                <a:rPr lang="en-US" i="1">
                  <a:latin typeface="Times New Roman" pitchFamily="18" charset="0"/>
                </a:rPr>
                <a:t>Q</a:t>
              </a:r>
              <a:r>
                <a:rPr lang="en-US" baseline="-25000">
                  <a:latin typeface="Times New Roman" pitchFamily="18" charset="0"/>
                </a:rPr>
                <a:t>0</a:t>
              </a:r>
            </a:p>
          </p:txBody>
        </p:sp>
        <p:sp>
          <p:nvSpPr>
            <p:cNvPr id="158730" name="Text Box 10"/>
            <p:cNvSpPr txBox="1">
              <a:spLocks noChangeArrowheads="1"/>
            </p:cNvSpPr>
            <p:nvPr/>
          </p:nvSpPr>
          <p:spPr bwMode="auto">
            <a:xfrm>
              <a:off x="4238625" y="1778000"/>
              <a:ext cx="425450" cy="366713"/>
            </a:xfrm>
            <a:prstGeom prst="rect">
              <a:avLst/>
            </a:prstGeom>
            <a:noFill/>
            <a:ln w="9525">
              <a:noFill/>
              <a:miter lim="800000"/>
              <a:headEnd/>
              <a:tailEnd/>
            </a:ln>
            <a:effectLst/>
          </p:spPr>
          <p:txBody>
            <a:bodyPr wrap="none">
              <a:spAutoFit/>
            </a:bodyPr>
            <a:lstStyle/>
            <a:p>
              <a:r>
                <a:rPr lang="en-US" i="1">
                  <a:latin typeface="Times New Roman" pitchFamily="18" charset="0"/>
                </a:rPr>
                <a:t>Q</a:t>
              </a:r>
              <a:r>
                <a:rPr lang="en-US" baseline="-25000">
                  <a:latin typeface="Times New Roman" pitchFamily="18" charset="0"/>
                </a:rPr>
                <a:t>1</a:t>
              </a:r>
            </a:p>
          </p:txBody>
        </p:sp>
        <p:sp>
          <p:nvSpPr>
            <p:cNvPr id="158731" name="Text Box 11"/>
            <p:cNvSpPr txBox="1">
              <a:spLocks noChangeArrowheads="1"/>
            </p:cNvSpPr>
            <p:nvPr/>
          </p:nvSpPr>
          <p:spPr bwMode="auto">
            <a:xfrm>
              <a:off x="5778500" y="1778000"/>
              <a:ext cx="425450" cy="366713"/>
            </a:xfrm>
            <a:prstGeom prst="rect">
              <a:avLst/>
            </a:prstGeom>
            <a:noFill/>
            <a:ln w="9525">
              <a:noFill/>
              <a:miter lim="800000"/>
              <a:headEnd/>
              <a:tailEnd/>
            </a:ln>
            <a:effectLst/>
          </p:spPr>
          <p:txBody>
            <a:bodyPr wrap="none">
              <a:spAutoFit/>
            </a:bodyPr>
            <a:lstStyle/>
            <a:p>
              <a:r>
                <a:rPr lang="en-US" i="1">
                  <a:latin typeface="Times New Roman" pitchFamily="18" charset="0"/>
                </a:rPr>
                <a:t>Q</a:t>
              </a:r>
              <a:r>
                <a:rPr lang="en-US" baseline="-25000">
                  <a:latin typeface="Times New Roman" pitchFamily="18" charset="0"/>
                </a:rPr>
                <a:t>2</a:t>
              </a:r>
            </a:p>
          </p:txBody>
        </p:sp>
        <p:sp>
          <p:nvSpPr>
            <p:cNvPr id="158732" name="Text Box 12"/>
            <p:cNvSpPr txBox="1">
              <a:spLocks noChangeArrowheads="1"/>
            </p:cNvSpPr>
            <p:nvPr/>
          </p:nvSpPr>
          <p:spPr bwMode="auto">
            <a:xfrm>
              <a:off x="7226300" y="1719263"/>
              <a:ext cx="425450" cy="366712"/>
            </a:xfrm>
            <a:prstGeom prst="rect">
              <a:avLst/>
            </a:prstGeom>
            <a:noFill/>
            <a:ln w="9525">
              <a:noFill/>
              <a:miter lim="800000"/>
              <a:headEnd/>
              <a:tailEnd/>
            </a:ln>
            <a:effectLst/>
          </p:spPr>
          <p:txBody>
            <a:bodyPr wrap="none">
              <a:spAutoFit/>
            </a:bodyPr>
            <a:lstStyle/>
            <a:p>
              <a:r>
                <a:rPr lang="en-US" i="1">
                  <a:latin typeface="Times New Roman" pitchFamily="18" charset="0"/>
                </a:rPr>
                <a:t>Q</a:t>
              </a:r>
              <a:r>
                <a:rPr lang="en-US" baseline="-25000">
                  <a:latin typeface="Times New Roman" pitchFamily="18" charset="0"/>
                </a:rPr>
                <a:t>3</a:t>
              </a:r>
            </a:p>
          </p:txBody>
        </p:sp>
        <p:sp>
          <p:nvSpPr>
            <p:cNvPr id="158733" name="Text Box 13"/>
            <p:cNvSpPr txBox="1">
              <a:spLocks noChangeArrowheads="1"/>
            </p:cNvSpPr>
            <p:nvPr/>
          </p:nvSpPr>
          <p:spPr bwMode="auto">
            <a:xfrm>
              <a:off x="1982788" y="2046288"/>
              <a:ext cx="298450" cy="366712"/>
            </a:xfrm>
            <a:prstGeom prst="rect">
              <a:avLst/>
            </a:prstGeom>
            <a:noFill/>
            <a:ln w="9525">
              <a:noFill/>
              <a:miter lim="800000"/>
              <a:headEnd/>
              <a:tailEnd/>
            </a:ln>
            <a:effectLst/>
          </p:spPr>
          <p:txBody>
            <a:bodyPr wrap="none">
              <a:spAutoFit/>
            </a:bodyPr>
            <a:lstStyle/>
            <a:p>
              <a:r>
                <a:rPr lang="en-US">
                  <a:latin typeface="Times New Roman" pitchFamily="18" charset="0"/>
                </a:rPr>
                <a:t>1</a:t>
              </a:r>
            </a:p>
          </p:txBody>
        </p:sp>
        <p:sp>
          <p:nvSpPr>
            <p:cNvPr id="158734" name="Text Box 14"/>
            <p:cNvSpPr txBox="1">
              <a:spLocks noChangeArrowheads="1"/>
            </p:cNvSpPr>
            <p:nvPr/>
          </p:nvSpPr>
          <p:spPr bwMode="auto">
            <a:xfrm>
              <a:off x="3498850" y="2052638"/>
              <a:ext cx="298450" cy="366712"/>
            </a:xfrm>
            <a:prstGeom prst="rect">
              <a:avLst/>
            </a:prstGeom>
            <a:noFill/>
            <a:ln w="9525">
              <a:noFill/>
              <a:miter lim="800000"/>
              <a:headEnd/>
              <a:tailEnd/>
            </a:ln>
            <a:effectLst/>
          </p:spPr>
          <p:txBody>
            <a:bodyPr wrap="none">
              <a:spAutoFit/>
            </a:bodyPr>
            <a:lstStyle/>
            <a:p>
              <a:r>
                <a:rPr lang="en-US">
                  <a:latin typeface="Times New Roman" pitchFamily="18" charset="0"/>
                </a:rPr>
                <a:t>2</a:t>
              </a:r>
            </a:p>
          </p:txBody>
        </p:sp>
        <p:sp>
          <p:nvSpPr>
            <p:cNvPr id="158735" name="Text Box 15"/>
            <p:cNvSpPr txBox="1">
              <a:spLocks noChangeArrowheads="1"/>
            </p:cNvSpPr>
            <p:nvPr/>
          </p:nvSpPr>
          <p:spPr bwMode="auto">
            <a:xfrm>
              <a:off x="4994275" y="2039938"/>
              <a:ext cx="298450" cy="366712"/>
            </a:xfrm>
            <a:prstGeom prst="rect">
              <a:avLst/>
            </a:prstGeom>
            <a:noFill/>
            <a:ln w="9525">
              <a:noFill/>
              <a:miter lim="800000"/>
              <a:headEnd/>
              <a:tailEnd/>
            </a:ln>
            <a:effectLst/>
          </p:spPr>
          <p:txBody>
            <a:bodyPr wrap="none">
              <a:spAutoFit/>
            </a:bodyPr>
            <a:lstStyle/>
            <a:p>
              <a:r>
                <a:rPr lang="en-US">
                  <a:latin typeface="Times New Roman" pitchFamily="18" charset="0"/>
                </a:rPr>
                <a:t>3</a:t>
              </a:r>
            </a:p>
          </p:txBody>
        </p:sp>
        <p:sp>
          <p:nvSpPr>
            <p:cNvPr id="158736" name="Text Box 16"/>
            <p:cNvSpPr txBox="1">
              <a:spLocks noChangeArrowheads="1"/>
            </p:cNvSpPr>
            <p:nvPr/>
          </p:nvSpPr>
          <p:spPr bwMode="auto">
            <a:xfrm>
              <a:off x="6546850" y="2039938"/>
              <a:ext cx="298450" cy="366712"/>
            </a:xfrm>
            <a:prstGeom prst="rect">
              <a:avLst/>
            </a:prstGeom>
            <a:noFill/>
            <a:ln w="9525">
              <a:noFill/>
              <a:miter lim="800000"/>
              <a:headEnd/>
              <a:tailEnd/>
            </a:ln>
            <a:effectLst/>
          </p:spPr>
          <p:txBody>
            <a:bodyPr wrap="none">
              <a:spAutoFit/>
            </a:bodyPr>
            <a:lstStyle/>
            <a:p>
              <a:r>
                <a:rPr lang="en-US">
                  <a:latin typeface="Times New Roman" pitchFamily="18" charset="0"/>
                </a:rPr>
                <a:t>4</a:t>
              </a:r>
            </a:p>
          </p:txBody>
        </p:sp>
      </p:grpSp>
      <p:sp>
        <p:nvSpPr>
          <p:cNvPr id="158737" name="Rectangle 17"/>
          <p:cNvSpPr>
            <a:spLocks noGrp="1" noChangeArrowheads="1"/>
          </p:cNvSpPr>
          <p:nvPr>
            <p:ph type="title"/>
          </p:nvPr>
        </p:nvSpPr>
        <p:spPr>
          <a:xfrm>
            <a:off x="4191000" y="76200"/>
            <a:ext cx="4876800" cy="609600"/>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دیاگرام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زمانی شیفت رجیستر</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6" name="Text Box 32"/>
          <p:cNvSpPr txBox="1">
            <a:spLocks noChangeArrowheads="1"/>
          </p:cNvSpPr>
          <p:nvPr/>
        </p:nvSpPr>
        <p:spPr bwMode="auto">
          <a:xfrm>
            <a:off x="1768475" y="3429000"/>
            <a:ext cx="517525" cy="396875"/>
          </a:xfrm>
          <a:prstGeom prst="rect">
            <a:avLst/>
          </a:prstGeom>
          <a:solidFill>
            <a:schemeClr val="bg1"/>
          </a:solidFill>
          <a:ln w="25400" algn="ctr">
            <a:noFill/>
            <a:miter lim="800000"/>
            <a:headEnd/>
            <a:tailEnd/>
          </a:ln>
        </p:spPr>
        <p:txBody>
          <a:bodyPr wrap="square">
            <a:spAutoFit/>
          </a:bodyPr>
          <a:lstStyle/>
          <a:p>
            <a:pPr algn="r">
              <a:spcBef>
                <a:spcPct val="50000"/>
              </a:spcBef>
            </a:pPr>
            <a:r>
              <a:rPr lang="en-US" sz="2000" i="1" dirty="0" smtClean="0">
                <a:latin typeface="Times New Roman" pitchFamily="18" charset="0"/>
                <a:cs typeface="Times New Roman" pitchFamily="18" charset="0"/>
              </a:rPr>
              <a:t>in</a:t>
            </a:r>
            <a:endParaRPr lang="en-US" sz="2000" i="1"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lgn="just" rtl="1"/>
            <a:fld id="{380C604D-675F-4B15-AD76-7E342D33E8BD}" type="slidenum">
              <a:rPr lang="en-US" altLang="en-US"/>
              <a:pPr algn="just" rtl="1"/>
              <a:t>13</a:t>
            </a:fld>
            <a:endParaRPr lang="en-US" altLang="en-US"/>
          </a:p>
        </p:txBody>
      </p:sp>
      <p:sp>
        <p:nvSpPr>
          <p:cNvPr id="181252" name="Rectangle 4"/>
          <p:cNvSpPr>
            <a:spLocks noGrp="1" noChangeArrowheads="1"/>
          </p:cNvSpPr>
          <p:nvPr>
            <p:ph type="title"/>
          </p:nvPr>
        </p:nvSpPr>
        <p:spPr>
          <a:xfrm>
            <a:off x="6934200" y="274638"/>
            <a:ext cx="1752600" cy="1143000"/>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سوال؟</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81253" name="Rectangle 5"/>
          <p:cNvSpPr>
            <a:spLocks noGrp="1" noChangeArrowheads="1"/>
          </p:cNvSpPr>
          <p:nvPr>
            <p:ph type="body" idx="1"/>
          </p:nvPr>
        </p:nvSpPr>
        <p:spPr/>
        <p:txBody>
          <a:bodyPr vert="horz" lIns="91440" tIns="45720" rIns="91440" bIns="45720" rtlCol="0">
            <a:normAutofit/>
          </a:bodyPr>
          <a:lstStyle/>
          <a:p>
            <a:pPr algn="just" rtl="1">
              <a:buFont typeface="Wingdings" pitchFamily="2" charset="2"/>
              <a:buChar char="q"/>
            </a:pPr>
            <a:r>
              <a:rPr lang="fa-IR" sz="2400" dirty="0">
                <a:cs typeface="B Lotus" pitchFamily="2" charset="-78"/>
              </a:rPr>
              <a:t>اگر مقدار اولیه یک رجیستر </a:t>
            </a:r>
            <a:r>
              <a:rPr lang="en-US" sz="2400" dirty="0">
                <a:cs typeface="B Lotus" pitchFamily="2" charset="-78"/>
              </a:rPr>
              <a:t>1101</a:t>
            </a:r>
            <a:r>
              <a:rPr lang="fa-IR" sz="2400" dirty="0">
                <a:cs typeface="B Lotus" pitchFamily="2" charset="-78"/>
              </a:rPr>
              <a:t> باشد. و شیفت رجیستر را 4 بار به سمت راست شیفت دهیم و ورودی سریال </a:t>
            </a:r>
            <a:r>
              <a:rPr lang="en-US" sz="2400" dirty="0">
                <a:cs typeface="B Lotus" pitchFamily="2" charset="-78"/>
              </a:rPr>
              <a:t>101101</a:t>
            </a:r>
            <a:r>
              <a:rPr lang="fa-IR" sz="2400" dirty="0">
                <a:cs typeface="B Lotus" pitchFamily="2" charset="-78"/>
              </a:rPr>
              <a:t> باشد. مقدار رجیستر بعد از 4 بار شیفت چند خواهد بود.</a:t>
            </a:r>
          </a:p>
          <a:p>
            <a:pPr algn="just" rtl="1">
              <a:buFont typeface="Wingdings" pitchFamily="2" charset="2"/>
              <a:buChar char="q"/>
            </a:pPr>
            <a:endParaRPr lang="en-US" sz="2400" dirty="0">
              <a:cs typeface="B Lotus" pitchFamily="2" charset="-78"/>
            </a:endParaRPr>
          </a:p>
          <a:p>
            <a:pPr algn="just" rtl="1">
              <a:buFont typeface="Wingdings" pitchFamily="2" charset="2"/>
              <a:buChar char="q"/>
            </a:pPr>
            <a:r>
              <a:rPr lang="fa-IR" sz="2400" dirty="0">
                <a:cs typeface="B Lotus" pitchFamily="2" charset="-78"/>
              </a:rPr>
              <a:t>جواب: </a:t>
            </a:r>
            <a:r>
              <a:rPr lang="en-US" sz="2400" dirty="0">
                <a:cs typeface="B Lotus" pitchFamily="2" charset="-78"/>
              </a:rPr>
              <a:t>1101</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1253">
                                            <p:txEl>
                                              <p:pRg st="2" end="2"/>
                                            </p:txEl>
                                          </p:spTgt>
                                        </p:tgtEl>
                                        <p:attrNameLst>
                                          <p:attrName>style.visibility</p:attrName>
                                        </p:attrNameLst>
                                      </p:cBhvr>
                                      <p:to>
                                        <p:strVal val="visible"/>
                                      </p:to>
                                    </p:set>
                                    <p:animEffect transition="in" filter="checkerboard(across)">
                                      <p:cBhvr>
                                        <p:cTn id="7" dur="500"/>
                                        <p:tgtEl>
                                          <p:spTgt spid="18125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5"/>
          <p:cNvSpPr>
            <a:spLocks noGrp="1"/>
          </p:cNvSpPr>
          <p:nvPr>
            <p:ph type="sldNum" sz="quarter" idx="12"/>
          </p:nvPr>
        </p:nvSpPr>
        <p:spPr/>
        <p:txBody>
          <a:bodyPr/>
          <a:lstStyle/>
          <a:p>
            <a:pPr algn="just" rtl="1"/>
            <a:fld id="{8FA8E546-F41A-4F2B-BB28-43FB0F6A5E37}" type="slidenum">
              <a:rPr lang="en-US" altLang="en-US"/>
              <a:pPr algn="just" rtl="1"/>
              <a:t>14</a:t>
            </a:fld>
            <a:endParaRPr lang="en-US" altLang="en-US"/>
          </a:p>
        </p:txBody>
      </p:sp>
      <p:pic>
        <p:nvPicPr>
          <p:cNvPr id="159747" name="Picture 3" descr="AACFLRG0"/>
          <p:cNvPicPr>
            <a:picLocks noChangeAspect="1" noChangeArrowheads="1"/>
          </p:cNvPicPr>
          <p:nvPr/>
        </p:nvPicPr>
        <p:blipFill>
          <a:blip r:embed="rId2"/>
          <a:srcRect/>
          <a:stretch>
            <a:fillRect/>
          </a:stretch>
        </p:blipFill>
        <p:spPr bwMode="auto">
          <a:xfrm>
            <a:off x="2474913" y="1235075"/>
            <a:ext cx="5799137" cy="5060950"/>
          </a:xfrm>
          <a:prstGeom prst="rect">
            <a:avLst/>
          </a:prstGeom>
          <a:noFill/>
        </p:spPr>
      </p:pic>
      <p:sp>
        <p:nvSpPr>
          <p:cNvPr id="159748" name="Line 4"/>
          <p:cNvSpPr>
            <a:spLocks noChangeShapeType="1"/>
          </p:cNvSpPr>
          <p:nvPr/>
        </p:nvSpPr>
        <p:spPr bwMode="auto">
          <a:xfrm>
            <a:off x="2700338" y="1247775"/>
            <a:ext cx="1116012" cy="247650"/>
          </a:xfrm>
          <a:prstGeom prst="line">
            <a:avLst/>
          </a:prstGeom>
          <a:noFill/>
          <a:ln w="9525">
            <a:solidFill>
              <a:schemeClr val="tx1"/>
            </a:solidFill>
            <a:round/>
            <a:headEnd/>
            <a:tailEnd type="triangle" w="med" len="med"/>
          </a:ln>
          <a:effectLst/>
        </p:spPr>
        <p:txBody>
          <a:bodyPr>
            <a:spAutoFit/>
          </a:bodyPr>
          <a:lstStyle/>
          <a:p>
            <a:pPr algn="just" rtl="1"/>
            <a:endParaRPr lang="en-US"/>
          </a:p>
        </p:txBody>
      </p:sp>
      <p:sp>
        <p:nvSpPr>
          <p:cNvPr id="159751" name="Text Box 7"/>
          <p:cNvSpPr txBox="1">
            <a:spLocks noChangeArrowheads="1"/>
          </p:cNvSpPr>
          <p:nvPr/>
        </p:nvSpPr>
        <p:spPr bwMode="auto">
          <a:xfrm>
            <a:off x="1228725" y="889000"/>
            <a:ext cx="2416175" cy="396875"/>
          </a:xfrm>
          <a:prstGeom prst="rect">
            <a:avLst/>
          </a:prstGeom>
          <a:noFill/>
          <a:ln w="9525">
            <a:noFill/>
            <a:miter lim="800000"/>
            <a:headEnd/>
            <a:tailEnd/>
          </a:ln>
          <a:effectLst/>
        </p:spPr>
        <p:txBody>
          <a:bodyPr wrap="none">
            <a:spAutoFit/>
          </a:bodyPr>
          <a:lstStyle/>
          <a:p>
            <a:pPr algn="just" rtl="1"/>
            <a:r>
              <a:rPr lang="fa-IR" sz="2000">
                <a:latin typeface="Times New Roman" pitchFamily="18" charset="0"/>
                <a:cs typeface="B Lotus" pitchFamily="2" charset="-78"/>
              </a:rPr>
              <a:t>جلوگیری از از بین رفتن داده</a:t>
            </a:r>
            <a:endParaRPr lang="en-US" sz="2000">
              <a:latin typeface="Times New Roman" pitchFamily="18" charset="0"/>
              <a:cs typeface="B Lotus" pitchFamily="2" charset="-78"/>
            </a:endParaRPr>
          </a:p>
        </p:txBody>
      </p:sp>
      <p:sp>
        <p:nvSpPr>
          <p:cNvPr id="159752" name="Line 8"/>
          <p:cNvSpPr>
            <a:spLocks noChangeShapeType="1"/>
          </p:cNvSpPr>
          <p:nvPr/>
        </p:nvSpPr>
        <p:spPr bwMode="auto">
          <a:xfrm flipV="1">
            <a:off x="2130425" y="3071813"/>
            <a:ext cx="461963" cy="638175"/>
          </a:xfrm>
          <a:prstGeom prst="line">
            <a:avLst/>
          </a:prstGeom>
          <a:noFill/>
          <a:ln w="9525">
            <a:solidFill>
              <a:schemeClr val="tx1"/>
            </a:solidFill>
            <a:round/>
            <a:headEnd/>
            <a:tailEnd type="triangle" w="med" len="med"/>
          </a:ln>
          <a:effectLst/>
        </p:spPr>
        <p:txBody>
          <a:bodyPr>
            <a:spAutoFit/>
          </a:bodyPr>
          <a:lstStyle/>
          <a:p>
            <a:pPr algn="just" rtl="1"/>
            <a:endParaRPr lang="en-US"/>
          </a:p>
        </p:txBody>
      </p:sp>
      <p:sp>
        <p:nvSpPr>
          <p:cNvPr id="159753" name="Text Box 9"/>
          <p:cNvSpPr txBox="1">
            <a:spLocks noChangeArrowheads="1"/>
          </p:cNvSpPr>
          <p:nvPr/>
        </p:nvSpPr>
        <p:spPr bwMode="auto">
          <a:xfrm>
            <a:off x="263525" y="3635375"/>
            <a:ext cx="2333625" cy="1006475"/>
          </a:xfrm>
          <a:prstGeom prst="rect">
            <a:avLst/>
          </a:prstGeom>
          <a:noFill/>
          <a:ln w="9525">
            <a:noFill/>
            <a:miter lim="800000"/>
            <a:headEnd/>
            <a:tailEnd/>
          </a:ln>
          <a:effectLst/>
        </p:spPr>
        <p:txBody>
          <a:bodyPr>
            <a:spAutoFit/>
          </a:bodyPr>
          <a:lstStyle/>
          <a:p>
            <a:pPr algn="just" rtl="1"/>
            <a:r>
              <a:rPr lang="fa-IR" sz="2000">
                <a:latin typeface="Times New Roman" pitchFamily="18" charset="0"/>
                <a:cs typeface="B Lotus" pitchFamily="2" charset="-78"/>
              </a:rPr>
              <a:t>مشخص می کند که کی و چه مدت شیفت رجیستر کار کند.</a:t>
            </a:r>
            <a:endParaRPr lang="en-US" sz="2000">
              <a:latin typeface="Times New Roman" pitchFamily="18" charset="0"/>
              <a:cs typeface="B Lotus" pitchFamily="2" charset="-78"/>
            </a:endParaRPr>
          </a:p>
        </p:txBody>
      </p:sp>
      <p:sp>
        <p:nvSpPr>
          <p:cNvPr id="159754" name="Line 10"/>
          <p:cNvSpPr>
            <a:spLocks noChangeShapeType="1"/>
          </p:cNvSpPr>
          <p:nvPr/>
        </p:nvSpPr>
        <p:spPr bwMode="auto">
          <a:xfrm flipV="1">
            <a:off x="4978400" y="4978400"/>
            <a:ext cx="0" cy="217488"/>
          </a:xfrm>
          <a:prstGeom prst="line">
            <a:avLst/>
          </a:prstGeom>
          <a:noFill/>
          <a:ln w="9525">
            <a:solidFill>
              <a:schemeClr val="tx1"/>
            </a:solidFill>
            <a:round/>
            <a:headEnd/>
            <a:tailEnd type="triangle" w="med" len="med"/>
          </a:ln>
          <a:effectLst/>
        </p:spPr>
        <p:txBody>
          <a:bodyPr wrap="none">
            <a:spAutoFit/>
          </a:bodyPr>
          <a:lstStyle/>
          <a:p>
            <a:pPr algn="just" rtl="1"/>
            <a:endParaRPr lang="en-US"/>
          </a:p>
        </p:txBody>
      </p:sp>
      <p:sp>
        <p:nvSpPr>
          <p:cNvPr id="159757" name="Line 13"/>
          <p:cNvSpPr>
            <a:spLocks noChangeShapeType="1"/>
          </p:cNvSpPr>
          <p:nvPr/>
        </p:nvSpPr>
        <p:spPr bwMode="auto">
          <a:xfrm flipV="1">
            <a:off x="3236913" y="5138738"/>
            <a:ext cx="1668462" cy="812800"/>
          </a:xfrm>
          <a:prstGeom prst="line">
            <a:avLst/>
          </a:prstGeom>
          <a:noFill/>
          <a:ln w="9525">
            <a:solidFill>
              <a:schemeClr val="tx1"/>
            </a:solidFill>
            <a:round/>
            <a:headEnd/>
            <a:tailEnd type="triangle" w="med" len="med"/>
          </a:ln>
          <a:effectLst/>
        </p:spPr>
        <p:txBody>
          <a:bodyPr wrap="none">
            <a:spAutoFit/>
          </a:bodyPr>
          <a:lstStyle/>
          <a:p>
            <a:pPr algn="just" rtl="1"/>
            <a:endParaRPr lang="en-US"/>
          </a:p>
        </p:txBody>
      </p:sp>
      <p:sp>
        <p:nvSpPr>
          <p:cNvPr id="159758" name="Text Box 14"/>
          <p:cNvSpPr txBox="1">
            <a:spLocks noChangeArrowheads="1"/>
          </p:cNvSpPr>
          <p:nvPr/>
        </p:nvSpPr>
        <p:spPr bwMode="auto">
          <a:xfrm>
            <a:off x="1358900" y="5794375"/>
            <a:ext cx="1983235" cy="400110"/>
          </a:xfrm>
          <a:prstGeom prst="rect">
            <a:avLst/>
          </a:prstGeom>
          <a:noFill/>
          <a:ln w="9525">
            <a:noFill/>
            <a:miter lim="800000"/>
            <a:headEnd/>
            <a:tailEnd/>
          </a:ln>
          <a:effectLst/>
        </p:spPr>
        <p:txBody>
          <a:bodyPr wrap="none">
            <a:spAutoFit/>
          </a:bodyPr>
          <a:lstStyle/>
          <a:p>
            <a:pPr algn="just" rtl="1"/>
            <a:r>
              <a:rPr lang="fa-IR" sz="2000">
                <a:latin typeface="Times New Roman" pitchFamily="18" charset="0"/>
                <a:cs typeface="B Lotus" pitchFamily="2" charset="-78"/>
              </a:rPr>
              <a:t>تغییر در لبه های مثبت</a:t>
            </a:r>
            <a:r>
              <a:rPr lang="en-US" sz="2000">
                <a:latin typeface="Times New Roman" pitchFamily="18" charset="0"/>
                <a:cs typeface="B Lotus" pitchFamily="2" charset="-78"/>
              </a:rPr>
              <a:t> </a:t>
            </a:r>
          </a:p>
        </p:txBody>
      </p:sp>
      <p:sp>
        <p:nvSpPr>
          <p:cNvPr id="159759" name="Rectangle 15"/>
          <p:cNvSpPr>
            <a:spLocks noGrp="1" noChangeArrowheads="1"/>
          </p:cNvSpPr>
          <p:nvPr>
            <p:ph type="title"/>
          </p:nvPr>
        </p:nvSpPr>
        <p:spPr>
          <a:xfrm>
            <a:off x="6553200" y="152400"/>
            <a:ext cx="2438400" cy="7159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انتقال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سریال</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hape 5121"/>
          <p:cNvSpPr>
            <a:spLocks noGrp="1" noChangeArrowheads="1"/>
          </p:cNvSpPr>
          <p:nvPr>
            <p:ph type="title" idx="4294967295"/>
          </p:nvPr>
        </p:nvSpPr>
        <p:spPr>
          <a:xfrm>
            <a:off x="5791200" y="0"/>
            <a:ext cx="3276600" cy="7159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ثبات انتقال سري</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303107" name="Picture 3" descr="SERIAL-TRANS"/>
          <p:cNvPicPr>
            <a:picLocks noChangeAspect="1" noChangeArrowheads="1"/>
          </p:cNvPicPr>
          <p:nvPr/>
        </p:nvPicPr>
        <p:blipFill>
          <a:blip r:embed="rId2"/>
          <a:srcRect/>
          <a:stretch>
            <a:fillRect/>
          </a:stretch>
        </p:blipFill>
        <p:spPr bwMode="auto">
          <a:xfrm>
            <a:off x="152400" y="685800"/>
            <a:ext cx="6477000" cy="4448175"/>
          </a:xfrm>
          <a:prstGeom prst="rect">
            <a:avLst/>
          </a:prstGeom>
          <a:noFill/>
          <a:ln w="9525">
            <a:noFill/>
            <a:miter lim="800000"/>
            <a:headEnd/>
            <a:tailEnd/>
          </a:ln>
        </p:spPr>
      </p:pic>
      <p:sp>
        <p:nvSpPr>
          <p:cNvPr id="4" name="Rectangle 18"/>
          <p:cNvSpPr txBox="1">
            <a:spLocks noChangeArrowheads="1"/>
          </p:cNvSpPr>
          <p:nvPr/>
        </p:nvSpPr>
        <p:spPr>
          <a:xfrm>
            <a:off x="457200" y="4779963"/>
            <a:ext cx="8229600" cy="2001837"/>
          </a:xfrm>
          <a:prstGeom prst="rect">
            <a:avLst/>
          </a:prstGeom>
        </p:spPr>
        <p:txBody>
          <a:bodyPr vert="horz" lIns="91440" tIns="45720" rIns="91440" bIns="45720" rtlCol="0">
            <a:normAutofit fontScale="92500"/>
          </a:bodyPr>
          <a:lstStyle/>
          <a:p>
            <a:pPr marL="342900" marR="0" lvl="0" indent="-342900" algn="r" defTabSz="914400" rtl="1" eaLnBrk="1" fontAlgn="auto" latinLnBrk="0" hangingPunct="1">
              <a:lnSpc>
                <a:spcPct val="100000"/>
              </a:lnSpc>
              <a:spcBef>
                <a:spcPct val="20000"/>
              </a:spcBef>
              <a:spcAft>
                <a:spcPts val="0"/>
              </a:spcAft>
              <a:buClrTx/>
              <a:buSzTx/>
              <a:buFont typeface="Wingdings" pitchFamily="2" charset="2"/>
              <a:buChar char="q"/>
              <a:tabLst/>
              <a:defRPr/>
            </a:pP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در پالس </a:t>
            </a: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T1</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a:t>
            </a:r>
          </a:p>
          <a:p>
            <a:pPr marL="342900" marR="0" lvl="1" indent="-342900" algn="r" defTabSz="914400" rtl="1" eaLnBrk="1" fontAlgn="auto" latinLnBrk="0" hangingPunct="1">
              <a:lnSpc>
                <a:spcPct val="100000"/>
              </a:lnSpc>
              <a:spcBef>
                <a:spcPct val="20000"/>
              </a:spcBef>
              <a:spcAft>
                <a:spcPts val="0"/>
              </a:spcAft>
              <a:buClrTx/>
              <a:buSzTx/>
              <a:buFont typeface="Wingdings" pitchFamily="2" charset="2"/>
              <a:buChar char="q"/>
              <a:tabLst/>
              <a:defRPr/>
            </a:pP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(a)</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 سمت راست ترین بیت </a:t>
            </a: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A</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 وارد سمت چپ ترین بیت </a:t>
            </a: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B</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 میشود.</a:t>
            </a:r>
          </a:p>
          <a:p>
            <a:pPr marL="342900" marR="0" lvl="1" indent="-342900" algn="r" defTabSz="914400" rtl="1" eaLnBrk="1" fontAlgn="auto" latinLnBrk="0" hangingPunct="1">
              <a:lnSpc>
                <a:spcPct val="100000"/>
              </a:lnSpc>
              <a:spcBef>
                <a:spcPct val="20000"/>
              </a:spcBef>
              <a:spcAft>
                <a:spcPts val="0"/>
              </a:spcAft>
              <a:buClrTx/>
              <a:buSzTx/>
              <a:buFont typeface="Wingdings" pitchFamily="2" charset="2"/>
              <a:buChar char="q"/>
              <a:tabLst/>
              <a:defRPr/>
            </a:pP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(b)</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 همچنین سمت راست ترین بیت </a:t>
            </a: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A</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 وارد سمت چپ ترین بیت </a:t>
            </a: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A</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 میشود</a:t>
            </a: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a:t>
            </a:r>
          </a:p>
          <a:p>
            <a:pPr marL="342900" marR="0" lvl="1" indent="-342900" algn="r" defTabSz="914400" rtl="1" eaLnBrk="1" fontAlgn="auto" latinLnBrk="0" hangingPunct="1">
              <a:lnSpc>
                <a:spcPct val="100000"/>
              </a:lnSpc>
              <a:spcBef>
                <a:spcPct val="20000"/>
              </a:spcBef>
              <a:spcAft>
                <a:spcPts val="0"/>
              </a:spcAft>
              <a:buClrTx/>
              <a:buSzTx/>
              <a:buFont typeface="Wingdings" pitchFamily="2" charset="2"/>
              <a:buChar char="q"/>
              <a:tabLst/>
              <a:defRPr/>
            </a:pP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(c)</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 تمام بیتهای </a:t>
            </a: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A</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 و </a:t>
            </a:r>
            <a:r>
              <a:rPr kumimoji="0" lang="en-US" sz="2600" b="0" i="0" u="none" strike="noStrike" kern="1200" cap="none" spc="0" normalizeH="0" baseline="0" noProof="0" smtClean="0">
                <a:ln>
                  <a:noFill/>
                </a:ln>
                <a:solidFill>
                  <a:schemeClr val="tx1"/>
                </a:solidFill>
                <a:effectLst/>
                <a:uLnTx/>
                <a:uFillTx/>
                <a:latin typeface="+mn-lt"/>
                <a:ea typeface="+mn-ea"/>
                <a:cs typeface="B Lotus" pitchFamily="2" charset="-78"/>
              </a:rPr>
              <a:t>B</a:t>
            </a:r>
            <a:r>
              <a:rPr kumimoji="0" lang="fa-IR" sz="2600" b="0" i="0" u="none" strike="noStrike" kern="1200" cap="none" spc="0" normalizeH="0" baseline="0" noProof="0" smtClean="0">
                <a:ln>
                  <a:noFill/>
                </a:ln>
                <a:solidFill>
                  <a:schemeClr val="tx1"/>
                </a:solidFill>
                <a:effectLst/>
                <a:uLnTx/>
                <a:uFillTx/>
                <a:latin typeface="+mn-lt"/>
                <a:ea typeface="+mn-ea"/>
                <a:cs typeface="B Lotus" pitchFamily="2" charset="-78"/>
              </a:rPr>
              <a:t> به سمت چپ شیفت داده می گردند.</a:t>
            </a:r>
            <a:endParaRPr kumimoji="0" lang="en-US" sz="2600" b="0" i="0" u="none" strike="noStrike" kern="1200" cap="none" spc="0" normalizeH="0" baseline="0" noProof="0" dirty="0">
              <a:ln>
                <a:noFill/>
              </a:ln>
              <a:solidFill>
                <a:schemeClr val="tx1"/>
              </a:solidFill>
              <a:effectLst/>
              <a:uLnTx/>
              <a:uFillTx/>
              <a:latin typeface="+mn-lt"/>
              <a:ea typeface="+mn-ea"/>
              <a:cs typeface="B Lotus" pitchFamily="2" charset="-78"/>
            </a:endParaRPr>
          </a:p>
        </p:txBody>
      </p:sp>
    </p:spTree>
  </p:cSld>
  <p:clrMapOvr>
    <a:masterClrMapping/>
  </p:clrMapOvr>
  <p:transition>
    <p:comb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rtl="1"/>
            <a:fld id="{8E815A5C-B26C-4E73-93D2-2584F0C61CC4}" type="slidenum">
              <a:rPr lang="ar-SA" sz="2800">
                <a:cs typeface="B Lotus" pitchFamily="2" charset="-78"/>
              </a:rPr>
              <a:pPr rtl="1"/>
              <a:t>16</a:t>
            </a:fld>
            <a:endParaRPr lang="en-US" sz="2800" dirty="0">
              <a:cs typeface="B Lotus" pitchFamily="2" charset="-78"/>
            </a:endParaRPr>
          </a:p>
        </p:txBody>
      </p:sp>
      <p:sp>
        <p:nvSpPr>
          <p:cNvPr id="174082" name="Rectangle 2"/>
          <p:cNvSpPr>
            <a:spLocks noGrp="1" noChangeArrowheads="1"/>
          </p:cNvSpPr>
          <p:nvPr>
            <p:ph type="title"/>
          </p:nvPr>
        </p:nvSpPr>
        <p:spPr>
          <a:xfrm>
            <a:off x="3962400" y="122238"/>
            <a:ext cx="5029200" cy="8683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ثبات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انتقالی </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(Shift Register</a:t>
            </a:r>
            <a:r>
              <a:rPr lang="en-US" sz="3200" b="1" dirty="0">
                <a:solidFill>
                  <a:srgbClr val="070E93"/>
                </a:solidFill>
                <a:effectLst>
                  <a:outerShdw blurRad="38100" dist="38100" dir="2700000" algn="tl">
                    <a:srgbClr val="C0C0C0"/>
                  </a:outerShdw>
                </a:effectLst>
                <a:latin typeface="Times New Roman" pitchFamily="18" charset="0"/>
                <a:cs typeface="B Titr" pitchFamily="2" charset="-78"/>
              </a:rPr>
              <a:t>)</a:t>
            </a:r>
          </a:p>
        </p:txBody>
      </p:sp>
      <p:sp>
        <p:nvSpPr>
          <p:cNvPr id="174083" name="Rectangle 3"/>
          <p:cNvSpPr>
            <a:spLocks noGrp="1" noChangeArrowheads="1"/>
          </p:cNvSpPr>
          <p:nvPr>
            <p:ph type="body" idx="1"/>
          </p:nvPr>
        </p:nvSpPr>
        <p:spPr>
          <a:xfrm>
            <a:off x="457200" y="990600"/>
            <a:ext cx="8229600" cy="3733800"/>
          </a:xfrm>
        </p:spPr>
        <p:txBody>
          <a:bodyPr vert="horz" lIns="91440" tIns="45720" rIns="91440" bIns="45720" rtlCol="0">
            <a:normAutofit/>
          </a:bodyPr>
          <a:lstStyle/>
          <a:p>
            <a:pPr lvl="0" algn="just" rtl="1">
              <a:buFont typeface="Wingdings" pitchFamily="2" charset="2"/>
              <a:buChar char="q"/>
            </a:pPr>
            <a:r>
              <a:rPr lang="fa-IR" sz="2800" dirty="0" smtClean="0">
                <a:cs typeface="B Lotus" pitchFamily="2" charset="-78"/>
              </a:rPr>
              <a:t>شیفت رجیستر می تواند اطلاعات موجود در خود را به چپ یا راست و یا هر دو جهت شیفت دهد.</a:t>
            </a:r>
          </a:p>
          <a:p>
            <a:pPr lvl="0" algn="just" rtl="1">
              <a:buNone/>
            </a:pPr>
            <a:endParaRPr lang="fa-IR" sz="2800" dirty="0" smtClean="0">
              <a:cs typeface="B Lotus" pitchFamily="2" charset="-78"/>
            </a:endParaRPr>
          </a:p>
          <a:p>
            <a:pPr algn="just" rtl="1">
              <a:buFont typeface="Wingdings" pitchFamily="2" charset="2"/>
              <a:buChar char="q"/>
            </a:pPr>
            <a:r>
              <a:rPr lang="fa-IR" sz="2800" dirty="0" smtClean="0">
                <a:cs typeface="B Lotus" pitchFamily="2" charset="-78"/>
              </a:rPr>
              <a:t>یک </a:t>
            </a:r>
            <a:r>
              <a:rPr lang="fa-IR" sz="2800" dirty="0">
                <a:cs typeface="B Lotus" pitchFamily="2" charset="-78"/>
              </a:rPr>
              <a:t>جهته </a:t>
            </a:r>
            <a:r>
              <a:rPr lang="fa-IR" sz="2800" dirty="0" smtClean="0">
                <a:cs typeface="B Lotus" pitchFamily="2" charset="-78"/>
              </a:rPr>
              <a:t>: </a:t>
            </a:r>
            <a:r>
              <a:rPr lang="fa-IR" sz="2800" dirty="0">
                <a:cs typeface="B Lotus" pitchFamily="2" charset="-78"/>
              </a:rPr>
              <a:t>فقط در یک جهت امکان شیفت وجود دارد.</a:t>
            </a:r>
          </a:p>
          <a:p>
            <a:pPr algn="just" rtl="1">
              <a:buFont typeface="Wingdings" pitchFamily="2" charset="2"/>
              <a:buChar char="q"/>
            </a:pPr>
            <a:r>
              <a:rPr lang="fa-IR" sz="2800" dirty="0">
                <a:cs typeface="B Lotus" pitchFamily="2" charset="-78"/>
              </a:rPr>
              <a:t>دو جهته </a:t>
            </a:r>
            <a:r>
              <a:rPr lang="fa-IR" sz="2800" dirty="0" smtClean="0">
                <a:cs typeface="B Lotus" pitchFamily="2" charset="-78"/>
              </a:rPr>
              <a:t>: </a:t>
            </a:r>
            <a:r>
              <a:rPr lang="fa-IR" sz="2800" dirty="0">
                <a:cs typeface="B Lotus" pitchFamily="2" charset="-78"/>
              </a:rPr>
              <a:t>در هر دو جهت امکان شیفت وجود دارد.</a:t>
            </a:r>
          </a:p>
          <a:p>
            <a:pPr algn="just" rtl="1">
              <a:buFont typeface="Wingdings" pitchFamily="2" charset="2"/>
              <a:buChar char="q"/>
            </a:pPr>
            <a:r>
              <a:rPr lang="fa-IR" sz="2800" dirty="0">
                <a:cs typeface="B Lotus" pitchFamily="2" charset="-78"/>
              </a:rPr>
              <a:t>ورودی سریال </a:t>
            </a:r>
            <a:r>
              <a:rPr lang="fa-IR" sz="2800" dirty="0" smtClean="0">
                <a:cs typeface="B Lotus" pitchFamily="2" charset="-78"/>
              </a:rPr>
              <a:t>: </a:t>
            </a:r>
            <a:r>
              <a:rPr lang="fa-IR" sz="2800" dirty="0">
                <a:cs typeface="B Lotus" pitchFamily="2" charset="-78"/>
              </a:rPr>
              <a:t>به سمت چپ ترین فلیپ فلاپ وارد می شود.</a:t>
            </a:r>
          </a:p>
          <a:p>
            <a:pPr algn="just" rtl="1">
              <a:buFont typeface="Wingdings" pitchFamily="2" charset="2"/>
              <a:buChar char="q"/>
            </a:pPr>
            <a:r>
              <a:rPr lang="fa-IR" sz="2800" dirty="0">
                <a:cs typeface="B Lotus" pitchFamily="2" charset="-78"/>
              </a:rPr>
              <a:t>خروجی سریال </a:t>
            </a:r>
            <a:r>
              <a:rPr lang="fa-IR" sz="2800" dirty="0" smtClean="0">
                <a:cs typeface="B Lotus" pitchFamily="2" charset="-78"/>
              </a:rPr>
              <a:t>: </a:t>
            </a:r>
            <a:r>
              <a:rPr lang="fa-IR" sz="2800" dirty="0">
                <a:cs typeface="B Lotus" pitchFamily="2" charset="-78"/>
              </a:rPr>
              <a:t>از سمت راست ترین فلیپ فلاپ خارج می شود. </a:t>
            </a:r>
            <a:endParaRPr lang="en-US" sz="2800" dirty="0">
              <a:cs typeface="B Lotus" pitchFamily="2" charset="-78"/>
            </a:endParaRPr>
          </a:p>
        </p:txBody>
      </p:sp>
    </p:spTree>
  </p:cSld>
  <p:clrMapOvr>
    <a:masterClrMapping/>
  </p:clrMapOvr>
  <p:transition>
    <p:randomBa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ChangeArrowheads="1"/>
          </p:cNvSpPr>
          <p:nvPr/>
        </p:nvSpPr>
        <p:spPr bwMode="auto">
          <a:xfrm>
            <a:off x="5578475" y="2347913"/>
            <a:ext cx="823913" cy="639762"/>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3235" name="Rectangle 3"/>
          <p:cNvSpPr>
            <a:spLocks noChangeArrowheads="1"/>
          </p:cNvSpPr>
          <p:nvPr/>
        </p:nvSpPr>
        <p:spPr bwMode="auto">
          <a:xfrm>
            <a:off x="5578475" y="5364163"/>
            <a:ext cx="823913" cy="639762"/>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3236" name="Rectangle 4"/>
          <p:cNvSpPr>
            <a:spLocks noChangeArrowheads="1"/>
          </p:cNvSpPr>
          <p:nvPr/>
        </p:nvSpPr>
        <p:spPr bwMode="auto">
          <a:xfrm>
            <a:off x="5578475" y="4359275"/>
            <a:ext cx="823913" cy="639763"/>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3237" name="Rectangle 5"/>
          <p:cNvSpPr>
            <a:spLocks noChangeArrowheads="1"/>
          </p:cNvSpPr>
          <p:nvPr/>
        </p:nvSpPr>
        <p:spPr bwMode="auto">
          <a:xfrm>
            <a:off x="5578475" y="3352800"/>
            <a:ext cx="823913" cy="639763"/>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3238" name="Line 6"/>
          <p:cNvSpPr>
            <a:spLocks noChangeShapeType="1"/>
          </p:cNvSpPr>
          <p:nvPr/>
        </p:nvSpPr>
        <p:spPr bwMode="auto">
          <a:xfrm flipV="1">
            <a:off x="4846638" y="3154363"/>
            <a:ext cx="0" cy="3290887"/>
          </a:xfrm>
          <a:prstGeom prst="line">
            <a:avLst/>
          </a:prstGeom>
          <a:noFill/>
          <a:ln w="25400">
            <a:solidFill>
              <a:schemeClr val="tx2"/>
            </a:solidFill>
            <a:round/>
            <a:headEnd/>
            <a:tailEnd/>
          </a:ln>
        </p:spPr>
        <p:txBody>
          <a:bodyPr/>
          <a:lstStyle/>
          <a:p>
            <a:endParaRPr lang="en-US"/>
          </a:p>
        </p:txBody>
      </p:sp>
      <p:sp>
        <p:nvSpPr>
          <p:cNvPr id="223239" name="Line 7"/>
          <p:cNvSpPr>
            <a:spLocks noChangeShapeType="1"/>
          </p:cNvSpPr>
          <p:nvPr/>
        </p:nvSpPr>
        <p:spPr bwMode="auto">
          <a:xfrm>
            <a:off x="4846638" y="3154363"/>
            <a:ext cx="1189037" cy="15875"/>
          </a:xfrm>
          <a:prstGeom prst="line">
            <a:avLst/>
          </a:prstGeom>
          <a:noFill/>
          <a:ln w="25400">
            <a:solidFill>
              <a:schemeClr val="tx2"/>
            </a:solidFill>
            <a:round/>
            <a:headEnd/>
            <a:tailEnd/>
          </a:ln>
        </p:spPr>
        <p:txBody>
          <a:bodyPr/>
          <a:lstStyle/>
          <a:p>
            <a:endParaRPr lang="en-US"/>
          </a:p>
        </p:txBody>
      </p:sp>
      <p:sp>
        <p:nvSpPr>
          <p:cNvPr id="223240" name="Line 8"/>
          <p:cNvSpPr>
            <a:spLocks noChangeShapeType="1"/>
          </p:cNvSpPr>
          <p:nvPr/>
        </p:nvSpPr>
        <p:spPr bwMode="auto">
          <a:xfrm flipV="1">
            <a:off x="6035675" y="2987675"/>
            <a:ext cx="0" cy="182563"/>
          </a:xfrm>
          <a:prstGeom prst="line">
            <a:avLst/>
          </a:prstGeom>
          <a:noFill/>
          <a:ln w="25400">
            <a:solidFill>
              <a:schemeClr val="tx2"/>
            </a:solidFill>
            <a:round/>
            <a:headEnd/>
            <a:tailEnd/>
          </a:ln>
        </p:spPr>
        <p:txBody>
          <a:bodyPr/>
          <a:lstStyle/>
          <a:p>
            <a:endParaRPr lang="en-US"/>
          </a:p>
        </p:txBody>
      </p:sp>
      <p:sp>
        <p:nvSpPr>
          <p:cNvPr id="223241" name="Line 9"/>
          <p:cNvSpPr>
            <a:spLocks noChangeShapeType="1"/>
          </p:cNvSpPr>
          <p:nvPr/>
        </p:nvSpPr>
        <p:spPr bwMode="auto">
          <a:xfrm>
            <a:off x="4846638" y="4160838"/>
            <a:ext cx="1189037" cy="14287"/>
          </a:xfrm>
          <a:prstGeom prst="line">
            <a:avLst/>
          </a:prstGeom>
          <a:noFill/>
          <a:ln w="25400">
            <a:solidFill>
              <a:schemeClr val="tx2"/>
            </a:solidFill>
            <a:round/>
            <a:headEnd type="oval" w="med" len="med"/>
            <a:tailEnd/>
          </a:ln>
        </p:spPr>
        <p:txBody>
          <a:bodyPr/>
          <a:lstStyle/>
          <a:p>
            <a:endParaRPr lang="en-US"/>
          </a:p>
        </p:txBody>
      </p:sp>
      <p:sp>
        <p:nvSpPr>
          <p:cNvPr id="223242" name="Line 10"/>
          <p:cNvSpPr>
            <a:spLocks noChangeShapeType="1"/>
          </p:cNvSpPr>
          <p:nvPr/>
        </p:nvSpPr>
        <p:spPr bwMode="auto">
          <a:xfrm flipV="1">
            <a:off x="6035675" y="3992563"/>
            <a:ext cx="0" cy="182562"/>
          </a:xfrm>
          <a:prstGeom prst="line">
            <a:avLst/>
          </a:prstGeom>
          <a:noFill/>
          <a:ln w="25400">
            <a:solidFill>
              <a:schemeClr val="tx2"/>
            </a:solidFill>
            <a:round/>
            <a:headEnd/>
            <a:tailEnd/>
          </a:ln>
        </p:spPr>
        <p:txBody>
          <a:bodyPr/>
          <a:lstStyle/>
          <a:p>
            <a:endParaRPr lang="en-US"/>
          </a:p>
        </p:txBody>
      </p:sp>
      <p:sp>
        <p:nvSpPr>
          <p:cNvPr id="223243" name="Line 11"/>
          <p:cNvSpPr>
            <a:spLocks noChangeShapeType="1"/>
          </p:cNvSpPr>
          <p:nvPr/>
        </p:nvSpPr>
        <p:spPr bwMode="auto">
          <a:xfrm>
            <a:off x="4846638" y="5165725"/>
            <a:ext cx="1189037" cy="15875"/>
          </a:xfrm>
          <a:prstGeom prst="line">
            <a:avLst/>
          </a:prstGeom>
          <a:noFill/>
          <a:ln w="25400">
            <a:solidFill>
              <a:schemeClr val="tx2"/>
            </a:solidFill>
            <a:round/>
            <a:headEnd type="oval" w="med" len="med"/>
            <a:tailEnd/>
          </a:ln>
        </p:spPr>
        <p:txBody>
          <a:bodyPr/>
          <a:lstStyle/>
          <a:p>
            <a:endParaRPr lang="en-US"/>
          </a:p>
        </p:txBody>
      </p:sp>
      <p:sp>
        <p:nvSpPr>
          <p:cNvPr id="223244" name="Line 12"/>
          <p:cNvSpPr>
            <a:spLocks noChangeShapeType="1"/>
          </p:cNvSpPr>
          <p:nvPr/>
        </p:nvSpPr>
        <p:spPr bwMode="auto">
          <a:xfrm flipV="1">
            <a:off x="6035675" y="4999038"/>
            <a:ext cx="0" cy="182562"/>
          </a:xfrm>
          <a:prstGeom prst="line">
            <a:avLst/>
          </a:prstGeom>
          <a:noFill/>
          <a:ln w="25400">
            <a:solidFill>
              <a:schemeClr val="tx2"/>
            </a:solidFill>
            <a:round/>
            <a:headEnd/>
            <a:tailEnd/>
          </a:ln>
        </p:spPr>
        <p:txBody>
          <a:bodyPr/>
          <a:lstStyle/>
          <a:p>
            <a:endParaRPr lang="en-US"/>
          </a:p>
        </p:txBody>
      </p:sp>
      <p:sp>
        <p:nvSpPr>
          <p:cNvPr id="223245" name="Line 13"/>
          <p:cNvSpPr>
            <a:spLocks noChangeShapeType="1"/>
          </p:cNvSpPr>
          <p:nvPr/>
        </p:nvSpPr>
        <p:spPr bwMode="auto">
          <a:xfrm>
            <a:off x="4846638" y="6172200"/>
            <a:ext cx="1189037" cy="15875"/>
          </a:xfrm>
          <a:prstGeom prst="line">
            <a:avLst/>
          </a:prstGeom>
          <a:noFill/>
          <a:ln w="25400">
            <a:solidFill>
              <a:schemeClr val="tx2"/>
            </a:solidFill>
            <a:round/>
            <a:headEnd type="oval" w="med" len="med"/>
            <a:tailEnd/>
          </a:ln>
        </p:spPr>
        <p:txBody>
          <a:bodyPr/>
          <a:lstStyle/>
          <a:p>
            <a:endParaRPr lang="en-US"/>
          </a:p>
        </p:txBody>
      </p:sp>
      <p:sp>
        <p:nvSpPr>
          <p:cNvPr id="223246" name="Line 14"/>
          <p:cNvSpPr>
            <a:spLocks noChangeShapeType="1"/>
          </p:cNvSpPr>
          <p:nvPr/>
        </p:nvSpPr>
        <p:spPr bwMode="auto">
          <a:xfrm flipV="1">
            <a:off x="6035675" y="6005513"/>
            <a:ext cx="0" cy="182562"/>
          </a:xfrm>
          <a:prstGeom prst="line">
            <a:avLst/>
          </a:prstGeom>
          <a:noFill/>
          <a:ln w="25400">
            <a:solidFill>
              <a:schemeClr val="tx2"/>
            </a:solidFill>
            <a:round/>
            <a:headEnd/>
            <a:tailEnd/>
          </a:ln>
        </p:spPr>
        <p:txBody>
          <a:bodyPr/>
          <a:lstStyle/>
          <a:p>
            <a:endParaRPr lang="en-US"/>
          </a:p>
        </p:txBody>
      </p:sp>
      <p:sp>
        <p:nvSpPr>
          <p:cNvPr id="223247" name="Text Box 15"/>
          <p:cNvSpPr txBox="1">
            <a:spLocks noChangeArrowheads="1"/>
          </p:cNvSpPr>
          <p:nvPr/>
        </p:nvSpPr>
        <p:spPr bwMode="auto">
          <a:xfrm>
            <a:off x="4479925" y="6354763"/>
            <a:ext cx="639763"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Clk</a:t>
            </a:r>
          </a:p>
        </p:txBody>
      </p:sp>
      <p:sp>
        <p:nvSpPr>
          <p:cNvPr id="223248" name="Line 16"/>
          <p:cNvSpPr>
            <a:spLocks noChangeShapeType="1"/>
          </p:cNvSpPr>
          <p:nvPr/>
        </p:nvSpPr>
        <p:spPr bwMode="auto">
          <a:xfrm flipH="1">
            <a:off x="4116388" y="2530475"/>
            <a:ext cx="1462087" cy="0"/>
          </a:xfrm>
          <a:prstGeom prst="line">
            <a:avLst/>
          </a:prstGeom>
          <a:noFill/>
          <a:ln w="25400">
            <a:solidFill>
              <a:schemeClr val="tx1"/>
            </a:solidFill>
            <a:round/>
            <a:headEnd/>
            <a:tailEnd/>
          </a:ln>
        </p:spPr>
        <p:txBody>
          <a:bodyPr/>
          <a:lstStyle/>
          <a:p>
            <a:endParaRPr lang="en-US"/>
          </a:p>
        </p:txBody>
      </p:sp>
      <p:sp>
        <p:nvSpPr>
          <p:cNvPr id="223249" name="Line 17"/>
          <p:cNvSpPr>
            <a:spLocks noChangeShapeType="1"/>
          </p:cNvSpPr>
          <p:nvPr/>
        </p:nvSpPr>
        <p:spPr bwMode="auto">
          <a:xfrm flipH="1">
            <a:off x="4481513" y="2803525"/>
            <a:ext cx="1096962" cy="0"/>
          </a:xfrm>
          <a:prstGeom prst="line">
            <a:avLst/>
          </a:prstGeom>
          <a:noFill/>
          <a:ln w="25400">
            <a:solidFill>
              <a:schemeClr val="tx1"/>
            </a:solidFill>
            <a:round/>
            <a:headEnd/>
            <a:tailEnd/>
          </a:ln>
        </p:spPr>
        <p:txBody>
          <a:bodyPr/>
          <a:lstStyle/>
          <a:p>
            <a:endParaRPr lang="en-US"/>
          </a:p>
        </p:txBody>
      </p:sp>
      <p:sp>
        <p:nvSpPr>
          <p:cNvPr id="223250" name="Line 18"/>
          <p:cNvSpPr>
            <a:spLocks noChangeShapeType="1"/>
          </p:cNvSpPr>
          <p:nvPr/>
        </p:nvSpPr>
        <p:spPr bwMode="auto">
          <a:xfrm flipH="1">
            <a:off x="4116388" y="3535363"/>
            <a:ext cx="1462087" cy="0"/>
          </a:xfrm>
          <a:prstGeom prst="line">
            <a:avLst/>
          </a:prstGeom>
          <a:noFill/>
          <a:ln w="25400">
            <a:solidFill>
              <a:schemeClr val="tx1"/>
            </a:solidFill>
            <a:round/>
            <a:headEnd/>
            <a:tailEnd/>
          </a:ln>
        </p:spPr>
        <p:txBody>
          <a:bodyPr/>
          <a:lstStyle/>
          <a:p>
            <a:endParaRPr lang="en-US"/>
          </a:p>
        </p:txBody>
      </p:sp>
      <p:sp>
        <p:nvSpPr>
          <p:cNvPr id="223251" name="Line 19"/>
          <p:cNvSpPr>
            <a:spLocks noChangeShapeType="1"/>
          </p:cNvSpPr>
          <p:nvPr/>
        </p:nvSpPr>
        <p:spPr bwMode="auto">
          <a:xfrm flipH="1">
            <a:off x="4116388" y="4541838"/>
            <a:ext cx="1462087" cy="0"/>
          </a:xfrm>
          <a:prstGeom prst="line">
            <a:avLst/>
          </a:prstGeom>
          <a:noFill/>
          <a:ln w="25400">
            <a:solidFill>
              <a:schemeClr val="tx1"/>
            </a:solidFill>
            <a:round/>
            <a:headEnd/>
            <a:tailEnd/>
          </a:ln>
        </p:spPr>
        <p:txBody>
          <a:bodyPr/>
          <a:lstStyle/>
          <a:p>
            <a:endParaRPr lang="en-US"/>
          </a:p>
        </p:txBody>
      </p:sp>
      <p:sp>
        <p:nvSpPr>
          <p:cNvPr id="223252" name="Line 20"/>
          <p:cNvSpPr>
            <a:spLocks noChangeShapeType="1"/>
          </p:cNvSpPr>
          <p:nvPr/>
        </p:nvSpPr>
        <p:spPr bwMode="auto">
          <a:xfrm flipH="1">
            <a:off x="4116388" y="5546725"/>
            <a:ext cx="1462087" cy="0"/>
          </a:xfrm>
          <a:prstGeom prst="line">
            <a:avLst/>
          </a:prstGeom>
          <a:noFill/>
          <a:ln w="25400">
            <a:solidFill>
              <a:schemeClr val="tx1"/>
            </a:solidFill>
            <a:round/>
            <a:headEnd/>
            <a:tailEnd/>
          </a:ln>
        </p:spPr>
        <p:txBody>
          <a:bodyPr/>
          <a:lstStyle/>
          <a:p>
            <a:endParaRPr lang="en-US"/>
          </a:p>
        </p:txBody>
      </p:sp>
      <p:sp>
        <p:nvSpPr>
          <p:cNvPr id="223253" name="Text Box 21"/>
          <p:cNvSpPr txBox="1">
            <a:spLocks noChangeArrowheads="1"/>
          </p:cNvSpPr>
          <p:nvPr/>
        </p:nvSpPr>
        <p:spPr bwMode="auto">
          <a:xfrm>
            <a:off x="5945188" y="5638800"/>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3254" name="Text Box 22"/>
          <p:cNvSpPr txBox="1">
            <a:spLocks noChangeArrowheads="1"/>
          </p:cNvSpPr>
          <p:nvPr/>
        </p:nvSpPr>
        <p:spPr bwMode="auto">
          <a:xfrm>
            <a:off x="6035675" y="5364163"/>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3255" name="Text Box 23"/>
          <p:cNvSpPr txBox="1">
            <a:spLocks noChangeArrowheads="1"/>
          </p:cNvSpPr>
          <p:nvPr/>
        </p:nvSpPr>
        <p:spPr bwMode="auto">
          <a:xfrm>
            <a:off x="5578475" y="3627438"/>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3256" name="Text Box 24"/>
          <p:cNvSpPr txBox="1">
            <a:spLocks noChangeArrowheads="1"/>
          </p:cNvSpPr>
          <p:nvPr/>
        </p:nvSpPr>
        <p:spPr bwMode="auto">
          <a:xfrm>
            <a:off x="5578475" y="4632325"/>
            <a:ext cx="365125"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3257" name="Text Box 25"/>
          <p:cNvSpPr txBox="1">
            <a:spLocks noChangeArrowheads="1"/>
          </p:cNvSpPr>
          <p:nvPr/>
        </p:nvSpPr>
        <p:spPr bwMode="auto">
          <a:xfrm>
            <a:off x="5578475" y="5638800"/>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3258" name="Text Box 26"/>
          <p:cNvSpPr txBox="1">
            <a:spLocks noChangeArrowheads="1"/>
          </p:cNvSpPr>
          <p:nvPr/>
        </p:nvSpPr>
        <p:spPr bwMode="auto">
          <a:xfrm>
            <a:off x="5578475" y="2620963"/>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3259" name="Text Box 27"/>
          <p:cNvSpPr txBox="1">
            <a:spLocks noChangeArrowheads="1"/>
          </p:cNvSpPr>
          <p:nvPr/>
        </p:nvSpPr>
        <p:spPr bwMode="auto">
          <a:xfrm>
            <a:off x="5487988" y="3381375"/>
            <a:ext cx="3667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3260" name="Text Box 28"/>
          <p:cNvSpPr txBox="1">
            <a:spLocks noChangeArrowheads="1"/>
          </p:cNvSpPr>
          <p:nvPr/>
        </p:nvSpPr>
        <p:spPr bwMode="auto">
          <a:xfrm>
            <a:off x="5487988" y="2346325"/>
            <a:ext cx="3667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3261" name="Text Box 29"/>
          <p:cNvSpPr txBox="1">
            <a:spLocks noChangeArrowheads="1"/>
          </p:cNvSpPr>
          <p:nvPr/>
        </p:nvSpPr>
        <p:spPr bwMode="auto">
          <a:xfrm>
            <a:off x="5578475" y="4359275"/>
            <a:ext cx="274638"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3262" name="Text Box 30"/>
          <p:cNvSpPr txBox="1">
            <a:spLocks noChangeArrowheads="1"/>
          </p:cNvSpPr>
          <p:nvPr/>
        </p:nvSpPr>
        <p:spPr bwMode="auto">
          <a:xfrm>
            <a:off x="5487988" y="5364163"/>
            <a:ext cx="3667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3263" name="Text Box 31"/>
          <p:cNvSpPr txBox="1">
            <a:spLocks noChangeArrowheads="1"/>
          </p:cNvSpPr>
          <p:nvPr/>
        </p:nvSpPr>
        <p:spPr bwMode="auto">
          <a:xfrm>
            <a:off x="6035675" y="4359275"/>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3264" name="Text Box 32"/>
          <p:cNvSpPr txBox="1">
            <a:spLocks noChangeArrowheads="1"/>
          </p:cNvSpPr>
          <p:nvPr/>
        </p:nvSpPr>
        <p:spPr bwMode="auto">
          <a:xfrm>
            <a:off x="6035675" y="3352800"/>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3265" name="Text Box 33"/>
          <p:cNvSpPr txBox="1">
            <a:spLocks noChangeArrowheads="1"/>
          </p:cNvSpPr>
          <p:nvPr/>
        </p:nvSpPr>
        <p:spPr bwMode="auto">
          <a:xfrm>
            <a:off x="6035675" y="2346325"/>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3266" name="Text Box 34"/>
          <p:cNvSpPr txBox="1">
            <a:spLocks noChangeArrowheads="1"/>
          </p:cNvSpPr>
          <p:nvPr/>
        </p:nvSpPr>
        <p:spPr bwMode="auto">
          <a:xfrm>
            <a:off x="5945188" y="2620963"/>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3267" name="Text Box 35"/>
          <p:cNvSpPr txBox="1">
            <a:spLocks noChangeArrowheads="1"/>
          </p:cNvSpPr>
          <p:nvPr/>
        </p:nvSpPr>
        <p:spPr bwMode="auto">
          <a:xfrm>
            <a:off x="5945188" y="3627438"/>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3268" name="Text Box 36"/>
          <p:cNvSpPr txBox="1">
            <a:spLocks noChangeArrowheads="1"/>
          </p:cNvSpPr>
          <p:nvPr/>
        </p:nvSpPr>
        <p:spPr bwMode="auto">
          <a:xfrm>
            <a:off x="5945188" y="4632325"/>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3269" name="Line 37"/>
          <p:cNvSpPr>
            <a:spLocks noChangeShapeType="1"/>
          </p:cNvSpPr>
          <p:nvPr/>
        </p:nvSpPr>
        <p:spPr bwMode="auto">
          <a:xfrm>
            <a:off x="6402388" y="2530475"/>
            <a:ext cx="914400" cy="0"/>
          </a:xfrm>
          <a:prstGeom prst="line">
            <a:avLst/>
          </a:prstGeom>
          <a:noFill/>
          <a:ln w="25400">
            <a:solidFill>
              <a:schemeClr val="tx1"/>
            </a:solidFill>
            <a:round/>
            <a:headEnd/>
            <a:tailEnd/>
          </a:ln>
        </p:spPr>
        <p:txBody>
          <a:bodyPr/>
          <a:lstStyle/>
          <a:p>
            <a:endParaRPr lang="en-US"/>
          </a:p>
        </p:txBody>
      </p:sp>
      <p:sp>
        <p:nvSpPr>
          <p:cNvPr id="223270" name="Line 38"/>
          <p:cNvSpPr>
            <a:spLocks noChangeShapeType="1"/>
          </p:cNvSpPr>
          <p:nvPr/>
        </p:nvSpPr>
        <p:spPr bwMode="auto">
          <a:xfrm>
            <a:off x="6402388" y="5546725"/>
            <a:ext cx="914400" cy="0"/>
          </a:xfrm>
          <a:prstGeom prst="line">
            <a:avLst/>
          </a:prstGeom>
          <a:noFill/>
          <a:ln w="25400">
            <a:solidFill>
              <a:schemeClr val="tx1"/>
            </a:solidFill>
            <a:round/>
            <a:headEnd/>
            <a:tailEnd/>
          </a:ln>
        </p:spPr>
        <p:txBody>
          <a:bodyPr/>
          <a:lstStyle/>
          <a:p>
            <a:endParaRPr lang="en-US"/>
          </a:p>
        </p:txBody>
      </p:sp>
      <p:sp>
        <p:nvSpPr>
          <p:cNvPr id="223271" name="Line 39"/>
          <p:cNvSpPr>
            <a:spLocks noChangeShapeType="1"/>
          </p:cNvSpPr>
          <p:nvPr/>
        </p:nvSpPr>
        <p:spPr bwMode="auto">
          <a:xfrm>
            <a:off x="6402388" y="4541838"/>
            <a:ext cx="914400" cy="0"/>
          </a:xfrm>
          <a:prstGeom prst="line">
            <a:avLst/>
          </a:prstGeom>
          <a:noFill/>
          <a:ln w="25400">
            <a:solidFill>
              <a:schemeClr val="tx1"/>
            </a:solidFill>
            <a:round/>
            <a:headEnd/>
            <a:tailEnd/>
          </a:ln>
        </p:spPr>
        <p:txBody>
          <a:bodyPr/>
          <a:lstStyle/>
          <a:p>
            <a:endParaRPr lang="en-US"/>
          </a:p>
        </p:txBody>
      </p:sp>
      <p:sp>
        <p:nvSpPr>
          <p:cNvPr id="223272" name="Line 40"/>
          <p:cNvSpPr>
            <a:spLocks noChangeShapeType="1"/>
          </p:cNvSpPr>
          <p:nvPr/>
        </p:nvSpPr>
        <p:spPr bwMode="auto">
          <a:xfrm>
            <a:off x="6402388" y="3535363"/>
            <a:ext cx="914400" cy="0"/>
          </a:xfrm>
          <a:prstGeom prst="line">
            <a:avLst/>
          </a:prstGeom>
          <a:noFill/>
          <a:ln w="25400">
            <a:solidFill>
              <a:schemeClr val="tx1"/>
            </a:solidFill>
            <a:round/>
            <a:headEnd/>
            <a:tailEnd/>
          </a:ln>
        </p:spPr>
        <p:txBody>
          <a:bodyPr/>
          <a:lstStyle/>
          <a:p>
            <a:endParaRPr lang="en-US"/>
          </a:p>
        </p:txBody>
      </p:sp>
      <p:sp>
        <p:nvSpPr>
          <p:cNvPr id="223273" name="AutoShape 41"/>
          <p:cNvSpPr>
            <a:spLocks noChangeArrowheads="1"/>
          </p:cNvSpPr>
          <p:nvPr/>
        </p:nvSpPr>
        <p:spPr bwMode="auto">
          <a:xfrm>
            <a:off x="3841750" y="2346325"/>
            <a:ext cx="274638" cy="363538"/>
          </a:xfrm>
          <a:prstGeom prst="flowChartDelay">
            <a:avLst/>
          </a:prstGeom>
          <a:noFill/>
          <a:ln w="25400">
            <a:solidFill>
              <a:schemeClr val="tx1"/>
            </a:solidFill>
            <a:miter lim="800000"/>
            <a:headEnd/>
            <a:tailEnd/>
          </a:ln>
        </p:spPr>
        <p:txBody>
          <a:bodyPr wrap="none" anchor="ctr"/>
          <a:lstStyle/>
          <a:p>
            <a:endParaRPr lang="en-US"/>
          </a:p>
        </p:txBody>
      </p:sp>
      <p:sp>
        <p:nvSpPr>
          <p:cNvPr id="223274" name="AutoShape 42"/>
          <p:cNvSpPr>
            <a:spLocks noChangeArrowheads="1"/>
          </p:cNvSpPr>
          <p:nvPr/>
        </p:nvSpPr>
        <p:spPr bwMode="auto">
          <a:xfrm>
            <a:off x="3841750" y="2803525"/>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3275" name="AutoShape 43"/>
          <p:cNvSpPr>
            <a:spLocks noChangeArrowheads="1"/>
          </p:cNvSpPr>
          <p:nvPr/>
        </p:nvSpPr>
        <p:spPr bwMode="auto">
          <a:xfrm>
            <a:off x="3841750" y="3352800"/>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3276" name="AutoShape 44"/>
          <p:cNvSpPr>
            <a:spLocks noChangeArrowheads="1"/>
          </p:cNvSpPr>
          <p:nvPr/>
        </p:nvSpPr>
        <p:spPr bwMode="auto">
          <a:xfrm>
            <a:off x="3841750" y="4359275"/>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3277" name="AutoShape 45"/>
          <p:cNvSpPr>
            <a:spLocks noChangeArrowheads="1"/>
          </p:cNvSpPr>
          <p:nvPr/>
        </p:nvSpPr>
        <p:spPr bwMode="auto">
          <a:xfrm>
            <a:off x="3841750" y="4816475"/>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3278" name="AutoShape 46"/>
          <p:cNvSpPr>
            <a:spLocks noChangeArrowheads="1"/>
          </p:cNvSpPr>
          <p:nvPr/>
        </p:nvSpPr>
        <p:spPr bwMode="auto">
          <a:xfrm>
            <a:off x="3841750" y="5364163"/>
            <a:ext cx="274638" cy="363537"/>
          </a:xfrm>
          <a:prstGeom prst="flowChartDelay">
            <a:avLst/>
          </a:prstGeom>
          <a:noFill/>
          <a:ln w="25400">
            <a:solidFill>
              <a:schemeClr val="tx1"/>
            </a:solidFill>
            <a:miter lim="800000"/>
            <a:headEnd/>
            <a:tailEnd/>
          </a:ln>
        </p:spPr>
        <p:txBody>
          <a:bodyPr wrap="none" anchor="ctr"/>
          <a:lstStyle/>
          <a:p>
            <a:endParaRPr lang="en-US"/>
          </a:p>
        </p:txBody>
      </p:sp>
      <p:sp>
        <p:nvSpPr>
          <p:cNvPr id="223279" name="AutoShape 47"/>
          <p:cNvSpPr>
            <a:spLocks noChangeArrowheads="1"/>
          </p:cNvSpPr>
          <p:nvPr/>
        </p:nvSpPr>
        <p:spPr bwMode="auto">
          <a:xfrm>
            <a:off x="3841750" y="5821363"/>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3280" name="AutoShape 48"/>
          <p:cNvSpPr>
            <a:spLocks noChangeArrowheads="1"/>
          </p:cNvSpPr>
          <p:nvPr/>
        </p:nvSpPr>
        <p:spPr bwMode="auto">
          <a:xfrm>
            <a:off x="3841750" y="3810000"/>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3281" name="Line 49"/>
          <p:cNvSpPr>
            <a:spLocks noChangeShapeType="1"/>
          </p:cNvSpPr>
          <p:nvPr/>
        </p:nvSpPr>
        <p:spPr bwMode="auto">
          <a:xfrm>
            <a:off x="3292475" y="2987675"/>
            <a:ext cx="549275" cy="0"/>
          </a:xfrm>
          <a:prstGeom prst="line">
            <a:avLst/>
          </a:prstGeom>
          <a:noFill/>
          <a:ln w="25400">
            <a:solidFill>
              <a:schemeClr val="tx1"/>
            </a:solidFill>
            <a:round/>
            <a:headEnd/>
            <a:tailEnd/>
          </a:ln>
        </p:spPr>
        <p:txBody>
          <a:bodyPr wrap="none" anchor="ctr"/>
          <a:lstStyle/>
          <a:p>
            <a:endParaRPr lang="en-US"/>
          </a:p>
        </p:txBody>
      </p:sp>
      <p:sp>
        <p:nvSpPr>
          <p:cNvPr id="223282" name="AutoShape 50"/>
          <p:cNvSpPr>
            <a:spLocks noChangeArrowheads="1"/>
          </p:cNvSpPr>
          <p:nvPr/>
        </p:nvSpPr>
        <p:spPr bwMode="auto">
          <a:xfrm rot="5400000">
            <a:off x="2928144" y="2802731"/>
            <a:ext cx="273050"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3283" name="Oval 51"/>
          <p:cNvSpPr>
            <a:spLocks noChangeArrowheads="1"/>
          </p:cNvSpPr>
          <p:nvPr/>
        </p:nvSpPr>
        <p:spPr bwMode="auto">
          <a:xfrm>
            <a:off x="3201988" y="2895600"/>
            <a:ext cx="92075" cy="92075"/>
          </a:xfrm>
          <a:prstGeom prst="ellipse">
            <a:avLst/>
          </a:prstGeom>
          <a:noFill/>
          <a:ln w="25400">
            <a:solidFill>
              <a:schemeClr val="tx1"/>
            </a:solidFill>
            <a:round/>
            <a:headEnd/>
            <a:tailEnd/>
          </a:ln>
        </p:spPr>
        <p:txBody>
          <a:bodyPr wrap="none" anchor="ctr"/>
          <a:lstStyle/>
          <a:p>
            <a:endParaRPr lang="en-US"/>
          </a:p>
        </p:txBody>
      </p:sp>
      <p:sp>
        <p:nvSpPr>
          <p:cNvPr id="223284" name="Line 52"/>
          <p:cNvSpPr>
            <a:spLocks noChangeShapeType="1"/>
          </p:cNvSpPr>
          <p:nvPr/>
        </p:nvSpPr>
        <p:spPr bwMode="auto">
          <a:xfrm>
            <a:off x="4481513" y="2803525"/>
            <a:ext cx="0" cy="274638"/>
          </a:xfrm>
          <a:prstGeom prst="line">
            <a:avLst/>
          </a:prstGeom>
          <a:noFill/>
          <a:ln w="25400">
            <a:solidFill>
              <a:schemeClr val="tx1"/>
            </a:solidFill>
            <a:round/>
            <a:headEnd/>
            <a:tailEnd/>
          </a:ln>
        </p:spPr>
        <p:txBody>
          <a:bodyPr/>
          <a:lstStyle/>
          <a:p>
            <a:endParaRPr lang="en-US"/>
          </a:p>
        </p:txBody>
      </p:sp>
      <p:sp>
        <p:nvSpPr>
          <p:cNvPr id="223285" name="Line 53"/>
          <p:cNvSpPr>
            <a:spLocks noChangeShapeType="1"/>
          </p:cNvSpPr>
          <p:nvPr/>
        </p:nvSpPr>
        <p:spPr bwMode="auto">
          <a:xfrm flipH="1">
            <a:off x="4116388" y="3078163"/>
            <a:ext cx="365125" cy="0"/>
          </a:xfrm>
          <a:prstGeom prst="line">
            <a:avLst/>
          </a:prstGeom>
          <a:noFill/>
          <a:ln w="25400">
            <a:solidFill>
              <a:schemeClr val="tx1"/>
            </a:solidFill>
            <a:round/>
            <a:headEnd/>
            <a:tailEnd/>
          </a:ln>
        </p:spPr>
        <p:txBody>
          <a:bodyPr/>
          <a:lstStyle/>
          <a:p>
            <a:endParaRPr lang="en-US"/>
          </a:p>
        </p:txBody>
      </p:sp>
      <p:sp>
        <p:nvSpPr>
          <p:cNvPr id="223286" name="Line 54"/>
          <p:cNvSpPr>
            <a:spLocks noChangeShapeType="1"/>
          </p:cNvSpPr>
          <p:nvPr/>
        </p:nvSpPr>
        <p:spPr bwMode="auto">
          <a:xfrm flipH="1">
            <a:off x="4481513" y="3810000"/>
            <a:ext cx="1096962" cy="0"/>
          </a:xfrm>
          <a:prstGeom prst="line">
            <a:avLst/>
          </a:prstGeom>
          <a:noFill/>
          <a:ln w="25400">
            <a:solidFill>
              <a:schemeClr val="tx1"/>
            </a:solidFill>
            <a:round/>
            <a:headEnd/>
            <a:tailEnd/>
          </a:ln>
        </p:spPr>
        <p:txBody>
          <a:bodyPr/>
          <a:lstStyle/>
          <a:p>
            <a:endParaRPr lang="en-US"/>
          </a:p>
        </p:txBody>
      </p:sp>
      <p:sp>
        <p:nvSpPr>
          <p:cNvPr id="223287" name="Line 55"/>
          <p:cNvSpPr>
            <a:spLocks noChangeShapeType="1"/>
          </p:cNvSpPr>
          <p:nvPr/>
        </p:nvSpPr>
        <p:spPr bwMode="auto">
          <a:xfrm>
            <a:off x="4481513" y="3810000"/>
            <a:ext cx="0" cy="274638"/>
          </a:xfrm>
          <a:prstGeom prst="line">
            <a:avLst/>
          </a:prstGeom>
          <a:noFill/>
          <a:ln w="25400">
            <a:solidFill>
              <a:schemeClr val="tx1"/>
            </a:solidFill>
            <a:round/>
            <a:headEnd/>
            <a:tailEnd/>
          </a:ln>
        </p:spPr>
        <p:txBody>
          <a:bodyPr/>
          <a:lstStyle/>
          <a:p>
            <a:endParaRPr lang="en-US"/>
          </a:p>
        </p:txBody>
      </p:sp>
      <p:sp>
        <p:nvSpPr>
          <p:cNvPr id="223288" name="Line 56"/>
          <p:cNvSpPr>
            <a:spLocks noChangeShapeType="1"/>
          </p:cNvSpPr>
          <p:nvPr/>
        </p:nvSpPr>
        <p:spPr bwMode="auto">
          <a:xfrm flipH="1">
            <a:off x="4116388" y="4084638"/>
            <a:ext cx="365125" cy="0"/>
          </a:xfrm>
          <a:prstGeom prst="line">
            <a:avLst/>
          </a:prstGeom>
          <a:noFill/>
          <a:ln w="25400">
            <a:solidFill>
              <a:schemeClr val="tx1"/>
            </a:solidFill>
            <a:round/>
            <a:headEnd/>
            <a:tailEnd/>
          </a:ln>
        </p:spPr>
        <p:txBody>
          <a:bodyPr/>
          <a:lstStyle/>
          <a:p>
            <a:endParaRPr lang="en-US"/>
          </a:p>
        </p:txBody>
      </p:sp>
      <p:sp>
        <p:nvSpPr>
          <p:cNvPr id="223289" name="Line 57"/>
          <p:cNvSpPr>
            <a:spLocks noChangeShapeType="1"/>
          </p:cNvSpPr>
          <p:nvPr/>
        </p:nvSpPr>
        <p:spPr bwMode="auto">
          <a:xfrm flipH="1">
            <a:off x="4481513" y="4816475"/>
            <a:ext cx="1096962" cy="0"/>
          </a:xfrm>
          <a:prstGeom prst="line">
            <a:avLst/>
          </a:prstGeom>
          <a:noFill/>
          <a:ln w="25400">
            <a:solidFill>
              <a:schemeClr val="tx1"/>
            </a:solidFill>
            <a:round/>
            <a:headEnd/>
            <a:tailEnd/>
          </a:ln>
        </p:spPr>
        <p:txBody>
          <a:bodyPr/>
          <a:lstStyle/>
          <a:p>
            <a:endParaRPr lang="en-US"/>
          </a:p>
        </p:txBody>
      </p:sp>
      <p:sp>
        <p:nvSpPr>
          <p:cNvPr id="223290" name="Line 58"/>
          <p:cNvSpPr>
            <a:spLocks noChangeShapeType="1"/>
          </p:cNvSpPr>
          <p:nvPr/>
        </p:nvSpPr>
        <p:spPr bwMode="auto">
          <a:xfrm>
            <a:off x="4481513" y="4816475"/>
            <a:ext cx="0" cy="274638"/>
          </a:xfrm>
          <a:prstGeom prst="line">
            <a:avLst/>
          </a:prstGeom>
          <a:noFill/>
          <a:ln w="25400">
            <a:solidFill>
              <a:schemeClr val="tx1"/>
            </a:solidFill>
            <a:round/>
            <a:headEnd/>
            <a:tailEnd/>
          </a:ln>
        </p:spPr>
        <p:txBody>
          <a:bodyPr/>
          <a:lstStyle/>
          <a:p>
            <a:endParaRPr lang="en-US"/>
          </a:p>
        </p:txBody>
      </p:sp>
      <p:sp>
        <p:nvSpPr>
          <p:cNvPr id="223291" name="Line 59"/>
          <p:cNvSpPr>
            <a:spLocks noChangeShapeType="1"/>
          </p:cNvSpPr>
          <p:nvPr/>
        </p:nvSpPr>
        <p:spPr bwMode="auto">
          <a:xfrm flipH="1">
            <a:off x="4116388" y="5091113"/>
            <a:ext cx="365125" cy="0"/>
          </a:xfrm>
          <a:prstGeom prst="line">
            <a:avLst/>
          </a:prstGeom>
          <a:noFill/>
          <a:ln w="25400">
            <a:solidFill>
              <a:schemeClr val="tx1"/>
            </a:solidFill>
            <a:round/>
            <a:headEnd/>
            <a:tailEnd/>
          </a:ln>
        </p:spPr>
        <p:txBody>
          <a:bodyPr/>
          <a:lstStyle/>
          <a:p>
            <a:endParaRPr lang="en-US"/>
          </a:p>
        </p:txBody>
      </p:sp>
      <p:sp>
        <p:nvSpPr>
          <p:cNvPr id="223292" name="Line 60"/>
          <p:cNvSpPr>
            <a:spLocks noChangeShapeType="1"/>
          </p:cNvSpPr>
          <p:nvPr/>
        </p:nvSpPr>
        <p:spPr bwMode="auto">
          <a:xfrm flipH="1">
            <a:off x="4481513" y="5821363"/>
            <a:ext cx="1096962" cy="0"/>
          </a:xfrm>
          <a:prstGeom prst="line">
            <a:avLst/>
          </a:prstGeom>
          <a:noFill/>
          <a:ln w="25400">
            <a:solidFill>
              <a:schemeClr val="tx1"/>
            </a:solidFill>
            <a:round/>
            <a:headEnd/>
            <a:tailEnd/>
          </a:ln>
        </p:spPr>
        <p:txBody>
          <a:bodyPr/>
          <a:lstStyle/>
          <a:p>
            <a:endParaRPr lang="en-US"/>
          </a:p>
        </p:txBody>
      </p:sp>
      <p:sp>
        <p:nvSpPr>
          <p:cNvPr id="223293" name="Line 61"/>
          <p:cNvSpPr>
            <a:spLocks noChangeShapeType="1"/>
          </p:cNvSpPr>
          <p:nvPr/>
        </p:nvSpPr>
        <p:spPr bwMode="auto">
          <a:xfrm>
            <a:off x="4481513" y="5821363"/>
            <a:ext cx="0" cy="274637"/>
          </a:xfrm>
          <a:prstGeom prst="line">
            <a:avLst/>
          </a:prstGeom>
          <a:noFill/>
          <a:ln w="25400">
            <a:solidFill>
              <a:schemeClr val="tx1"/>
            </a:solidFill>
            <a:round/>
            <a:headEnd/>
            <a:tailEnd/>
          </a:ln>
        </p:spPr>
        <p:txBody>
          <a:bodyPr/>
          <a:lstStyle/>
          <a:p>
            <a:endParaRPr lang="en-US"/>
          </a:p>
        </p:txBody>
      </p:sp>
      <p:sp>
        <p:nvSpPr>
          <p:cNvPr id="223294" name="Line 62"/>
          <p:cNvSpPr>
            <a:spLocks noChangeShapeType="1"/>
          </p:cNvSpPr>
          <p:nvPr/>
        </p:nvSpPr>
        <p:spPr bwMode="auto">
          <a:xfrm flipH="1">
            <a:off x="4116388" y="6096000"/>
            <a:ext cx="365125" cy="0"/>
          </a:xfrm>
          <a:prstGeom prst="line">
            <a:avLst/>
          </a:prstGeom>
          <a:noFill/>
          <a:ln w="25400">
            <a:solidFill>
              <a:schemeClr val="tx1"/>
            </a:solidFill>
            <a:round/>
            <a:headEnd/>
            <a:tailEnd/>
          </a:ln>
        </p:spPr>
        <p:txBody>
          <a:bodyPr/>
          <a:lstStyle/>
          <a:p>
            <a:endParaRPr lang="en-US"/>
          </a:p>
        </p:txBody>
      </p:sp>
      <p:sp>
        <p:nvSpPr>
          <p:cNvPr id="223295" name="Line 63"/>
          <p:cNvSpPr>
            <a:spLocks noChangeShapeType="1"/>
          </p:cNvSpPr>
          <p:nvPr/>
        </p:nvSpPr>
        <p:spPr bwMode="auto">
          <a:xfrm flipH="1">
            <a:off x="2105025" y="3078163"/>
            <a:ext cx="1736725" cy="0"/>
          </a:xfrm>
          <a:prstGeom prst="line">
            <a:avLst/>
          </a:prstGeom>
          <a:noFill/>
          <a:ln w="25400">
            <a:solidFill>
              <a:schemeClr val="tx1"/>
            </a:solidFill>
            <a:round/>
            <a:headEnd/>
            <a:tailEnd type="oval" w="med" len="med"/>
          </a:ln>
        </p:spPr>
        <p:txBody>
          <a:bodyPr/>
          <a:lstStyle/>
          <a:p>
            <a:endParaRPr lang="en-US"/>
          </a:p>
        </p:txBody>
      </p:sp>
      <p:sp>
        <p:nvSpPr>
          <p:cNvPr id="223296" name="Line 64"/>
          <p:cNvSpPr>
            <a:spLocks noChangeShapeType="1"/>
          </p:cNvSpPr>
          <p:nvPr/>
        </p:nvSpPr>
        <p:spPr bwMode="auto">
          <a:xfrm flipH="1">
            <a:off x="2652713" y="2895600"/>
            <a:ext cx="274637" cy="0"/>
          </a:xfrm>
          <a:prstGeom prst="line">
            <a:avLst/>
          </a:prstGeom>
          <a:noFill/>
          <a:ln w="25400">
            <a:solidFill>
              <a:schemeClr val="tx1"/>
            </a:solidFill>
            <a:round/>
            <a:headEnd/>
            <a:tailEnd/>
          </a:ln>
        </p:spPr>
        <p:txBody>
          <a:bodyPr/>
          <a:lstStyle/>
          <a:p>
            <a:endParaRPr lang="en-US"/>
          </a:p>
        </p:txBody>
      </p:sp>
      <p:sp>
        <p:nvSpPr>
          <p:cNvPr id="223297" name="Line 65"/>
          <p:cNvSpPr>
            <a:spLocks noChangeShapeType="1"/>
          </p:cNvSpPr>
          <p:nvPr/>
        </p:nvSpPr>
        <p:spPr bwMode="auto">
          <a:xfrm flipV="1">
            <a:off x="2652713" y="2530475"/>
            <a:ext cx="0" cy="365125"/>
          </a:xfrm>
          <a:prstGeom prst="line">
            <a:avLst/>
          </a:prstGeom>
          <a:noFill/>
          <a:ln w="25400">
            <a:solidFill>
              <a:schemeClr val="tx1"/>
            </a:solidFill>
            <a:round/>
            <a:headEnd/>
            <a:tailEnd type="oval" w="med" len="med"/>
          </a:ln>
        </p:spPr>
        <p:txBody>
          <a:bodyPr/>
          <a:lstStyle/>
          <a:p>
            <a:endParaRPr lang="en-US"/>
          </a:p>
        </p:txBody>
      </p:sp>
      <p:sp>
        <p:nvSpPr>
          <p:cNvPr id="223298" name="Line 66"/>
          <p:cNvSpPr>
            <a:spLocks noChangeShapeType="1"/>
          </p:cNvSpPr>
          <p:nvPr/>
        </p:nvSpPr>
        <p:spPr bwMode="auto">
          <a:xfrm>
            <a:off x="2652713" y="2530475"/>
            <a:ext cx="1189037" cy="0"/>
          </a:xfrm>
          <a:prstGeom prst="line">
            <a:avLst/>
          </a:prstGeom>
          <a:noFill/>
          <a:ln w="25400">
            <a:solidFill>
              <a:schemeClr val="tx1"/>
            </a:solidFill>
            <a:round/>
            <a:headEnd/>
            <a:tailEnd/>
          </a:ln>
        </p:spPr>
        <p:txBody>
          <a:bodyPr/>
          <a:lstStyle/>
          <a:p>
            <a:endParaRPr lang="en-US"/>
          </a:p>
        </p:txBody>
      </p:sp>
      <p:sp>
        <p:nvSpPr>
          <p:cNvPr id="223299" name="Line 67"/>
          <p:cNvSpPr>
            <a:spLocks noChangeShapeType="1"/>
          </p:cNvSpPr>
          <p:nvPr/>
        </p:nvSpPr>
        <p:spPr bwMode="auto">
          <a:xfrm flipH="1">
            <a:off x="2105025" y="2438400"/>
            <a:ext cx="1736725" cy="0"/>
          </a:xfrm>
          <a:prstGeom prst="line">
            <a:avLst/>
          </a:prstGeom>
          <a:noFill/>
          <a:ln w="25400">
            <a:solidFill>
              <a:schemeClr val="tx1"/>
            </a:solidFill>
            <a:round/>
            <a:headEnd/>
            <a:tailEnd type="oval" w="med" len="med"/>
          </a:ln>
        </p:spPr>
        <p:txBody>
          <a:bodyPr/>
          <a:lstStyle/>
          <a:p>
            <a:endParaRPr lang="en-US"/>
          </a:p>
        </p:txBody>
      </p:sp>
      <p:sp>
        <p:nvSpPr>
          <p:cNvPr id="223300" name="Line 68"/>
          <p:cNvSpPr>
            <a:spLocks noChangeShapeType="1"/>
          </p:cNvSpPr>
          <p:nvPr/>
        </p:nvSpPr>
        <p:spPr bwMode="auto">
          <a:xfrm flipH="1">
            <a:off x="1647825" y="2530475"/>
            <a:ext cx="1004888" cy="0"/>
          </a:xfrm>
          <a:prstGeom prst="line">
            <a:avLst/>
          </a:prstGeom>
          <a:noFill/>
          <a:ln w="25400">
            <a:solidFill>
              <a:schemeClr val="tx1"/>
            </a:solidFill>
            <a:round/>
            <a:headEnd/>
            <a:tailEnd/>
          </a:ln>
        </p:spPr>
        <p:txBody>
          <a:bodyPr/>
          <a:lstStyle/>
          <a:p>
            <a:endParaRPr lang="en-US"/>
          </a:p>
        </p:txBody>
      </p:sp>
      <p:sp>
        <p:nvSpPr>
          <p:cNvPr id="223301" name="Line 69"/>
          <p:cNvSpPr>
            <a:spLocks noChangeShapeType="1"/>
          </p:cNvSpPr>
          <p:nvPr/>
        </p:nvSpPr>
        <p:spPr bwMode="auto">
          <a:xfrm>
            <a:off x="2103438" y="2057400"/>
            <a:ext cx="0" cy="4022725"/>
          </a:xfrm>
          <a:prstGeom prst="line">
            <a:avLst/>
          </a:prstGeom>
          <a:noFill/>
          <a:ln w="25400">
            <a:solidFill>
              <a:schemeClr val="tx1"/>
            </a:solidFill>
            <a:round/>
            <a:headEnd/>
            <a:tailEnd/>
          </a:ln>
        </p:spPr>
        <p:txBody>
          <a:bodyPr/>
          <a:lstStyle/>
          <a:p>
            <a:endParaRPr lang="en-US"/>
          </a:p>
        </p:txBody>
      </p:sp>
      <p:sp>
        <p:nvSpPr>
          <p:cNvPr id="223302" name="Line 70"/>
          <p:cNvSpPr>
            <a:spLocks noChangeShapeType="1"/>
          </p:cNvSpPr>
          <p:nvPr/>
        </p:nvSpPr>
        <p:spPr bwMode="auto">
          <a:xfrm>
            <a:off x="3292475" y="3994150"/>
            <a:ext cx="549275" cy="0"/>
          </a:xfrm>
          <a:prstGeom prst="line">
            <a:avLst/>
          </a:prstGeom>
          <a:noFill/>
          <a:ln w="25400">
            <a:solidFill>
              <a:schemeClr val="tx1"/>
            </a:solidFill>
            <a:round/>
            <a:headEnd/>
            <a:tailEnd/>
          </a:ln>
        </p:spPr>
        <p:txBody>
          <a:bodyPr wrap="none" anchor="ctr"/>
          <a:lstStyle/>
          <a:p>
            <a:endParaRPr lang="en-US"/>
          </a:p>
        </p:txBody>
      </p:sp>
      <p:sp>
        <p:nvSpPr>
          <p:cNvPr id="223303" name="AutoShape 71"/>
          <p:cNvSpPr>
            <a:spLocks noChangeArrowheads="1"/>
          </p:cNvSpPr>
          <p:nvPr/>
        </p:nvSpPr>
        <p:spPr bwMode="auto">
          <a:xfrm rot="5400000">
            <a:off x="2928144" y="3809206"/>
            <a:ext cx="273050"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3304" name="Oval 72"/>
          <p:cNvSpPr>
            <a:spLocks noChangeArrowheads="1"/>
          </p:cNvSpPr>
          <p:nvPr/>
        </p:nvSpPr>
        <p:spPr bwMode="auto">
          <a:xfrm>
            <a:off x="3201988" y="3902075"/>
            <a:ext cx="92075" cy="92075"/>
          </a:xfrm>
          <a:prstGeom prst="ellipse">
            <a:avLst/>
          </a:prstGeom>
          <a:noFill/>
          <a:ln w="25400">
            <a:solidFill>
              <a:schemeClr val="tx1"/>
            </a:solidFill>
            <a:round/>
            <a:headEnd/>
            <a:tailEnd/>
          </a:ln>
        </p:spPr>
        <p:txBody>
          <a:bodyPr wrap="none" anchor="ctr"/>
          <a:lstStyle/>
          <a:p>
            <a:endParaRPr lang="en-US"/>
          </a:p>
        </p:txBody>
      </p:sp>
      <p:sp>
        <p:nvSpPr>
          <p:cNvPr id="223305" name="Line 73"/>
          <p:cNvSpPr>
            <a:spLocks noChangeShapeType="1"/>
          </p:cNvSpPr>
          <p:nvPr/>
        </p:nvSpPr>
        <p:spPr bwMode="auto">
          <a:xfrm flipH="1">
            <a:off x="2105025" y="4084638"/>
            <a:ext cx="1736725" cy="0"/>
          </a:xfrm>
          <a:prstGeom prst="line">
            <a:avLst/>
          </a:prstGeom>
          <a:noFill/>
          <a:ln w="25400">
            <a:solidFill>
              <a:schemeClr val="tx1"/>
            </a:solidFill>
            <a:round/>
            <a:headEnd/>
            <a:tailEnd type="oval" w="med" len="med"/>
          </a:ln>
        </p:spPr>
        <p:txBody>
          <a:bodyPr/>
          <a:lstStyle/>
          <a:p>
            <a:endParaRPr lang="en-US"/>
          </a:p>
        </p:txBody>
      </p:sp>
      <p:sp>
        <p:nvSpPr>
          <p:cNvPr id="223306" name="Line 74"/>
          <p:cNvSpPr>
            <a:spLocks noChangeShapeType="1"/>
          </p:cNvSpPr>
          <p:nvPr/>
        </p:nvSpPr>
        <p:spPr bwMode="auto">
          <a:xfrm flipH="1">
            <a:off x="2652713" y="3902075"/>
            <a:ext cx="274637" cy="0"/>
          </a:xfrm>
          <a:prstGeom prst="line">
            <a:avLst/>
          </a:prstGeom>
          <a:noFill/>
          <a:ln w="25400">
            <a:solidFill>
              <a:schemeClr val="tx1"/>
            </a:solidFill>
            <a:round/>
            <a:headEnd/>
            <a:tailEnd/>
          </a:ln>
        </p:spPr>
        <p:txBody>
          <a:bodyPr/>
          <a:lstStyle/>
          <a:p>
            <a:endParaRPr lang="en-US"/>
          </a:p>
        </p:txBody>
      </p:sp>
      <p:sp>
        <p:nvSpPr>
          <p:cNvPr id="223307" name="Line 75"/>
          <p:cNvSpPr>
            <a:spLocks noChangeShapeType="1"/>
          </p:cNvSpPr>
          <p:nvPr/>
        </p:nvSpPr>
        <p:spPr bwMode="auto">
          <a:xfrm flipV="1">
            <a:off x="2652713" y="3535363"/>
            <a:ext cx="0" cy="366712"/>
          </a:xfrm>
          <a:prstGeom prst="line">
            <a:avLst/>
          </a:prstGeom>
          <a:noFill/>
          <a:ln w="25400">
            <a:solidFill>
              <a:schemeClr val="tx1"/>
            </a:solidFill>
            <a:round/>
            <a:headEnd/>
            <a:tailEnd type="oval" w="med" len="med"/>
          </a:ln>
        </p:spPr>
        <p:txBody>
          <a:bodyPr/>
          <a:lstStyle/>
          <a:p>
            <a:endParaRPr lang="en-US"/>
          </a:p>
        </p:txBody>
      </p:sp>
      <p:sp>
        <p:nvSpPr>
          <p:cNvPr id="223308" name="Line 76"/>
          <p:cNvSpPr>
            <a:spLocks noChangeShapeType="1"/>
          </p:cNvSpPr>
          <p:nvPr/>
        </p:nvSpPr>
        <p:spPr bwMode="auto">
          <a:xfrm>
            <a:off x="2652713" y="3535363"/>
            <a:ext cx="1189037" cy="0"/>
          </a:xfrm>
          <a:prstGeom prst="line">
            <a:avLst/>
          </a:prstGeom>
          <a:noFill/>
          <a:ln w="25400">
            <a:solidFill>
              <a:schemeClr val="tx1"/>
            </a:solidFill>
            <a:round/>
            <a:headEnd/>
            <a:tailEnd/>
          </a:ln>
        </p:spPr>
        <p:txBody>
          <a:bodyPr/>
          <a:lstStyle/>
          <a:p>
            <a:endParaRPr lang="en-US"/>
          </a:p>
        </p:txBody>
      </p:sp>
      <p:sp>
        <p:nvSpPr>
          <p:cNvPr id="223309" name="Line 77"/>
          <p:cNvSpPr>
            <a:spLocks noChangeShapeType="1"/>
          </p:cNvSpPr>
          <p:nvPr/>
        </p:nvSpPr>
        <p:spPr bwMode="auto">
          <a:xfrm flipH="1">
            <a:off x="2105025" y="3444875"/>
            <a:ext cx="1736725" cy="0"/>
          </a:xfrm>
          <a:prstGeom prst="line">
            <a:avLst/>
          </a:prstGeom>
          <a:noFill/>
          <a:ln w="25400">
            <a:solidFill>
              <a:schemeClr val="tx1"/>
            </a:solidFill>
            <a:round/>
            <a:headEnd/>
            <a:tailEnd type="oval" w="med" len="med"/>
          </a:ln>
        </p:spPr>
        <p:txBody>
          <a:bodyPr/>
          <a:lstStyle/>
          <a:p>
            <a:endParaRPr lang="en-US"/>
          </a:p>
        </p:txBody>
      </p:sp>
      <p:sp>
        <p:nvSpPr>
          <p:cNvPr id="223310" name="Line 78"/>
          <p:cNvSpPr>
            <a:spLocks noChangeShapeType="1"/>
          </p:cNvSpPr>
          <p:nvPr/>
        </p:nvSpPr>
        <p:spPr bwMode="auto">
          <a:xfrm flipH="1">
            <a:off x="1647825" y="3535363"/>
            <a:ext cx="1004888" cy="0"/>
          </a:xfrm>
          <a:prstGeom prst="line">
            <a:avLst/>
          </a:prstGeom>
          <a:noFill/>
          <a:ln w="25400">
            <a:solidFill>
              <a:schemeClr val="tx1"/>
            </a:solidFill>
            <a:round/>
            <a:headEnd/>
            <a:tailEnd/>
          </a:ln>
        </p:spPr>
        <p:txBody>
          <a:bodyPr/>
          <a:lstStyle/>
          <a:p>
            <a:endParaRPr lang="en-US"/>
          </a:p>
        </p:txBody>
      </p:sp>
      <p:sp>
        <p:nvSpPr>
          <p:cNvPr id="223311" name="Line 79"/>
          <p:cNvSpPr>
            <a:spLocks noChangeShapeType="1"/>
          </p:cNvSpPr>
          <p:nvPr/>
        </p:nvSpPr>
        <p:spPr bwMode="auto">
          <a:xfrm>
            <a:off x="3292475" y="4999038"/>
            <a:ext cx="549275" cy="0"/>
          </a:xfrm>
          <a:prstGeom prst="line">
            <a:avLst/>
          </a:prstGeom>
          <a:noFill/>
          <a:ln w="25400">
            <a:solidFill>
              <a:schemeClr val="tx1"/>
            </a:solidFill>
            <a:round/>
            <a:headEnd/>
            <a:tailEnd/>
          </a:ln>
        </p:spPr>
        <p:txBody>
          <a:bodyPr wrap="none" anchor="ctr"/>
          <a:lstStyle/>
          <a:p>
            <a:endParaRPr lang="en-US"/>
          </a:p>
        </p:txBody>
      </p:sp>
      <p:sp>
        <p:nvSpPr>
          <p:cNvPr id="223312" name="AutoShape 80"/>
          <p:cNvSpPr>
            <a:spLocks noChangeArrowheads="1"/>
          </p:cNvSpPr>
          <p:nvPr/>
        </p:nvSpPr>
        <p:spPr bwMode="auto">
          <a:xfrm rot="5400000">
            <a:off x="2927350" y="4814888"/>
            <a:ext cx="274637"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3313" name="Oval 81"/>
          <p:cNvSpPr>
            <a:spLocks noChangeArrowheads="1"/>
          </p:cNvSpPr>
          <p:nvPr/>
        </p:nvSpPr>
        <p:spPr bwMode="auto">
          <a:xfrm>
            <a:off x="3201988" y="4906963"/>
            <a:ext cx="92075" cy="92075"/>
          </a:xfrm>
          <a:prstGeom prst="ellipse">
            <a:avLst/>
          </a:prstGeom>
          <a:noFill/>
          <a:ln w="25400">
            <a:solidFill>
              <a:schemeClr val="tx1"/>
            </a:solidFill>
            <a:round/>
            <a:headEnd/>
            <a:tailEnd/>
          </a:ln>
        </p:spPr>
        <p:txBody>
          <a:bodyPr wrap="none" anchor="ctr"/>
          <a:lstStyle/>
          <a:p>
            <a:endParaRPr lang="en-US"/>
          </a:p>
        </p:txBody>
      </p:sp>
      <p:sp>
        <p:nvSpPr>
          <p:cNvPr id="223314" name="Line 82"/>
          <p:cNvSpPr>
            <a:spLocks noChangeShapeType="1"/>
          </p:cNvSpPr>
          <p:nvPr/>
        </p:nvSpPr>
        <p:spPr bwMode="auto">
          <a:xfrm flipH="1">
            <a:off x="2105025" y="5089525"/>
            <a:ext cx="1736725" cy="0"/>
          </a:xfrm>
          <a:prstGeom prst="line">
            <a:avLst/>
          </a:prstGeom>
          <a:noFill/>
          <a:ln w="25400">
            <a:solidFill>
              <a:schemeClr val="tx1"/>
            </a:solidFill>
            <a:round/>
            <a:headEnd/>
            <a:tailEnd type="oval" w="med" len="med"/>
          </a:ln>
        </p:spPr>
        <p:txBody>
          <a:bodyPr/>
          <a:lstStyle/>
          <a:p>
            <a:endParaRPr lang="en-US"/>
          </a:p>
        </p:txBody>
      </p:sp>
      <p:sp>
        <p:nvSpPr>
          <p:cNvPr id="223315" name="Line 83"/>
          <p:cNvSpPr>
            <a:spLocks noChangeShapeType="1"/>
          </p:cNvSpPr>
          <p:nvPr/>
        </p:nvSpPr>
        <p:spPr bwMode="auto">
          <a:xfrm flipH="1">
            <a:off x="2652713" y="4906963"/>
            <a:ext cx="274637" cy="0"/>
          </a:xfrm>
          <a:prstGeom prst="line">
            <a:avLst/>
          </a:prstGeom>
          <a:noFill/>
          <a:ln w="25400">
            <a:solidFill>
              <a:schemeClr val="tx1"/>
            </a:solidFill>
            <a:round/>
            <a:headEnd/>
            <a:tailEnd/>
          </a:ln>
        </p:spPr>
        <p:txBody>
          <a:bodyPr/>
          <a:lstStyle/>
          <a:p>
            <a:endParaRPr lang="en-US"/>
          </a:p>
        </p:txBody>
      </p:sp>
      <p:sp>
        <p:nvSpPr>
          <p:cNvPr id="223316" name="Line 84"/>
          <p:cNvSpPr>
            <a:spLocks noChangeShapeType="1"/>
          </p:cNvSpPr>
          <p:nvPr/>
        </p:nvSpPr>
        <p:spPr bwMode="auto">
          <a:xfrm flipV="1">
            <a:off x="2652713" y="4541838"/>
            <a:ext cx="0" cy="368300"/>
          </a:xfrm>
          <a:prstGeom prst="line">
            <a:avLst/>
          </a:prstGeom>
          <a:noFill/>
          <a:ln w="25400">
            <a:solidFill>
              <a:schemeClr val="tx1"/>
            </a:solidFill>
            <a:round/>
            <a:headEnd/>
            <a:tailEnd type="oval" w="med" len="med"/>
          </a:ln>
        </p:spPr>
        <p:txBody>
          <a:bodyPr/>
          <a:lstStyle/>
          <a:p>
            <a:endParaRPr lang="en-US"/>
          </a:p>
        </p:txBody>
      </p:sp>
      <p:sp>
        <p:nvSpPr>
          <p:cNvPr id="223317" name="Line 85"/>
          <p:cNvSpPr>
            <a:spLocks noChangeShapeType="1"/>
          </p:cNvSpPr>
          <p:nvPr/>
        </p:nvSpPr>
        <p:spPr bwMode="auto">
          <a:xfrm>
            <a:off x="2652713" y="4541838"/>
            <a:ext cx="1189037" cy="0"/>
          </a:xfrm>
          <a:prstGeom prst="line">
            <a:avLst/>
          </a:prstGeom>
          <a:noFill/>
          <a:ln w="25400">
            <a:solidFill>
              <a:schemeClr val="tx1"/>
            </a:solidFill>
            <a:round/>
            <a:headEnd/>
            <a:tailEnd/>
          </a:ln>
        </p:spPr>
        <p:txBody>
          <a:bodyPr/>
          <a:lstStyle/>
          <a:p>
            <a:endParaRPr lang="en-US"/>
          </a:p>
        </p:txBody>
      </p:sp>
      <p:sp>
        <p:nvSpPr>
          <p:cNvPr id="223318" name="Line 86"/>
          <p:cNvSpPr>
            <a:spLocks noChangeShapeType="1"/>
          </p:cNvSpPr>
          <p:nvPr/>
        </p:nvSpPr>
        <p:spPr bwMode="auto">
          <a:xfrm flipH="1">
            <a:off x="2105025" y="4449763"/>
            <a:ext cx="1736725" cy="0"/>
          </a:xfrm>
          <a:prstGeom prst="line">
            <a:avLst/>
          </a:prstGeom>
          <a:noFill/>
          <a:ln w="25400">
            <a:solidFill>
              <a:schemeClr val="tx1"/>
            </a:solidFill>
            <a:round/>
            <a:headEnd/>
            <a:tailEnd type="oval" w="med" len="med"/>
          </a:ln>
        </p:spPr>
        <p:txBody>
          <a:bodyPr/>
          <a:lstStyle/>
          <a:p>
            <a:endParaRPr lang="en-US"/>
          </a:p>
        </p:txBody>
      </p:sp>
      <p:sp>
        <p:nvSpPr>
          <p:cNvPr id="223319" name="Line 87"/>
          <p:cNvSpPr>
            <a:spLocks noChangeShapeType="1"/>
          </p:cNvSpPr>
          <p:nvPr/>
        </p:nvSpPr>
        <p:spPr bwMode="auto">
          <a:xfrm flipH="1">
            <a:off x="1647825" y="4541838"/>
            <a:ext cx="1004888" cy="0"/>
          </a:xfrm>
          <a:prstGeom prst="line">
            <a:avLst/>
          </a:prstGeom>
          <a:noFill/>
          <a:ln w="25400">
            <a:solidFill>
              <a:schemeClr val="tx1"/>
            </a:solidFill>
            <a:round/>
            <a:headEnd/>
            <a:tailEnd/>
          </a:ln>
        </p:spPr>
        <p:txBody>
          <a:bodyPr/>
          <a:lstStyle/>
          <a:p>
            <a:endParaRPr lang="en-US"/>
          </a:p>
        </p:txBody>
      </p:sp>
      <p:sp>
        <p:nvSpPr>
          <p:cNvPr id="223320" name="Line 88"/>
          <p:cNvSpPr>
            <a:spLocks noChangeShapeType="1"/>
          </p:cNvSpPr>
          <p:nvPr/>
        </p:nvSpPr>
        <p:spPr bwMode="auto">
          <a:xfrm>
            <a:off x="3292475" y="6005513"/>
            <a:ext cx="549275" cy="0"/>
          </a:xfrm>
          <a:prstGeom prst="line">
            <a:avLst/>
          </a:prstGeom>
          <a:noFill/>
          <a:ln w="25400">
            <a:solidFill>
              <a:schemeClr val="tx1"/>
            </a:solidFill>
            <a:round/>
            <a:headEnd/>
            <a:tailEnd/>
          </a:ln>
        </p:spPr>
        <p:txBody>
          <a:bodyPr wrap="none" anchor="ctr"/>
          <a:lstStyle/>
          <a:p>
            <a:endParaRPr lang="en-US"/>
          </a:p>
        </p:txBody>
      </p:sp>
      <p:sp>
        <p:nvSpPr>
          <p:cNvPr id="223321" name="AutoShape 89"/>
          <p:cNvSpPr>
            <a:spLocks noChangeArrowheads="1"/>
          </p:cNvSpPr>
          <p:nvPr/>
        </p:nvSpPr>
        <p:spPr bwMode="auto">
          <a:xfrm rot="5400000">
            <a:off x="2928144" y="5820569"/>
            <a:ext cx="273050"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3322" name="Oval 90"/>
          <p:cNvSpPr>
            <a:spLocks noChangeArrowheads="1"/>
          </p:cNvSpPr>
          <p:nvPr/>
        </p:nvSpPr>
        <p:spPr bwMode="auto">
          <a:xfrm>
            <a:off x="3201988" y="5913438"/>
            <a:ext cx="92075" cy="92075"/>
          </a:xfrm>
          <a:prstGeom prst="ellipse">
            <a:avLst/>
          </a:prstGeom>
          <a:noFill/>
          <a:ln w="25400">
            <a:solidFill>
              <a:schemeClr val="tx1"/>
            </a:solidFill>
            <a:round/>
            <a:headEnd/>
            <a:tailEnd/>
          </a:ln>
        </p:spPr>
        <p:txBody>
          <a:bodyPr wrap="none" anchor="ctr"/>
          <a:lstStyle/>
          <a:p>
            <a:endParaRPr lang="en-US"/>
          </a:p>
        </p:txBody>
      </p:sp>
      <p:sp>
        <p:nvSpPr>
          <p:cNvPr id="223323" name="Line 91"/>
          <p:cNvSpPr>
            <a:spLocks noChangeShapeType="1"/>
          </p:cNvSpPr>
          <p:nvPr/>
        </p:nvSpPr>
        <p:spPr bwMode="auto">
          <a:xfrm flipH="1">
            <a:off x="2105025" y="6096000"/>
            <a:ext cx="1736725" cy="0"/>
          </a:xfrm>
          <a:prstGeom prst="line">
            <a:avLst/>
          </a:prstGeom>
          <a:noFill/>
          <a:ln w="25400">
            <a:solidFill>
              <a:schemeClr val="tx1"/>
            </a:solidFill>
            <a:round/>
            <a:headEnd/>
            <a:tailEnd type="oval" w="med" len="med"/>
          </a:ln>
        </p:spPr>
        <p:txBody>
          <a:bodyPr/>
          <a:lstStyle/>
          <a:p>
            <a:endParaRPr lang="en-US"/>
          </a:p>
        </p:txBody>
      </p:sp>
      <p:sp>
        <p:nvSpPr>
          <p:cNvPr id="223324" name="Line 92"/>
          <p:cNvSpPr>
            <a:spLocks noChangeShapeType="1"/>
          </p:cNvSpPr>
          <p:nvPr/>
        </p:nvSpPr>
        <p:spPr bwMode="auto">
          <a:xfrm flipH="1">
            <a:off x="2652713" y="5913438"/>
            <a:ext cx="274637" cy="0"/>
          </a:xfrm>
          <a:prstGeom prst="line">
            <a:avLst/>
          </a:prstGeom>
          <a:noFill/>
          <a:ln w="25400">
            <a:solidFill>
              <a:schemeClr val="tx1"/>
            </a:solidFill>
            <a:round/>
            <a:headEnd/>
            <a:tailEnd/>
          </a:ln>
        </p:spPr>
        <p:txBody>
          <a:bodyPr/>
          <a:lstStyle/>
          <a:p>
            <a:endParaRPr lang="en-US"/>
          </a:p>
        </p:txBody>
      </p:sp>
      <p:sp>
        <p:nvSpPr>
          <p:cNvPr id="223325" name="Line 93"/>
          <p:cNvSpPr>
            <a:spLocks noChangeShapeType="1"/>
          </p:cNvSpPr>
          <p:nvPr/>
        </p:nvSpPr>
        <p:spPr bwMode="auto">
          <a:xfrm flipV="1">
            <a:off x="2652713" y="5546725"/>
            <a:ext cx="0" cy="366713"/>
          </a:xfrm>
          <a:prstGeom prst="line">
            <a:avLst/>
          </a:prstGeom>
          <a:noFill/>
          <a:ln w="25400">
            <a:solidFill>
              <a:schemeClr val="tx1"/>
            </a:solidFill>
            <a:round/>
            <a:headEnd/>
            <a:tailEnd type="oval" w="med" len="med"/>
          </a:ln>
        </p:spPr>
        <p:txBody>
          <a:bodyPr/>
          <a:lstStyle/>
          <a:p>
            <a:endParaRPr lang="en-US"/>
          </a:p>
        </p:txBody>
      </p:sp>
      <p:sp>
        <p:nvSpPr>
          <p:cNvPr id="223326" name="Line 94"/>
          <p:cNvSpPr>
            <a:spLocks noChangeShapeType="1"/>
          </p:cNvSpPr>
          <p:nvPr/>
        </p:nvSpPr>
        <p:spPr bwMode="auto">
          <a:xfrm>
            <a:off x="2652713" y="5546725"/>
            <a:ext cx="1189037" cy="0"/>
          </a:xfrm>
          <a:prstGeom prst="line">
            <a:avLst/>
          </a:prstGeom>
          <a:noFill/>
          <a:ln w="25400">
            <a:solidFill>
              <a:schemeClr val="tx1"/>
            </a:solidFill>
            <a:round/>
            <a:headEnd/>
            <a:tailEnd/>
          </a:ln>
        </p:spPr>
        <p:txBody>
          <a:bodyPr/>
          <a:lstStyle/>
          <a:p>
            <a:endParaRPr lang="en-US"/>
          </a:p>
        </p:txBody>
      </p:sp>
      <p:sp>
        <p:nvSpPr>
          <p:cNvPr id="223327" name="Line 95"/>
          <p:cNvSpPr>
            <a:spLocks noChangeShapeType="1"/>
          </p:cNvSpPr>
          <p:nvPr/>
        </p:nvSpPr>
        <p:spPr bwMode="auto">
          <a:xfrm flipH="1">
            <a:off x="2105025" y="5456238"/>
            <a:ext cx="1736725" cy="0"/>
          </a:xfrm>
          <a:prstGeom prst="line">
            <a:avLst/>
          </a:prstGeom>
          <a:noFill/>
          <a:ln w="25400">
            <a:solidFill>
              <a:schemeClr val="tx1"/>
            </a:solidFill>
            <a:round/>
            <a:headEnd/>
            <a:tailEnd type="oval" w="med" len="med"/>
          </a:ln>
        </p:spPr>
        <p:txBody>
          <a:bodyPr/>
          <a:lstStyle/>
          <a:p>
            <a:endParaRPr lang="en-US"/>
          </a:p>
        </p:txBody>
      </p:sp>
      <p:sp>
        <p:nvSpPr>
          <p:cNvPr id="223328" name="Line 96"/>
          <p:cNvSpPr>
            <a:spLocks noChangeShapeType="1"/>
          </p:cNvSpPr>
          <p:nvPr/>
        </p:nvSpPr>
        <p:spPr bwMode="auto">
          <a:xfrm flipH="1">
            <a:off x="1647825" y="5546725"/>
            <a:ext cx="1004888" cy="0"/>
          </a:xfrm>
          <a:prstGeom prst="line">
            <a:avLst/>
          </a:prstGeom>
          <a:noFill/>
          <a:ln w="25400">
            <a:solidFill>
              <a:schemeClr val="tx1"/>
            </a:solidFill>
            <a:round/>
            <a:headEnd/>
            <a:tailEnd/>
          </a:ln>
        </p:spPr>
        <p:txBody>
          <a:bodyPr/>
          <a:lstStyle/>
          <a:p>
            <a:endParaRPr lang="en-US"/>
          </a:p>
        </p:txBody>
      </p:sp>
      <p:sp>
        <p:nvSpPr>
          <p:cNvPr id="223329" name="Text Box 97"/>
          <p:cNvSpPr txBox="1">
            <a:spLocks noChangeArrowheads="1"/>
          </p:cNvSpPr>
          <p:nvPr/>
        </p:nvSpPr>
        <p:spPr bwMode="auto">
          <a:xfrm>
            <a:off x="914400" y="5364163"/>
            <a:ext cx="54927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I</a:t>
            </a:r>
            <a:r>
              <a:rPr lang="en-US">
                <a:latin typeface="Times New Roman" pitchFamily="18" charset="0"/>
                <a:cs typeface="Times New Roman" pitchFamily="18" charset="0"/>
              </a:rPr>
              <a:t>3</a:t>
            </a:r>
          </a:p>
        </p:txBody>
      </p:sp>
      <p:sp>
        <p:nvSpPr>
          <p:cNvPr id="223330" name="Text Box 98"/>
          <p:cNvSpPr txBox="1">
            <a:spLocks noChangeArrowheads="1"/>
          </p:cNvSpPr>
          <p:nvPr/>
        </p:nvSpPr>
        <p:spPr bwMode="auto">
          <a:xfrm>
            <a:off x="1006475" y="3352800"/>
            <a:ext cx="54927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I</a:t>
            </a:r>
            <a:r>
              <a:rPr lang="en-US">
                <a:latin typeface="Times New Roman" pitchFamily="18" charset="0"/>
                <a:cs typeface="Times New Roman" pitchFamily="18" charset="0"/>
              </a:rPr>
              <a:t>1</a:t>
            </a:r>
          </a:p>
        </p:txBody>
      </p:sp>
      <p:sp>
        <p:nvSpPr>
          <p:cNvPr id="223331" name="Text Box 99"/>
          <p:cNvSpPr txBox="1">
            <a:spLocks noChangeArrowheads="1"/>
          </p:cNvSpPr>
          <p:nvPr/>
        </p:nvSpPr>
        <p:spPr bwMode="auto">
          <a:xfrm>
            <a:off x="1006475" y="4359275"/>
            <a:ext cx="54927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I</a:t>
            </a:r>
            <a:r>
              <a:rPr lang="en-US">
                <a:latin typeface="Times New Roman" pitchFamily="18" charset="0"/>
                <a:cs typeface="Times New Roman" pitchFamily="18" charset="0"/>
              </a:rPr>
              <a:t>2</a:t>
            </a:r>
          </a:p>
        </p:txBody>
      </p:sp>
      <p:sp>
        <p:nvSpPr>
          <p:cNvPr id="223332" name="Text Box 100"/>
          <p:cNvSpPr txBox="1">
            <a:spLocks noChangeArrowheads="1"/>
          </p:cNvSpPr>
          <p:nvPr/>
        </p:nvSpPr>
        <p:spPr bwMode="auto">
          <a:xfrm>
            <a:off x="1006475" y="2346325"/>
            <a:ext cx="54927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I</a:t>
            </a:r>
            <a:r>
              <a:rPr lang="en-US">
                <a:latin typeface="Times New Roman" pitchFamily="18" charset="0"/>
                <a:cs typeface="Times New Roman" pitchFamily="18" charset="0"/>
              </a:rPr>
              <a:t>0</a:t>
            </a:r>
          </a:p>
        </p:txBody>
      </p:sp>
      <p:sp>
        <p:nvSpPr>
          <p:cNvPr id="223333" name="AutoShape 101"/>
          <p:cNvSpPr>
            <a:spLocks/>
          </p:cNvSpPr>
          <p:nvPr/>
        </p:nvSpPr>
        <p:spPr bwMode="auto">
          <a:xfrm>
            <a:off x="7497763" y="2346325"/>
            <a:ext cx="274637" cy="3567113"/>
          </a:xfrm>
          <a:prstGeom prst="rightBrace">
            <a:avLst>
              <a:gd name="adj1" fmla="val 142753"/>
              <a:gd name="adj2" fmla="val 49667"/>
            </a:avLst>
          </a:prstGeom>
          <a:noFill/>
          <a:ln w="25400">
            <a:solidFill>
              <a:schemeClr val="tx1"/>
            </a:solidFill>
            <a:round/>
            <a:headEnd/>
            <a:tailEnd/>
          </a:ln>
        </p:spPr>
        <p:txBody>
          <a:bodyPr wrap="none" anchor="ctr"/>
          <a:lstStyle/>
          <a:p>
            <a:endParaRPr lang="en-US"/>
          </a:p>
        </p:txBody>
      </p:sp>
      <p:sp>
        <p:nvSpPr>
          <p:cNvPr id="223334" name="Text Box 102"/>
          <p:cNvSpPr txBox="1">
            <a:spLocks noChangeArrowheads="1"/>
          </p:cNvSpPr>
          <p:nvPr/>
        </p:nvSpPr>
        <p:spPr bwMode="auto">
          <a:xfrm>
            <a:off x="7772400" y="3870325"/>
            <a:ext cx="1006475" cy="396875"/>
          </a:xfrm>
          <a:prstGeom prst="rect">
            <a:avLst/>
          </a:prstGeom>
          <a:noFill/>
          <a:ln w="25400" algn="ctr">
            <a:noFill/>
            <a:miter lim="800000"/>
            <a:headEnd/>
            <a:tailEnd/>
          </a:ln>
        </p:spPr>
        <p:txBody>
          <a:bodyPr>
            <a:spAutoFit/>
          </a:bodyPr>
          <a:lstStyle/>
          <a:p>
            <a:pPr algn="r">
              <a:spcBef>
                <a:spcPct val="50000"/>
              </a:spcBef>
            </a:pPr>
            <a:r>
              <a:rPr lang="en-US" sz="2000">
                <a:latin typeface="Tahoma" pitchFamily="34" charset="0"/>
                <a:cs typeface="Arial" pitchFamily="34" charset="0"/>
              </a:rPr>
              <a:t>Output</a:t>
            </a:r>
          </a:p>
        </p:txBody>
      </p:sp>
      <p:sp>
        <p:nvSpPr>
          <p:cNvPr id="223335" name="Line 103"/>
          <p:cNvSpPr>
            <a:spLocks noChangeShapeType="1"/>
          </p:cNvSpPr>
          <p:nvPr/>
        </p:nvSpPr>
        <p:spPr bwMode="auto">
          <a:xfrm>
            <a:off x="6402388" y="2803525"/>
            <a:ext cx="365125" cy="0"/>
          </a:xfrm>
          <a:prstGeom prst="line">
            <a:avLst/>
          </a:prstGeom>
          <a:noFill/>
          <a:ln w="25400">
            <a:solidFill>
              <a:schemeClr val="tx1"/>
            </a:solidFill>
            <a:round/>
            <a:headEnd/>
            <a:tailEnd/>
          </a:ln>
        </p:spPr>
        <p:txBody>
          <a:bodyPr/>
          <a:lstStyle/>
          <a:p>
            <a:endParaRPr lang="en-US"/>
          </a:p>
        </p:txBody>
      </p:sp>
      <p:sp>
        <p:nvSpPr>
          <p:cNvPr id="223336" name="Line 104"/>
          <p:cNvSpPr>
            <a:spLocks noChangeShapeType="1"/>
          </p:cNvSpPr>
          <p:nvPr/>
        </p:nvSpPr>
        <p:spPr bwMode="auto">
          <a:xfrm>
            <a:off x="6402388" y="5821363"/>
            <a:ext cx="365125" cy="0"/>
          </a:xfrm>
          <a:prstGeom prst="line">
            <a:avLst/>
          </a:prstGeom>
          <a:noFill/>
          <a:ln w="25400">
            <a:solidFill>
              <a:schemeClr val="tx1"/>
            </a:solidFill>
            <a:round/>
            <a:headEnd/>
            <a:tailEnd/>
          </a:ln>
        </p:spPr>
        <p:txBody>
          <a:bodyPr/>
          <a:lstStyle/>
          <a:p>
            <a:endParaRPr lang="en-US"/>
          </a:p>
        </p:txBody>
      </p:sp>
      <p:sp>
        <p:nvSpPr>
          <p:cNvPr id="223337" name="Line 105"/>
          <p:cNvSpPr>
            <a:spLocks noChangeShapeType="1"/>
          </p:cNvSpPr>
          <p:nvPr/>
        </p:nvSpPr>
        <p:spPr bwMode="auto">
          <a:xfrm>
            <a:off x="6402388" y="4816475"/>
            <a:ext cx="365125" cy="0"/>
          </a:xfrm>
          <a:prstGeom prst="line">
            <a:avLst/>
          </a:prstGeom>
          <a:noFill/>
          <a:ln w="25400">
            <a:solidFill>
              <a:schemeClr val="tx1"/>
            </a:solidFill>
            <a:round/>
            <a:headEnd/>
            <a:tailEnd/>
          </a:ln>
        </p:spPr>
        <p:txBody>
          <a:bodyPr/>
          <a:lstStyle/>
          <a:p>
            <a:endParaRPr lang="en-US"/>
          </a:p>
        </p:txBody>
      </p:sp>
      <p:sp>
        <p:nvSpPr>
          <p:cNvPr id="223338" name="Line 106"/>
          <p:cNvSpPr>
            <a:spLocks noChangeShapeType="1"/>
          </p:cNvSpPr>
          <p:nvPr/>
        </p:nvSpPr>
        <p:spPr bwMode="auto">
          <a:xfrm>
            <a:off x="6402388" y="3810000"/>
            <a:ext cx="365125" cy="0"/>
          </a:xfrm>
          <a:prstGeom prst="line">
            <a:avLst/>
          </a:prstGeom>
          <a:noFill/>
          <a:ln w="25400">
            <a:solidFill>
              <a:schemeClr val="tx1"/>
            </a:solidFill>
            <a:round/>
            <a:headEnd/>
            <a:tailEnd/>
          </a:ln>
        </p:spPr>
        <p:txBody>
          <a:bodyPr/>
          <a:lstStyle/>
          <a:p>
            <a:endParaRPr lang="en-US"/>
          </a:p>
        </p:txBody>
      </p:sp>
      <p:sp>
        <p:nvSpPr>
          <p:cNvPr id="223339" name="Text Box 107"/>
          <p:cNvSpPr txBox="1">
            <a:spLocks noChangeArrowheads="1"/>
          </p:cNvSpPr>
          <p:nvPr/>
        </p:nvSpPr>
        <p:spPr bwMode="auto">
          <a:xfrm>
            <a:off x="1736725" y="1692275"/>
            <a:ext cx="82232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Load</a:t>
            </a:r>
          </a:p>
        </p:txBody>
      </p:sp>
      <p:sp>
        <p:nvSpPr>
          <p:cNvPr id="265324" name="Text Box 108"/>
          <p:cNvSpPr txBox="1">
            <a:spLocks noChangeArrowheads="1"/>
          </p:cNvSpPr>
          <p:nvPr/>
        </p:nvSpPr>
        <p:spPr bwMode="auto">
          <a:xfrm>
            <a:off x="1554163" y="1692275"/>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1</a:t>
            </a:r>
          </a:p>
        </p:txBody>
      </p:sp>
      <p:sp>
        <p:nvSpPr>
          <p:cNvPr id="265325" name="Text Box 109"/>
          <p:cNvSpPr txBox="1">
            <a:spLocks noChangeArrowheads="1"/>
          </p:cNvSpPr>
          <p:nvPr/>
        </p:nvSpPr>
        <p:spPr bwMode="auto">
          <a:xfrm>
            <a:off x="2103438" y="2697163"/>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1</a:t>
            </a:r>
          </a:p>
        </p:txBody>
      </p:sp>
      <p:sp>
        <p:nvSpPr>
          <p:cNvPr id="265326" name="Text Box 110"/>
          <p:cNvSpPr txBox="1">
            <a:spLocks noChangeArrowheads="1"/>
          </p:cNvSpPr>
          <p:nvPr/>
        </p:nvSpPr>
        <p:spPr bwMode="auto">
          <a:xfrm>
            <a:off x="2103438" y="2057400"/>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1</a:t>
            </a:r>
          </a:p>
        </p:txBody>
      </p:sp>
      <p:sp>
        <p:nvSpPr>
          <p:cNvPr id="265327" name="Text Box 111"/>
          <p:cNvSpPr txBox="1">
            <a:spLocks noChangeArrowheads="1"/>
          </p:cNvSpPr>
          <p:nvPr/>
        </p:nvSpPr>
        <p:spPr bwMode="auto">
          <a:xfrm>
            <a:off x="2103438" y="3703638"/>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1</a:t>
            </a:r>
          </a:p>
        </p:txBody>
      </p:sp>
      <p:sp>
        <p:nvSpPr>
          <p:cNvPr id="265328" name="Text Box 112"/>
          <p:cNvSpPr txBox="1">
            <a:spLocks noChangeArrowheads="1"/>
          </p:cNvSpPr>
          <p:nvPr/>
        </p:nvSpPr>
        <p:spPr bwMode="auto">
          <a:xfrm>
            <a:off x="2103438" y="3063875"/>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1</a:t>
            </a:r>
          </a:p>
        </p:txBody>
      </p:sp>
      <p:sp>
        <p:nvSpPr>
          <p:cNvPr id="265329" name="Text Box 113"/>
          <p:cNvSpPr txBox="1">
            <a:spLocks noChangeArrowheads="1"/>
          </p:cNvSpPr>
          <p:nvPr/>
        </p:nvSpPr>
        <p:spPr bwMode="auto">
          <a:xfrm>
            <a:off x="3932238" y="2209800"/>
            <a:ext cx="549275" cy="396875"/>
          </a:xfrm>
          <a:prstGeom prst="rect">
            <a:avLst/>
          </a:prstGeom>
          <a:noFill/>
          <a:ln w="25400" algn="ctr">
            <a:noFill/>
            <a:miter lim="800000"/>
            <a:headEnd/>
            <a:tailEnd/>
          </a:ln>
        </p:spPr>
        <p:txBody>
          <a:bodyPr>
            <a:spAutoFit/>
          </a:bodyPr>
          <a:lstStyle/>
          <a:p>
            <a:pPr algn="r">
              <a:spcBef>
                <a:spcPct val="50000"/>
              </a:spcBef>
            </a:pPr>
            <a:r>
              <a:rPr lang="en-US" sz="2000">
                <a:solidFill>
                  <a:srgbClr val="0099FF"/>
                </a:solidFill>
                <a:latin typeface="Times New Roman" pitchFamily="18" charset="0"/>
                <a:cs typeface="Times New Roman" pitchFamily="18" charset="0"/>
              </a:rPr>
              <a:t>I</a:t>
            </a:r>
            <a:r>
              <a:rPr lang="en-US">
                <a:solidFill>
                  <a:srgbClr val="0099FF"/>
                </a:solidFill>
                <a:latin typeface="Times New Roman" pitchFamily="18" charset="0"/>
                <a:cs typeface="Times New Roman" pitchFamily="18" charset="0"/>
              </a:rPr>
              <a:t>0</a:t>
            </a:r>
          </a:p>
        </p:txBody>
      </p:sp>
      <p:sp>
        <p:nvSpPr>
          <p:cNvPr id="265330" name="Text Box 114"/>
          <p:cNvSpPr txBox="1">
            <a:spLocks noChangeArrowheads="1"/>
          </p:cNvSpPr>
          <p:nvPr/>
        </p:nvSpPr>
        <p:spPr bwMode="auto">
          <a:xfrm>
            <a:off x="4022725" y="2789238"/>
            <a:ext cx="549275" cy="396875"/>
          </a:xfrm>
          <a:prstGeom prst="rect">
            <a:avLst/>
          </a:prstGeom>
          <a:noFill/>
          <a:ln w="25400" algn="ctr">
            <a:noFill/>
            <a:miter lim="800000"/>
            <a:headEnd/>
            <a:tailEnd/>
          </a:ln>
        </p:spPr>
        <p:txBody>
          <a:bodyPr>
            <a:spAutoFit/>
          </a:bodyPr>
          <a:lstStyle/>
          <a:p>
            <a:pPr algn="r">
              <a:spcBef>
                <a:spcPct val="50000"/>
              </a:spcBef>
            </a:pPr>
            <a:r>
              <a:rPr lang="en-US" sz="2000">
                <a:solidFill>
                  <a:srgbClr val="0099FF"/>
                </a:solidFill>
                <a:latin typeface="Times New Roman" pitchFamily="18" charset="0"/>
                <a:cs typeface="Times New Roman" pitchFamily="18" charset="0"/>
              </a:rPr>
              <a:t>I</a:t>
            </a:r>
            <a:r>
              <a:rPr lang="en-US">
                <a:solidFill>
                  <a:srgbClr val="0099FF"/>
                </a:solidFill>
                <a:latin typeface="Times New Roman" pitchFamily="18" charset="0"/>
                <a:cs typeface="Times New Roman" pitchFamily="18" charset="0"/>
              </a:rPr>
              <a:t>0</a:t>
            </a:r>
            <a:r>
              <a:rPr lang="en-US" sz="2000">
                <a:solidFill>
                  <a:srgbClr val="0099FF"/>
                </a:solidFill>
                <a:latin typeface="Times New Roman" pitchFamily="18" charset="0"/>
                <a:cs typeface="Times New Roman" pitchFamily="18" charset="0"/>
              </a:rPr>
              <a:t>’</a:t>
            </a:r>
          </a:p>
        </p:txBody>
      </p:sp>
      <p:sp>
        <p:nvSpPr>
          <p:cNvPr id="265331" name="Text Box 115"/>
          <p:cNvSpPr txBox="1">
            <a:spLocks noChangeArrowheads="1"/>
          </p:cNvSpPr>
          <p:nvPr/>
        </p:nvSpPr>
        <p:spPr bwMode="auto">
          <a:xfrm>
            <a:off x="4022725" y="3794125"/>
            <a:ext cx="549275" cy="396875"/>
          </a:xfrm>
          <a:prstGeom prst="rect">
            <a:avLst/>
          </a:prstGeom>
          <a:noFill/>
          <a:ln w="25400" algn="ctr">
            <a:noFill/>
            <a:miter lim="800000"/>
            <a:headEnd/>
            <a:tailEnd/>
          </a:ln>
        </p:spPr>
        <p:txBody>
          <a:bodyPr>
            <a:spAutoFit/>
          </a:bodyPr>
          <a:lstStyle/>
          <a:p>
            <a:pPr algn="r">
              <a:spcBef>
                <a:spcPct val="50000"/>
              </a:spcBef>
            </a:pPr>
            <a:r>
              <a:rPr lang="en-US" sz="2000">
                <a:solidFill>
                  <a:srgbClr val="0099FF"/>
                </a:solidFill>
                <a:latin typeface="Times New Roman" pitchFamily="18" charset="0"/>
                <a:cs typeface="Times New Roman" pitchFamily="18" charset="0"/>
              </a:rPr>
              <a:t>I</a:t>
            </a:r>
            <a:r>
              <a:rPr lang="en-US">
                <a:solidFill>
                  <a:srgbClr val="0099FF"/>
                </a:solidFill>
                <a:latin typeface="Times New Roman" pitchFamily="18" charset="0"/>
                <a:cs typeface="Times New Roman" pitchFamily="18" charset="0"/>
              </a:rPr>
              <a:t>1’</a:t>
            </a:r>
          </a:p>
        </p:txBody>
      </p:sp>
      <p:sp>
        <p:nvSpPr>
          <p:cNvPr id="265332" name="Text Box 116"/>
          <p:cNvSpPr txBox="1">
            <a:spLocks noChangeArrowheads="1"/>
          </p:cNvSpPr>
          <p:nvPr/>
        </p:nvSpPr>
        <p:spPr bwMode="auto">
          <a:xfrm>
            <a:off x="3932238" y="3246438"/>
            <a:ext cx="549275" cy="396875"/>
          </a:xfrm>
          <a:prstGeom prst="rect">
            <a:avLst/>
          </a:prstGeom>
          <a:noFill/>
          <a:ln w="25400" algn="ctr">
            <a:noFill/>
            <a:miter lim="800000"/>
            <a:headEnd/>
            <a:tailEnd/>
          </a:ln>
        </p:spPr>
        <p:txBody>
          <a:bodyPr>
            <a:spAutoFit/>
          </a:bodyPr>
          <a:lstStyle/>
          <a:p>
            <a:pPr algn="r">
              <a:spcBef>
                <a:spcPct val="50000"/>
              </a:spcBef>
            </a:pPr>
            <a:r>
              <a:rPr lang="en-US" sz="2000">
                <a:solidFill>
                  <a:srgbClr val="0099FF"/>
                </a:solidFill>
                <a:latin typeface="Times New Roman" pitchFamily="18" charset="0"/>
                <a:cs typeface="Times New Roman" pitchFamily="18" charset="0"/>
              </a:rPr>
              <a:t>I</a:t>
            </a:r>
            <a:r>
              <a:rPr lang="en-US">
                <a:solidFill>
                  <a:srgbClr val="0099FF"/>
                </a:solidFill>
                <a:latin typeface="Times New Roman" pitchFamily="18" charset="0"/>
                <a:cs typeface="Times New Roman" pitchFamily="18" charset="0"/>
              </a:rPr>
              <a:t>1</a:t>
            </a:r>
          </a:p>
        </p:txBody>
      </p:sp>
      <p:sp>
        <p:nvSpPr>
          <p:cNvPr id="265333" name="Text Box 117"/>
          <p:cNvSpPr txBox="1">
            <a:spLocks noChangeArrowheads="1"/>
          </p:cNvSpPr>
          <p:nvPr/>
        </p:nvSpPr>
        <p:spPr bwMode="auto">
          <a:xfrm>
            <a:off x="4022725" y="4800600"/>
            <a:ext cx="549275" cy="396875"/>
          </a:xfrm>
          <a:prstGeom prst="rect">
            <a:avLst/>
          </a:prstGeom>
          <a:noFill/>
          <a:ln w="25400" algn="ctr">
            <a:noFill/>
            <a:miter lim="800000"/>
            <a:headEnd/>
            <a:tailEnd/>
          </a:ln>
        </p:spPr>
        <p:txBody>
          <a:bodyPr>
            <a:spAutoFit/>
          </a:bodyPr>
          <a:lstStyle/>
          <a:p>
            <a:pPr algn="r">
              <a:spcBef>
                <a:spcPct val="50000"/>
              </a:spcBef>
            </a:pPr>
            <a:r>
              <a:rPr lang="en-US" sz="2000">
                <a:solidFill>
                  <a:srgbClr val="0099FF"/>
                </a:solidFill>
                <a:latin typeface="Times New Roman" pitchFamily="18" charset="0"/>
                <a:cs typeface="Times New Roman" pitchFamily="18" charset="0"/>
              </a:rPr>
              <a:t>I</a:t>
            </a:r>
            <a:r>
              <a:rPr lang="en-US">
                <a:solidFill>
                  <a:srgbClr val="0099FF"/>
                </a:solidFill>
                <a:latin typeface="Times New Roman" pitchFamily="18" charset="0"/>
                <a:cs typeface="Times New Roman" pitchFamily="18" charset="0"/>
              </a:rPr>
              <a:t>2’</a:t>
            </a:r>
          </a:p>
        </p:txBody>
      </p:sp>
      <p:sp>
        <p:nvSpPr>
          <p:cNvPr id="265334" name="Text Box 118"/>
          <p:cNvSpPr txBox="1">
            <a:spLocks noChangeArrowheads="1"/>
          </p:cNvSpPr>
          <p:nvPr/>
        </p:nvSpPr>
        <p:spPr bwMode="auto">
          <a:xfrm>
            <a:off x="3932238" y="4251325"/>
            <a:ext cx="549275" cy="396875"/>
          </a:xfrm>
          <a:prstGeom prst="rect">
            <a:avLst/>
          </a:prstGeom>
          <a:noFill/>
          <a:ln w="25400" algn="ctr">
            <a:noFill/>
            <a:miter lim="800000"/>
            <a:headEnd/>
            <a:tailEnd/>
          </a:ln>
        </p:spPr>
        <p:txBody>
          <a:bodyPr>
            <a:spAutoFit/>
          </a:bodyPr>
          <a:lstStyle/>
          <a:p>
            <a:pPr algn="r">
              <a:spcBef>
                <a:spcPct val="50000"/>
              </a:spcBef>
            </a:pPr>
            <a:r>
              <a:rPr lang="en-US" sz="2000">
                <a:solidFill>
                  <a:srgbClr val="0099FF"/>
                </a:solidFill>
                <a:latin typeface="Times New Roman" pitchFamily="18" charset="0"/>
                <a:cs typeface="Times New Roman" pitchFamily="18" charset="0"/>
              </a:rPr>
              <a:t>I</a:t>
            </a:r>
            <a:r>
              <a:rPr lang="en-US">
                <a:solidFill>
                  <a:srgbClr val="0099FF"/>
                </a:solidFill>
                <a:latin typeface="Times New Roman" pitchFamily="18" charset="0"/>
                <a:cs typeface="Times New Roman" pitchFamily="18" charset="0"/>
              </a:rPr>
              <a:t>2</a:t>
            </a:r>
          </a:p>
        </p:txBody>
      </p:sp>
      <p:sp>
        <p:nvSpPr>
          <p:cNvPr id="265335" name="Text Box 119"/>
          <p:cNvSpPr txBox="1">
            <a:spLocks noChangeArrowheads="1"/>
          </p:cNvSpPr>
          <p:nvPr/>
        </p:nvSpPr>
        <p:spPr bwMode="auto">
          <a:xfrm>
            <a:off x="3932238" y="5226050"/>
            <a:ext cx="549275" cy="396875"/>
          </a:xfrm>
          <a:prstGeom prst="rect">
            <a:avLst/>
          </a:prstGeom>
          <a:noFill/>
          <a:ln w="25400" algn="ctr">
            <a:noFill/>
            <a:miter lim="800000"/>
            <a:headEnd/>
            <a:tailEnd/>
          </a:ln>
        </p:spPr>
        <p:txBody>
          <a:bodyPr>
            <a:spAutoFit/>
          </a:bodyPr>
          <a:lstStyle/>
          <a:p>
            <a:pPr algn="r">
              <a:spcBef>
                <a:spcPct val="50000"/>
              </a:spcBef>
            </a:pPr>
            <a:r>
              <a:rPr lang="en-US" sz="2000">
                <a:solidFill>
                  <a:srgbClr val="0099FF"/>
                </a:solidFill>
                <a:latin typeface="Times New Roman" pitchFamily="18" charset="0"/>
                <a:cs typeface="Times New Roman" pitchFamily="18" charset="0"/>
              </a:rPr>
              <a:t>I</a:t>
            </a:r>
            <a:r>
              <a:rPr lang="en-US">
                <a:solidFill>
                  <a:srgbClr val="0099FF"/>
                </a:solidFill>
                <a:latin typeface="Times New Roman" pitchFamily="18" charset="0"/>
                <a:cs typeface="Times New Roman" pitchFamily="18" charset="0"/>
              </a:rPr>
              <a:t>3</a:t>
            </a:r>
          </a:p>
        </p:txBody>
      </p:sp>
      <p:sp>
        <p:nvSpPr>
          <p:cNvPr id="265336" name="Text Box 120"/>
          <p:cNvSpPr txBox="1">
            <a:spLocks noChangeArrowheads="1"/>
          </p:cNvSpPr>
          <p:nvPr/>
        </p:nvSpPr>
        <p:spPr bwMode="auto">
          <a:xfrm>
            <a:off x="4022725" y="5807075"/>
            <a:ext cx="549275" cy="396875"/>
          </a:xfrm>
          <a:prstGeom prst="rect">
            <a:avLst/>
          </a:prstGeom>
          <a:noFill/>
          <a:ln w="25400" algn="ctr">
            <a:noFill/>
            <a:miter lim="800000"/>
            <a:headEnd/>
            <a:tailEnd/>
          </a:ln>
        </p:spPr>
        <p:txBody>
          <a:bodyPr>
            <a:spAutoFit/>
          </a:bodyPr>
          <a:lstStyle/>
          <a:p>
            <a:pPr algn="r">
              <a:spcBef>
                <a:spcPct val="50000"/>
              </a:spcBef>
            </a:pPr>
            <a:r>
              <a:rPr lang="en-US" sz="2000">
                <a:solidFill>
                  <a:srgbClr val="0099FF"/>
                </a:solidFill>
                <a:latin typeface="Times New Roman" pitchFamily="18" charset="0"/>
                <a:cs typeface="Times New Roman" pitchFamily="18" charset="0"/>
              </a:rPr>
              <a:t>I</a:t>
            </a:r>
            <a:r>
              <a:rPr lang="en-US">
                <a:solidFill>
                  <a:srgbClr val="0099FF"/>
                </a:solidFill>
                <a:latin typeface="Times New Roman" pitchFamily="18" charset="0"/>
                <a:cs typeface="Times New Roman" pitchFamily="18" charset="0"/>
              </a:rPr>
              <a:t>3’</a:t>
            </a:r>
          </a:p>
        </p:txBody>
      </p:sp>
      <p:sp>
        <p:nvSpPr>
          <p:cNvPr id="265337" name="Text Box 121"/>
          <p:cNvSpPr txBox="1">
            <a:spLocks noChangeArrowheads="1"/>
          </p:cNvSpPr>
          <p:nvPr/>
        </p:nvSpPr>
        <p:spPr bwMode="auto">
          <a:xfrm>
            <a:off x="2103438" y="4129088"/>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1</a:t>
            </a:r>
          </a:p>
        </p:txBody>
      </p:sp>
      <p:sp>
        <p:nvSpPr>
          <p:cNvPr id="265338" name="Text Box 122"/>
          <p:cNvSpPr txBox="1">
            <a:spLocks noChangeArrowheads="1"/>
          </p:cNvSpPr>
          <p:nvPr/>
        </p:nvSpPr>
        <p:spPr bwMode="auto">
          <a:xfrm>
            <a:off x="2103438" y="4678363"/>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1</a:t>
            </a:r>
          </a:p>
        </p:txBody>
      </p:sp>
      <p:sp>
        <p:nvSpPr>
          <p:cNvPr id="265339" name="Text Box 123"/>
          <p:cNvSpPr txBox="1">
            <a:spLocks noChangeArrowheads="1"/>
          </p:cNvSpPr>
          <p:nvPr/>
        </p:nvSpPr>
        <p:spPr bwMode="auto">
          <a:xfrm>
            <a:off x="2103438" y="5075238"/>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1</a:t>
            </a:r>
          </a:p>
        </p:txBody>
      </p:sp>
      <p:sp>
        <p:nvSpPr>
          <p:cNvPr id="265340" name="Text Box 124"/>
          <p:cNvSpPr txBox="1">
            <a:spLocks noChangeArrowheads="1"/>
          </p:cNvSpPr>
          <p:nvPr/>
        </p:nvSpPr>
        <p:spPr bwMode="auto">
          <a:xfrm>
            <a:off x="2103438" y="5775325"/>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1</a:t>
            </a:r>
          </a:p>
        </p:txBody>
      </p:sp>
      <p:sp>
        <p:nvSpPr>
          <p:cNvPr id="223357" name="Rectangle 125"/>
          <p:cNvSpPr>
            <a:spLocks noGrp="1" noChangeArrowheads="1"/>
          </p:cNvSpPr>
          <p:nvPr>
            <p:ph type="title"/>
          </p:nvPr>
        </p:nvSpPr>
        <p:spPr>
          <a:xfrm>
            <a:off x="1050925" y="168275"/>
            <a:ext cx="8016875" cy="669925"/>
          </a:xfrm>
          <a:noFill/>
          <a:ln/>
        </p:spPr>
        <p:txBody>
          <a:bodyPr vert="horz" lIns="91440" tIns="45720" rIns="91440" bIns="45720" rtlCol="0" anchor="ctr">
            <a:normAutofit/>
          </a:bodyPr>
          <a:lstStyle/>
          <a:p>
            <a:pPr algn="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 Load</a:t>
            </a: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و پایه </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JK</a:t>
            </a: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طرح یک ثبات با فیلیپ فلاپ</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65324"/>
                                        </p:tgtEl>
                                        <p:attrNameLst>
                                          <p:attrName>style.visibility</p:attrName>
                                        </p:attrNameLst>
                                      </p:cBhvr>
                                      <p:to>
                                        <p:strVal val="visible"/>
                                      </p:to>
                                    </p:set>
                                    <p:anim calcmode="lin" valueType="num">
                                      <p:cBhvr>
                                        <p:cTn id="7" dur="500" fill="hold"/>
                                        <p:tgtEl>
                                          <p:spTgt spid="26532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6532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6532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65324"/>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265340"/>
                                        </p:tgtEl>
                                        <p:attrNameLst>
                                          <p:attrName>style.visibility</p:attrName>
                                        </p:attrNameLst>
                                      </p:cBhvr>
                                      <p:to>
                                        <p:strVal val="visible"/>
                                      </p:to>
                                    </p:set>
                                    <p:animEffect transition="in" filter="slide(fromBottom)">
                                      <p:cBhvr>
                                        <p:cTn id="14" dur="500"/>
                                        <p:tgtEl>
                                          <p:spTgt spid="265340"/>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265339"/>
                                        </p:tgtEl>
                                        <p:attrNameLst>
                                          <p:attrName>style.visibility</p:attrName>
                                        </p:attrNameLst>
                                      </p:cBhvr>
                                      <p:to>
                                        <p:strVal val="visible"/>
                                      </p:to>
                                    </p:set>
                                    <p:animEffect transition="in" filter="slide(fromBottom)">
                                      <p:cBhvr>
                                        <p:cTn id="17" dur="500"/>
                                        <p:tgtEl>
                                          <p:spTgt spid="265339"/>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265338"/>
                                        </p:tgtEl>
                                        <p:attrNameLst>
                                          <p:attrName>style.visibility</p:attrName>
                                        </p:attrNameLst>
                                      </p:cBhvr>
                                      <p:to>
                                        <p:strVal val="visible"/>
                                      </p:to>
                                    </p:set>
                                    <p:animEffect transition="in" filter="slide(fromBottom)">
                                      <p:cBhvr>
                                        <p:cTn id="20" dur="500"/>
                                        <p:tgtEl>
                                          <p:spTgt spid="265338"/>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265337"/>
                                        </p:tgtEl>
                                        <p:attrNameLst>
                                          <p:attrName>style.visibility</p:attrName>
                                        </p:attrNameLst>
                                      </p:cBhvr>
                                      <p:to>
                                        <p:strVal val="visible"/>
                                      </p:to>
                                    </p:set>
                                    <p:animEffect transition="in" filter="slide(fromBottom)">
                                      <p:cBhvr>
                                        <p:cTn id="23" dur="500"/>
                                        <p:tgtEl>
                                          <p:spTgt spid="265337"/>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65327"/>
                                        </p:tgtEl>
                                        <p:attrNameLst>
                                          <p:attrName>style.visibility</p:attrName>
                                        </p:attrNameLst>
                                      </p:cBhvr>
                                      <p:to>
                                        <p:strVal val="visible"/>
                                      </p:to>
                                    </p:set>
                                    <p:animEffect transition="in" filter="slide(fromBottom)">
                                      <p:cBhvr>
                                        <p:cTn id="26" dur="500"/>
                                        <p:tgtEl>
                                          <p:spTgt spid="265327"/>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65328"/>
                                        </p:tgtEl>
                                        <p:attrNameLst>
                                          <p:attrName>style.visibility</p:attrName>
                                        </p:attrNameLst>
                                      </p:cBhvr>
                                      <p:to>
                                        <p:strVal val="visible"/>
                                      </p:to>
                                    </p:set>
                                    <p:animEffect transition="in" filter="slide(fromBottom)">
                                      <p:cBhvr>
                                        <p:cTn id="29" dur="500"/>
                                        <p:tgtEl>
                                          <p:spTgt spid="265328"/>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265325"/>
                                        </p:tgtEl>
                                        <p:attrNameLst>
                                          <p:attrName>style.visibility</p:attrName>
                                        </p:attrNameLst>
                                      </p:cBhvr>
                                      <p:to>
                                        <p:strVal val="visible"/>
                                      </p:to>
                                    </p:set>
                                    <p:animEffect transition="in" filter="slide(fromBottom)">
                                      <p:cBhvr>
                                        <p:cTn id="32" dur="500"/>
                                        <p:tgtEl>
                                          <p:spTgt spid="265325"/>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65326"/>
                                        </p:tgtEl>
                                        <p:attrNameLst>
                                          <p:attrName>style.visibility</p:attrName>
                                        </p:attrNameLst>
                                      </p:cBhvr>
                                      <p:to>
                                        <p:strVal val="visible"/>
                                      </p:to>
                                    </p:set>
                                    <p:animEffect transition="in" filter="slide(fromBottom)">
                                      <p:cBhvr>
                                        <p:cTn id="35" dur="500"/>
                                        <p:tgtEl>
                                          <p:spTgt spid="265326"/>
                                        </p:tgtEl>
                                      </p:cBhvr>
                                    </p:animEffect>
                                  </p:childTnLst>
                                </p:cTn>
                              </p:par>
                            </p:childTnLst>
                          </p:cTn>
                        </p:par>
                        <p:par>
                          <p:cTn id="36" fill="hold">
                            <p:stCondLst>
                              <p:cond delay="1000"/>
                            </p:stCondLst>
                            <p:childTnLst>
                              <p:par>
                                <p:cTn id="37" presetID="0" presetClass="path" presetSubtype="0" accel="50000" decel="50000" fill="hold" grpId="1" nodeType="afterEffect">
                                  <p:stCondLst>
                                    <p:cond delay="0"/>
                                  </p:stCondLst>
                                  <p:childTnLst>
                                    <p:animMotion origin="layout" path="M 0 0 L 0.1401 0 " pathEditMode="relative" ptsTypes="AA">
                                      <p:cBhvr>
                                        <p:cTn id="38" dur="2000" fill="hold"/>
                                        <p:tgtEl>
                                          <p:spTgt spid="265340"/>
                                        </p:tgtEl>
                                        <p:attrNameLst>
                                          <p:attrName>ppt_x</p:attrName>
                                          <p:attrName>ppt_y</p:attrName>
                                        </p:attrNameLst>
                                      </p:cBhvr>
                                    </p:animMotion>
                                  </p:childTnLst>
                                </p:cTn>
                              </p:par>
                              <p:par>
                                <p:cTn id="39" presetID="0" presetClass="path" presetSubtype="0" accel="50000" decel="50000" fill="hold" grpId="1" nodeType="withEffect">
                                  <p:stCondLst>
                                    <p:cond delay="0"/>
                                  </p:stCondLst>
                                  <p:childTnLst>
                                    <p:animMotion origin="layout" path="M 0 0 L 0.1401 0 " pathEditMode="relative" ptsTypes="AA">
                                      <p:cBhvr>
                                        <p:cTn id="40" dur="2000" fill="hold"/>
                                        <p:tgtEl>
                                          <p:spTgt spid="265339"/>
                                        </p:tgtEl>
                                        <p:attrNameLst>
                                          <p:attrName>ppt_x</p:attrName>
                                          <p:attrName>ppt_y</p:attrName>
                                        </p:attrNameLst>
                                      </p:cBhvr>
                                    </p:animMotion>
                                  </p:childTnLst>
                                </p:cTn>
                              </p:par>
                              <p:par>
                                <p:cTn id="41" presetID="0" presetClass="path" presetSubtype="0" accel="50000" decel="50000" fill="hold" grpId="1" nodeType="withEffect">
                                  <p:stCondLst>
                                    <p:cond delay="0"/>
                                  </p:stCondLst>
                                  <p:childTnLst>
                                    <p:animMotion origin="layout" path="M 0 0 L 0.1401 0 " pathEditMode="relative" ptsTypes="AA">
                                      <p:cBhvr>
                                        <p:cTn id="42" dur="2000" fill="hold"/>
                                        <p:tgtEl>
                                          <p:spTgt spid="265338"/>
                                        </p:tgtEl>
                                        <p:attrNameLst>
                                          <p:attrName>ppt_x</p:attrName>
                                          <p:attrName>ppt_y</p:attrName>
                                        </p:attrNameLst>
                                      </p:cBhvr>
                                    </p:animMotion>
                                  </p:childTnLst>
                                </p:cTn>
                              </p:par>
                              <p:par>
                                <p:cTn id="43" presetID="0" presetClass="path" presetSubtype="0" accel="50000" decel="50000" fill="hold" grpId="1" nodeType="withEffect">
                                  <p:stCondLst>
                                    <p:cond delay="0"/>
                                  </p:stCondLst>
                                  <p:childTnLst>
                                    <p:animMotion origin="layout" path="M 0 0 L 0.1401 0 " pathEditMode="relative" ptsTypes="AA">
                                      <p:cBhvr>
                                        <p:cTn id="44" dur="2000" fill="hold"/>
                                        <p:tgtEl>
                                          <p:spTgt spid="265337"/>
                                        </p:tgtEl>
                                        <p:attrNameLst>
                                          <p:attrName>ppt_x</p:attrName>
                                          <p:attrName>ppt_y</p:attrName>
                                        </p:attrNameLst>
                                      </p:cBhvr>
                                    </p:animMotion>
                                  </p:childTnLst>
                                </p:cTn>
                              </p:par>
                              <p:par>
                                <p:cTn id="45" presetID="0" presetClass="path" presetSubtype="0" accel="50000" decel="50000" fill="hold" grpId="1" nodeType="withEffect">
                                  <p:stCondLst>
                                    <p:cond delay="0"/>
                                  </p:stCondLst>
                                  <p:childTnLst>
                                    <p:animMotion origin="layout" path="M 0 0 L 0.1401 0 " pathEditMode="relative" ptsTypes="AA">
                                      <p:cBhvr>
                                        <p:cTn id="46" dur="2000" fill="hold"/>
                                        <p:tgtEl>
                                          <p:spTgt spid="265327"/>
                                        </p:tgtEl>
                                        <p:attrNameLst>
                                          <p:attrName>ppt_x</p:attrName>
                                          <p:attrName>ppt_y</p:attrName>
                                        </p:attrNameLst>
                                      </p:cBhvr>
                                    </p:animMotion>
                                  </p:childTnLst>
                                </p:cTn>
                              </p:par>
                              <p:par>
                                <p:cTn id="47" presetID="0" presetClass="path" presetSubtype="0" accel="50000" decel="50000" fill="hold" grpId="1" nodeType="withEffect">
                                  <p:stCondLst>
                                    <p:cond delay="0"/>
                                  </p:stCondLst>
                                  <p:childTnLst>
                                    <p:animMotion origin="layout" path="M 0 0 L 0.1401 0 " pathEditMode="relative" ptsTypes="AA">
                                      <p:cBhvr>
                                        <p:cTn id="48" dur="2000" fill="hold"/>
                                        <p:tgtEl>
                                          <p:spTgt spid="265328"/>
                                        </p:tgtEl>
                                        <p:attrNameLst>
                                          <p:attrName>ppt_x</p:attrName>
                                          <p:attrName>ppt_y</p:attrName>
                                        </p:attrNameLst>
                                      </p:cBhvr>
                                    </p:animMotion>
                                  </p:childTnLst>
                                </p:cTn>
                              </p:par>
                              <p:par>
                                <p:cTn id="49" presetID="0" presetClass="path" presetSubtype="0" accel="50000" decel="50000" fill="hold" grpId="1" nodeType="withEffect">
                                  <p:stCondLst>
                                    <p:cond delay="0"/>
                                  </p:stCondLst>
                                  <p:childTnLst>
                                    <p:animMotion origin="layout" path="M 0 0 L 0.1401 0 " pathEditMode="relative" ptsTypes="AA">
                                      <p:cBhvr>
                                        <p:cTn id="50" dur="2000" fill="hold"/>
                                        <p:tgtEl>
                                          <p:spTgt spid="265325"/>
                                        </p:tgtEl>
                                        <p:attrNameLst>
                                          <p:attrName>ppt_x</p:attrName>
                                          <p:attrName>ppt_y</p:attrName>
                                        </p:attrNameLst>
                                      </p:cBhvr>
                                    </p:animMotion>
                                  </p:childTnLst>
                                </p:cTn>
                              </p:par>
                              <p:par>
                                <p:cTn id="51" presetID="0" presetClass="path" presetSubtype="0" accel="50000" decel="50000" fill="hold" grpId="1" nodeType="withEffect">
                                  <p:stCondLst>
                                    <p:cond delay="0"/>
                                  </p:stCondLst>
                                  <p:childTnLst>
                                    <p:animMotion origin="layout" path="M 0 0 L 0.1401 0 " pathEditMode="relative" ptsTypes="AA">
                                      <p:cBhvr>
                                        <p:cTn id="52" dur="2000" fill="hold"/>
                                        <p:tgtEl>
                                          <p:spTgt spid="265326"/>
                                        </p:tgtEl>
                                        <p:attrNameLst>
                                          <p:attrName>ppt_x</p:attrName>
                                          <p:attrName>ppt_y</p:attrName>
                                        </p:attrNameLst>
                                      </p:cBhvr>
                                    </p:animMotion>
                                  </p:childTnLst>
                                </p:cTn>
                              </p:par>
                            </p:childTnLst>
                          </p:cTn>
                        </p:par>
                        <p:par>
                          <p:cTn id="53" fill="hold">
                            <p:stCondLst>
                              <p:cond delay="3000"/>
                            </p:stCondLst>
                            <p:childTnLst>
                              <p:par>
                                <p:cTn id="54" presetID="40" presetClass="entr" presetSubtype="0" fill="hold" grpId="0" nodeType="afterEffect">
                                  <p:stCondLst>
                                    <p:cond delay="0"/>
                                  </p:stCondLst>
                                  <p:iterate type="lt">
                                    <p:tmPct val="10000"/>
                                  </p:iterate>
                                  <p:childTnLst>
                                    <p:set>
                                      <p:cBhvr>
                                        <p:cTn id="55" dur="1" fill="hold">
                                          <p:stCondLst>
                                            <p:cond delay="0"/>
                                          </p:stCondLst>
                                        </p:cTn>
                                        <p:tgtEl>
                                          <p:spTgt spid="265329"/>
                                        </p:tgtEl>
                                        <p:attrNameLst>
                                          <p:attrName>style.visibility</p:attrName>
                                        </p:attrNameLst>
                                      </p:cBhvr>
                                      <p:to>
                                        <p:strVal val="visible"/>
                                      </p:to>
                                    </p:set>
                                    <p:animEffect transition="in" filter="fade">
                                      <p:cBhvr>
                                        <p:cTn id="56" dur="1000"/>
                                        <p:tgtEl>
                                          <p:spTgt spid="265329"/>
                                        </p:tgtEl>
                                      </p:cBhvr>
                                    </p:animEffect>
                                    <p:anim calcmode="lin" valueType="num">
                                      <p:cBhvr>
                                        <p:cTn id="57" dur="1000" fill="hold"/>
                                        <p:tgtEl>
                                          <p:spTgt spid="265329"/>
                                        </p:tgtEl>
                                        <p:attrNameLst>
                                          <p:attrName>ppt_x</p:attrName>
                                        </p:attrNameLst>
                                      </p:cBhvr>
                                      <p:tavLst>
                                        <p:tav tm="0">
                                          <p:val>
                                            <p:strVal val="#ppt_x-.1"/>
                                          </p:val>
                                        </p:tav>
                                        <p:tav tm="100000">
                                          <p:val>
                                            <p:strVal val="#ppt_x"/>
                                          </p:val>
                                        </p:tav>
                                      </p:tavLst>
                                    </p:anim>
                                    <p:anim calcmode="lin" valueType="num">
                                      <p:cBhvr>
                                        <p:cTn id="58" dur="1000" fill="hold"/>
                                        <p:tgtEl>
                                          <p:spTgt spid="265329"/>
                                        </p:tgtEl>
                                        <p:attrNameLst>
                                          <p:attrName>ppt_y</p:attrName>
                                        </p:attrNameLst>
                                      </p:cBhvr>
                                      <p:tavLst>
                                        <p:tav tm="0">
                                          <p:val>
                                            <p:strVal val="#ppt_y"/>
                                          </p:val>
                                        </p:tav>
                                        <p:tav tm="100000">
                                          <p:val>
                                            <p:strVal val="#ppt_y"/>
                                          </p:val>
                                        </p:tav>
                                      </p:tavLst>
                                    </p:anim>
                                  </p:childTnLst>
                                </p:cTn>
                              </p:par>
                              <p:par>
                                <p:cTn id="59" presetID="40" presetClass="entr" presetSubtype="0" fill="hold" grpId="0" nodeType="withEffect">
                                  <p:stCondLst>
                                    <p:cond delay="0"/>
                                  </p:stCondLst>
                                  <p:iterate type="lt">
                                    <p:tmPct val="10000"/>
                                  </p:iterate>
                                  <p:childTnLst>
                                    <p:set>
                                      <p:cBhvr>
                                        <p:cTn id="60" dur="1" fill="hold">
                                          <p:stCondLst>
                                            <p:cond delay="0"/>
                                          </p:stCondLst>
                                        </p:cTn>
                                        <p:tgtEl>
                                          <p:spTgt spid="265330"/>
                                        </p:tgtEl>
                                        <p:attrNameLst>
                                          <p:attrName>style.visibility</p:attrName>
                                        </p:attrNameLst>
                                      </p:cBhvr>
                                      <p:to>
                                        <p:strVal val="visible"/>
                                      </p:to>
                                    </p:set>
                                    <p:animEffect transition="in" filter="fade">
                                      <p:cBhvr>
                                        <p:cTn id="61" dur="1000"/>
                                        <p:tgtEl>
                                          <p:spTgt spid="265330"/>
                                        </p:tgtEl>
                                      </p:cBhvr>
                                    </p:animEffect>
                                    <p:anim calcmode="lin" valueType="num">
                                      <p:cBhvr>
                                        <p:cTn id="62" dur="1000" fill="hold"/>
                                        <p:tgtEl>
                                          <p:spTgt spid="265330"/>
                                        </p:tgtEl>
                                        <p:attrNameLst>
                                          <p:attrName>ppt_x</p:attrName>
                                        </p:attrNameLst>
                                      </p:cBhvr>
                                      <p:tavLst>
                                        <p:tav tm="0">
                                          <p:val>
                                            <p:strVal val="#ppt_x-.1"/>
                                          </p:val>
                                        </p:tav>
                                        <p:tav tm="100000">
                                          <p:val>
                                            <p:strVal val="#ppt_x"/>
                                          </p:val>
                                        </p:tav>
                                      </p:tavLst>
                                    </p:anim>
                                    <p:anim calcmode="lin" valueType="num">
                                      <p:cBhvr>
                                        <p:cTn id="63" dur="1000" fill="hold"/>
                                        <p:tgtEl>
                                          <p:spTgt spid="265330"/>
                                        </p:tgtEl>
                                        <p:attrNameLst>
                                          <p:attrName>ppt_y</p:attrName>
                                        </p:attrNameLst>
                                      </p:cBhvr>
                                      <p:tavLst>
                                        <p:tav tm="0">
                                          <p:val>
                                            <p:strVal val="#ppt_y"/>
                                          </p:val>
                                        </p:tav>
                                        <p:tav tm="100000">
                                          <p:val>
                                            <p:strVal val="#ppt_y"/>
                                          </p:val>
                                        </p:tav>
                                      </p:tavLst>
                                    </p:anim>
                                  </p:childTnLst>
                                </p:cTn>
                              </p:par>
                              <p:par>
                                <p:cTn id="64" presetID="40" presetClass="entr" presetSubtype="0" fill="hold" grpId="0" nodeType="withEffect">
                                  <p:stCondLst>
                                    <p:cond delay="0"/>
                                  </p:stCondLst>
                                  <p:iterate type="lt">
                                    <p:tmPct val="10000"/>
                                  </p:iterate>
                                  <p:childTnLst>
                                    <p:set>
                                      <p:cBhvr>
                                        <p:cTn id="65" dur="1" fill="hold">
                                          <p:stCondLst>
                                            <p:cond delay="0"/>
                                          </p:stCondLst>
                                        </p:cTn>
                                        <p:tgtEl>
                                          <p:spTgt spid="265332"/>
                                        </p:tgtEl>
                                        <p:attrNameLst>
                                          <p:attrName>style.visibility</p:attrName>
                                        </p:attrNameLst>
                                      </p:cBhvr>
                                      <p:to>
                                        <p:strVal val="visible"/>
                                      </p:to>
                                    </p:set>
                                    <p:animEffect transition="in" filter="fade">
                                      <p:cBhvr>
                                        <p:cTn id="66" dur="1000"/>
                                        <p:tgtEl>
                                          <p:spTgt spid="265332"/>
                                        </p:tgtEl>
                                      </p:cBhvr>
                                    </p:animEffect>
                                    <p:anim calcmode="lin" valueType="num">
                                      <p:cBhvr>
                                        <p:cTn id="67" dur="1000" fill="hold"/>
                                        <p:tgtEl>
                                          <p:spTgt spid="265332"/>
                                        </p:tgtEl>
                                        <p:attrNameLst>
                                          <p:attrName>ppt_x</p:attrName>
                                        </p:attrNameLst>
                                      </p:cBhvr>
                                      <p:tavLst>
                                        <p:tav tm="0">
                                          <p:val>
                                            <p:strVal val="#ppt_x-.1"/>
                                          </p:val>
                                        </p:tav>
                                        <p:tav tm="100000">
                                          <p:val>
                                            <p:strVal val="#ppt_x"/>
                                          </p:val>
                                        </p:tav>
                                      </p:tavLst>
                                    </p:anim>
                                    <p:anim calcmode="lin" valueType="num">
                                      <p:cBhvr>
                                        <p:cTn id="68" dur="1000" fill="hold"/>
                                        <p:tgtEl>
                                          <p:spTgt spid="265332"/>
                                        </p:tgtEl>
                                        <p:attrNameLst>
                                          <p:attrName>ppt_y</p:attrName>
                                        </p:attrNameLst>
                                      </p:cBhvr>
                                      <p:tavLst>
                                        <p:tav tm="0">
                                          <p:val>
                                            <p:strVal val="#ppt_y"/>
                                          </p:val>
                                        </p:tav>
                                        <p:tav tm="100000">
                                          <p:val>
                                            <p:strVal val="#ppt_y"/>
                                          </p:val>
                                        </p:tav>
                                      </p:tavLst>
                                    </p:anim>
                                  </p:childTnLst>
                                </p:cTn>
                              </p:par>
                              <p:par>
                                <p:cTn id="69" presetID="40" presetClass="entr" presetSubtype="0" fill="hold" grpId="0" nodeType="withEffect">
                                  <p:stCondLst>
                                    <p:cond delay="0"/>
                                  </p:stCondLst>
                                  <p:iterate type="lt">
                                    <p:tmPct val="10000"/>
                                  </p:iterate>
                                  <p:childTnLst>
                                    <p:set>
                                      <p:cBhvr>
                                        <p:cTn id="70" dur="1" fill="hold">
                                          <p:stCondLst>
                                            <p:cond delay="0"/>
                                          </p:stCondLst>
                                        </p:cTn>
                                        <p:tgtEl>
                                          <p:spTgt spid="265331"/>
                                        </p:tgtEl>
                                        <p:attrNameLst>
                                          <p:attrName>style.visibility</p:attrName>
                                        </p:attrNameLst>
                                      </p:cBhvr>
                                      <p:to>
                                        <p:strVal val="visible"/>
                                      </p:to>
                                    </p:set>
                                    <p:animEffect transition="in" filter="fade">
                                      <p:cBhvr>
                                        <p:cTn id="71" dur="1000"/>
                                        <p:tgtEl>
                                          <p:spTgt spid="265331"/>
                                        </p:tgtEl>
                                      </p:cBhvr>
                                    </p:animEffect>
                                    <p:anim calcmode="lin" valueType="num">
                                      <p:cBhvr>
                                        <p:cTn id="72" dur="1000" fill="hold"/>
                                        <p:tgtEl>
                                          <p:spTgt spid="265331"/>
                                        </p:tgtEl>
                                        <p:attrNameLst>
                                          <p:attrName>ppt_x</p:attrName>
                                        </p:attrNameLst>
                                      </p:cBhvr>
                                      <p:tavLst>
                                        <p:tav tm="0">
                                          <p:val>
                                            <p:strVal val="#ppt_x-.1"/>
                                          </p:val>
                                        </p:tav>
                                        <p:tav tm="100000">
                                          <p:val>
                                            <p:strVal val="#ppt_x"/>
                                          </p:val>
                                        </p:tav>
                                      </p:tavLst>
                                    </p:anim>
                                    <p:anim calcmode="lin" valueType="num">
                                      <p:cBhvr>
                                        <p:cTn id="73" dur="1000" fill="hold"/>
                                        <p:tgtEl>
                                          <p:spTgt spid="265331"/>
                                        </p:tgtEl>
                                        <p:attrNameLst>
                                          <p:attrName>ppt_y</p:attrName>
                                        </p:attrNameLst>
                                      </p:cBhvr>
                                      <p:tavLst>
                                        <p:tav tm="0">
                                          <p:val>
                                            <p:strVal val="#ppt_y"/>
                                          </p:val>
                                        </p:tav>
                                        <p:tav tm="100000">
                                          <p:val>
                                            <p:strVal val="#ppt_y"/>
                                          </p:val>
                                        </p:tav>
                                      </p:tavLst>
                                    </p:anim>
                                  </p:childTnLst>
                                </p:cTn>
                              </p:par>
                              <p:par>
                                <p:cTn id="74" presetID="40" presetClass="entr" presetSubtype="0" fill="hold" grpId="0" nodeType="withEffect">
                                  <p:stCondLst>
                                    <p:cond delay="0"/>
                                  </p:stCondLst>
                                  <p:iterate type="lt">
                                    <p:tmPct val="10000"/>
                                  </p:iterate>
                                  <p:childTnLst>
                                    <p:set>
                                      <p:cBhvr>
                                        <p:cTn id="75" dur="1" fill="hold">
                                          <p:stCondLst>
                                            <p:cond delay="0"/>
                                          </p:stCondLst>
                                        </p:cTn>
                                        <p:tgtEl>
                                          <p:spTgt spid="265334"/>
                                        </p:tgtEl>
                                        <p:attrNameLst>
                                          <p:attrName>style.visibility</p:attrName>
                                        </p:attrNameLst>
                                      </p:cBhvr>
                                      <p:to>
                                        <p:strVal val="visible"/>
                                      </p:to>
                                    </p:set>
                                    <p:animEffect transition="in" filter="fade">
                                      <p:cBhvr>
                                        <p:cTn id="76" dur="1000"/>
                                        <p:tgtEl>
                                          <p:spTgt spid="265334"/>
                                        </p:tgtEl>
                                      </p:cBhvr>
                                    </p:animEffect>
                                    <p:anim calcmode="lin" valueType="num">
                                      <p:cBhvr>
                                        <p:cTn id="77" dur="1000" fill="hold"/>
                                        <p:tgtEl>
                                          <p:spTgt spid="265334"/>
                                        </p:tgtEl>
                                        <p:attrNameLst>
                                          <p:attrName>ppt_x</p:attrName>
                                        </p:attrNameLst>
                                      </p:cBhvr>
                                      <p:tavLst>
                                        <p:tav tm="0">
                                          <p:val>
                                            <p:strVal val="#ppt_x-.1"/>
                                          </p:val>
                                        </p:tav>
                                        <p:tav tm="100000">
                                          <p:val>
                                            <p:strVal val="#ppt_x"/>
                                          </p:val>
                                        </p:tav>
                                      </p:tavLst>
                                    </p:anim>
                                    <p:anim calcmode="lin" valueType="num">
                                      <p:cBhvr>
                                        <p:cTn id="78" dur="1000" fill="hold"/>
                                        <p:tgtEl>
                                          <p:spTgt spid="265334"/>
                                        </p:tgtEl>
                                        <p:attrNameLst>
                                          <p:attrName>ppt_y</p:attrName>
                                        </p:attrNameLst>
                                      </p:cBhvr>
                                      <p:tavLst>
                                        <p:tav tm="0">
                                          <p:val>
                                            <p:strVal val="#ppt_y"/>
                                          </p:val>
                                        </p:tav>
                                        <p:tav tm="100000">
                                          <p:val>
                                            <p:strVal val="#ppt_y"/>
                                          </p:val>
                                        </p:tav>
                                      </p:tavLst>
                                    </p:anim>
                                  </p:childTnLst>
                                </p:cTn>
                              </p:par>
                              <p:par>
                                <p:cTn id="79" presetID="40" presetClass="entr" presetSubtype="0" fill="hold" grpId="0" nodeType="withEffect">
                                  <p:stCondLst>
                                    <p:cond delay="0"/>
                                  </p:stCondLst>
                                  <p:iterate type="lt">
                                    <p:tmPct val="10000"/>
                                  </p:iterate>
                                  <p:childTnLst>
                                    <p:set>
                                      <p:cBhvr>
                                        <p:cTn id="80" dur="1" fill="hold">
                                          <p:stCondLst>
                                            <p:cond delay="0"/>
                                          </p:stCondLst>
                                        </p:cTn>
                                        <p:tgtEl>
                                          <p:spTgt spid="265333"/>
                                        </p:tgtEl>
                                        <p:attrNameLst>
                                          <p:attrName>style.visibility</p:attrName>
                                        </p:attrNameLst>
                                      </p:cBhvr>
                                      <p:to>
                                        <p:strVal val="visible"/>
                                      </p:to>
                                    </p:set>
                                    <p:animEffect transition="in" filter="fade">
                                      <p:cBhvr>
                                        <p:cTn id="81" dur="1000"/>
                                        <p:tgtEl>
                                          <p:spTgt spid="265333"/>
                                        </p:tgtEl>
                                      </p:cBhvr>
                                    </p:animEffect>
                                    <p:anim calcmode="lin" valueType="num">
                                      <p:cBhvr>
                                        <p:cTn id="82" dur="1000" fill="hold"/>
                                        <p:tgtEl>
                                          <p:spTgt spid="265333"/>
                                        </p:tgtEl>
                                        <p:attrNameLst>
                                          <p:attrName>ppt_x</p:attrName>
                                        </p:attrNameLst>
                                      </p:cBhvr>
                                      <p:tavLst>
                                        <p:tav tm="0">
                                          <p:val>
                                            <p:strVal val="#ppt_x-.1"/>
                                          </p:val>
                                        </p:tav>
                                        <p:tav tm="100000">
                                          <p:val>
                                            <p:strVal val="#ppt_x"/>
                                          </p:val>
                                        </p:tav>
                                      </p:tavLst>
                                    </p:anim>
                                    <p:anim calcmode="lin" valueType="num">
                                      <p:cBhvr>
                                        <p:cTn id="83" dur="1000" fill="hold"/>
                                        <p:tgtEl>
                                          <p:spTgt spid="265333"/>
                                        </p:tgtEl>
                                        <p:attrNameLst>
                                          <p:attrName>ppt_y</p:attrName>
                                        </p:attrNameLst>
                                      </p:cBhvr>
                                      <p:tavLst>
                                        <p:tav tm="0">
                                          <p:val>
                                            <p:strVal val="#ppt_y"/>
                                          </p:val>
                                        </p:tav>
                                        <p:tav tm="100000">
                                          <p:val>
                                            <p:strVal val="#ppt_y"/>
                                          </p:val>
                                        </p:tav>
                                      </p:tavLst>
                                    </p:anim>
                                  </p:childTnLst>
                                </p:cTn>
                              </p:par>
                              <p:par>
                                <p:cTn id="84" presetID="40" presetClass="entr" presetSubtype="0" fill="hold" grpId="0" nodeType="withEffect">
                                  <p:stCondLst>
                                    <p:cond delay="0"/>
                                  </p:stCondLst>
                                  <p:iterate type="lt">
                                    <p:tmPct val="10000"/>
                                  </p:iterate>
                                  <p:childTnLst>
                                    <p:set>
                                      <p:cBhvr>
                                        <p:cTn id="85" dur="1" fill="hold">
                                          <p:stCondLst>
                                            <p:cond delay="0"/>
                                          </p:stCondLst>
                                        </p:cTn>
                                        <p:tgtEl>
                                          <p:spTgt spid="265335"/>
                                        </p:tgtEl>
                                        <p:attrNameLst>
                                          <p:attrName>style.visibility</p:attrName>
                                        </p:attrNameLst>
                                      </p:cBhvr>
                                      <p:to>
                                        <p:strVal val="visible"/>
                                      </p:to>
                                    </p:set>
                                    <p:animEffect transition="in" filter="fade">
                                      <p:cBhvr>
                                        <p:cTn id="86" dur="1000"/>
                                        <p:tgtEl>
                                          <p:spTgt spid="265335"/>
                                        </p:tgtEl>
                                      </p:cBhvr>
                                    </p:animEffect>
                                    <p:anim calcmode="lin" valueType="num">
                                      <p:cBhvr>
                                        <p:cTn id="87" dur="1000" fill="hold"/>
                                        <p:tgtEl>
                                          <p:spTgt spid="265335"/>
                                        </p:tgtEl>
                                        <p:attrNameLst>
                                          <p:attrName>ppt_x</p:attrName>
                                        </p:attrNameLst>
                                      </p:cBhvr>
                                      <p:tavLst>
                                        <p:tav tm="0">
                                          <p:val>
                                            <p:strVal val="#ppt_x-.1"/>
                                          </p:val>
                                        </p:tav>
                                        <p:tav tm="100000">
                                          <p:val>
                                            <p:strVal val="#ppt_x"/>
                                          </p:val>
                                        </p:tav>
                                      </p:tavLst>
                                    </p:anim>
                                    <p:anim calcmode="lin" valueType="num">
                                      <p:cBhvr>
                                        <p:cTn id="88" dur="1000" fill="hold"/>
                                        <p:tgtEl>
                                          <p:spTgt spid="265335"/>
                                        </p:tgtEl>
                                        <p:attrNameLst>
                                          <p:attrName>ppt_y</p:attrName>
                                        </p:attrNameLst>
                                      </p:cBhvr>
                                      <p:tavLst>
                                        <p:tav tm="0">
                                          <p:val>
                                            <p:strVal val="#ppt_y"/>
                                          </p:val>
                                        </p:tav>
                                        <p:tav tm="100000">
                                          <p:val>
                                            <p:strVal val="#ppt_y"/>
                                          </p:val>
                                        </p:tav>
                                      </p:tavLst>
                                    </p:anim>
                                  </p:childTnLst>
                                </p:cTn>
                              </p:par>
                              <p:par>
                                <p:cTn id="89" presetID="40" presetClass="entr" presetSubtype="0" fill="hold" grpId="0" nodeType="withEffect">
                                  <p:stCondLst>
                                    <p:cond delay="0"/>
                                  </p:stCondLst>
                                  <p:iterate type="lt">
                                    <p:tmPct val="10000"/>
                                  </p:iterate>
                                  <p:childTnLst>
                                    <p:set>
                                      <p:cBhvr>
                                        <p:cTn id="90" dur="1" fill="hold">
                                          <p:stCondLst>
                                            <p:cond delay="0"/>
                                          </p:stCondLst>
                                        </p:cTn>
                                        <p:tgtEl>
                                          <p:spTgt spid="265336"/>
                                        </p:tgtEl>
                                        <p:attrNameLst>
                                          <p:attrName>style.visibility</p:attrName>
                                        </p:attrNameLst>
                                      </p:cBhvr>
                                      <p:to>
                                        <p:strVal val="visible"/>
                                      </p:to>
                                    </p:set>
                                    <p:animEffect transition="in" filter="fade">
                                      <p:cBhvr>
                                        <p:cTn id="91" dur="1000"/>
                                        <p:tgtEl>
                                          <p:spTgt spid="265336"/>
                                        </p:tgtEl>
                                      </p:cBhvr>
                                    </p:animEffect>
                                    <p:anim calcmode="lin" valueType="num">
                                      <p:cBhvr>
                                        <p:cTn id="92" dur="1000" fill="hold"/>
                                        <p:tgtEl>
                                          <p:spTgt spid="265336"/>
                                        </p:tgtEl>
                                        <p:attrNameLst>
                                          <p:attrName>ppt_x</p:attrName>
                                        </p:attrNameLst>
                                      </p:cBhvr>
                                      <p:tavLst>
                                        <p:tav tm="0">
                                          <p:val>
                                            <p:strVal val="#ppt_x-.1"/>
                                          </p:val>
                                        </p:tav>
                                        <p:tav tm="100000">
                                          <p:val>
                                            <p:strVal val="#ppt_x"/>
                                          </p:val>
                                        </p:tav>
                                      </p:tavLst>
                                    </p:anim>
                                    <p:anim calcmode="lin" valueType="num">
                                      <p:cBhvr>
                                        <p:cTn id="93" dur="1000" fill="hold"/>
                                        <p:tgtEl>
                                          <p:spTgt spid="265336"/>
                                        </p:tgtEl>
                                        <p:attrNameLst>
                                          <p:attrName>ppt_y</p:attrName>
                                        </p:attrNameLst>
                                      </p:cBhvr>
                                      <p:tavLst>
                                        <p:tav tm="0">
                                          <p:val>
                                            <p:strVal val="#ppt_y"/>
                                          </p:val>
                                        </p:tav>
                                        <p:tav tm="100000">
                                          <p:val>
                                            <p:strVal val="#ppt_y"/>
                                          </p:val>
                                        </p:tav>
                                      </p:tavLst>
                                    </p:anim>
                                  </p:childTnLst>
                                </p:cTn>
                              </p:par>
                            </p:childTnLst>
                          </p:cTn>
                        </p:par>
                        <p:par>
                          <p:cTn id="94" fill="hold">
                            <p:stCondLst>
                              <p:cond delay="4200"/>
                            </p:stCondLst>
                            <p:childTnLst>
                              <p:par>
                                <p:cTn id="95" presetID="0" presetClass="path" presetSubtype="0" accel="50000" decel="50000" fill="hold" grpId="1" nodeType="afterEffect">
                                  <p:stCondLst>
                                    <p:cond delay="0"/>
                                  </p:stCondLst>
                                  <p:iterate type="lt">
                                    <p:tmPct val="0"/>
                                  </p:iterate>
                                  <p:childTnLst>
                                    <p:animMotion origin="layout" path="M 0 0 L 0.11007 0 " pathEditMode="relative" ptsTypes="AA">
                                      <p:cBhvr>
                                        <p:cTn id="96" dur="2000" fill="hold"/>
                                        <p:tgtEl>
                                          <p:spTgt spid="265329"/>
                                        </p:tgtEl>
                                        <p:attrNameLst>
                                          <p:attrName>ppt_x</p:attrName>
                                          <p:attrName>ppt_y</p:attrName>
                                        </p:attrNameLst>
                                      </p:cBhvr>
                                    </p:animMotion>
                                  </p:childTnLst>
                                </p:cTn>
                              </p:par>
                              <p:par>
                                <p:cTn id="97" presetID="0" presetClass="path" presetSubtype="0" accel="50000" decel="50000" fill="hold" grpId="1" nodeType="withEffect">
                                  <p:stCondLst>
                                    <p:cond delay="0"/>
                                  </p:stCondLst>
                                  <p:iterate type="lt">
                                    <p:tmPct val="0"/>
                                  </p:iterate>
                                  <p:childTnLst>
                                    <p:animMotion origin="layout" path="M 0 0 L 0.11007 0 " pathEditMode="relative" ptsTypes="AA">
                                      <p:cBhvr>
                                        <p:cTn id="98" dur="2000" fill="hold"/>
                                        <p:tgtEl>
                                          <p:spTgt spid="265330"/>
                                        </p:tgtEl>
                                        <p:attrNameLst>
                                          <p:attrName>ppt_x</p:attrName>
                                          <p:attrName>ppt_y</p:attrName>
                                        </p:attrNameLst>
                                      </p:cBhvr>
                                    </p:animMotion>
                                  </p:childTnLst>
                                </p:cTn>
                              </p:par>
                              <p:par>
                                <p:cTn id="99" presetID="0" presetClass="path" presetSubtype="0" accel="50000" decel="50000" fill="hold" grpId="1" nodeType="withEffect">
                                  <p:stCondLst>
                                    <p:cond delay="0"/>
                                  </p:stCondLst>
                                  <p:iterate type="lt">
                                    <p:tmPct val="0"/>
                                  </p:iterate>
                                  <p:childTnLst>
                                    <p:animMotion origin="layout" path="M 0 0 L 0.11007 0 " pathEditMode="relative" ptsTypes="AA">
                                      <p:cBhvr>
                                        <p:cTn id="100" dur="2000" fill="hold"/>
                                        <p:tgtEl>
                                          <p:spTgt spid="265332"/>
                                        </p:tgtEl>
                                        <p:attrNameLst>
                                          <p:attrName>ppt_x</p:attrName>
                                          <p:attrName>ppt_y</p:attrName>
                                        </p:attrNameLst>
                                      </p:cBhvr>
                                    </p:animMotion>
                                  </p:childTnLst>
                                </p:cTn>
                              </p:par>
                              <p:par>
                                <p:cTn id="101" presetID="0" presetClass="path" presetSubtype="0" accel="50000" decel="50000" fill="hold" grpId="1" nodeType="withEffect">
                                  <p:stCondLst>
                                    <p:cond delay="0"/>
                                  </p:stCondLst>
                                  <p:iterate type="lt">
                                    <p:tmPct val="0"/>
                                  </p:iterate>
                                  <p:childTnLst>
                                    <p:animMotion origin="layout" path="M 0 0 L 0.11007 0 " pathEditMode="relative" ptsTypes="AA">
                                      <p:cBhvr>
                                        <p:cTn id="102" dur="2000" fill="hold"/>
                                        <p:tgtEl>
                                          <p:spTgt spid="265331"/>
                                        </p:tgtEl>
                                        <p:attrNameLst>
                                          <p:attrName>ppt_x</p:attrName>
                                          <p:attrName>ppt_y</p:attrName>
                                        </p:attrNameLst>
                                      </p:cBhvr>
                                    </p:animMotion>
                                  </p:childTnLst>
                                </p:cTn>
                              </p:par>
                              <p:par>
                                <p:cTn id="103" presetID="0" presetClass="path" presetSubtype="0" accel="50000" decel="50000" fill="hold" grpId="1" nodeType="withEffect">
                                  <p:stCondLst>
                                    <p:cond delay="0"/>
                                  </p:stCondLst>
                                  <p:iterate type="lt">
                                    <p:tmPct val="0"/>
                                  </p:iterate>
                                  <p:childTnLst>
                                    <p:animMotion origin="layout" path="M 0 0 L 0.11007 0 " pathEditMode="relative" ptsTypes="AA">
                                      <p:cBhvr>
                                        <p:cTn id="104" dur="2000" fill="hold"/>
                                        <p:tgtEl>
                                          <p:spTgt spid="265334"/>
                                        </p:tgtEl>
                                        <p:attrNameLst>
                                          <p:attrName>ppt_x</p:attrName>
                                          <p:attrName>ppt_y</p:attrName>
                                        </p:attrNameLst>
                                      </p:cBhvr>
                                    </p:animMotion>
                                  </p:childTnLst>
                                </p:cTn>
                              </p:par>
                              <p:par>
                                <p:cTn id="105" presetID="0" presetClass="path" presetSubtype="0" accel="50000" decel="50000" fill="hold" grpId="1" nodeType="withEffect">
                                  <p:stCondLst>
                                    <p:cond delay="0"/>
                                  </p:stCondLst>
                                  <p:iterate type="lt">
                                    <p:tmPct val="0"/>
                                  </p:iterate>
                                  <p:childTnLst>
                                    <p:animMotion origin="layout" path="M 0 0 L 0.11007 0 " pathEditMode="relative" ptsTypes="AA">
                                      <p:cBhvr>
                                        <p:cTn id="106" dur="2000" fill="hold"/>
                                        <p:tgtEl>
                                          <p:spTgt spid="265333"/>
                                        </p:tgtEl>
                                        <p:attrNameLst>
                                          <p:attrName>ppt_x</p:attrName>
                                          <p:attrName>ppt_y</p:attrName>
                                        </p:attrNameLst>
                                      </p:cBhvr>
                                    </p:animMotion>
                                  </p:childTnLst>
                                </p:cTn>
                              </p:par>
                              <p:par>
                                <p:cTn id="107" presetID="0" presetClass="path" presetSubtype="0" accel="50000" decel="50000" fill="hold" grpId="1" nodeType="withEffect">
                                  <p:stCondLst>
                                    <p:cond delay="0"/>
                                  </p:stCondLst>
                                  <p:iterate type="lt">
                                    <p:tmPct val="0"/>
                                  </p:iterate>
                                  <p:childTnLst>
                                    <p:animMotion origin="layout" path="M 0 0 L 0.11007 0 " pathEditMode="relative" ptsTypes="AA">
                                      <p:cBhvr>
                                        <p:cTn id="108" dur="2000" fill="hold"/>
                                        <p:tgtEl>
                                          <p:spTgt spid="265335"/>
                                        </p:tgtEl>
                                        <p:attrNameLst>
                                          <p:attrName>ppt_x</p:attrName>
                                          <p:attrName>ppt_y</p:attrName>
                                        </p:attrNameLst>
                                      </p:cBhvr>
                                    </p:animMotion>
                                  </p:childTnLst>
                                </p:cTn>
                              </p:par>
                              <p:par>
                                <p:cTn id="109" presetID="0" presetClass="path" presetSubtype="0" accel="50000" decel="50000" fill="hold" grpId="1" nodeType="withEffect">
                                  <p:stCondLst>
                                    <p:cond delay="0"/>
                                  </p:stCondLst>
                                  <p:iterate type="lt">
                                    <p:tmPct val="0"/>
                                  </p:iterate>
                                  <p:childTnLst>
                                    <p:animMotion origin="layout" path="M 0 0 L 0.11007 0 " pathEditMode="relative" ptsTypes="AA">
                                      <p:cBhvr>
                                        <p:cTn id="110" dur="2000" fill="hold"/>
                                        <p:tgtEl>
                                          <p:spTgt spid="26533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324" grpId="0"/>
      <p:bldP spid="265325" grpId="0"/>
      <p:bldP spid="265325" grpId="1"/>
      <p:bldP spid="265326" grpId="0"/>
      <p:bldP spid="265326" grpId="1"/>
      <p:bldP spid="265327" grpId="0"/>
      <p:bldP spid="265327" grpId="1"/>
      <p:bldP spid="265328" grpId="0"/>
      <p:bldP spid="265328" grpId="1"/>
      <p:bldP spid="265329" grpId="0"/>
      <p:bldP spid="265329" grpId="1"/>
      <p:bldP spid="265330" grpId="0"/>
      <p:bldP spid="265330" grpId="1"/>
      <p:bldP spid="265331" grpId="0"/>
      <p:bldP spid="265331" grpId="1"/>
      <p:bldP spid="265332" grpId="0"/>
      <p:bldP spid="265332" grpId="1"/>
      <p:bldP spid="265333" grpId="0"/>
      <p:bldP spid="265333" grpId="1"/>
      <p:bldP spid="265334" grpId="0"/>
      <p:bldP spid="265334" grpId="1"/>
      <p:bldP spid="265335" grpId="0"/>
      <p:bldP spid="265335" grpId="1"/>
      <p:bldP spid="265336" grpId="0"/>
      <p:bldP spid="265336" grpId="1"/>
      <p:bldP spid="265337" grpId="0"/>
      <p:bldP spid="265337" grpId="1"/>
      <p:bldP spid="265338" grpId="0"/>
      <p:bldP spid="265338" grpId="1"/>
      <p:bldP spid="265339" grpId="0"/>
      <p:bldP spid="265339" grpId="1"/>
      <p:bldP spid="265340" grpId="0"/>
      <p:bldP spid="26534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ChangeArrowheads="1"/>
          </p:cNvSpPr>
          <p:nvPr/>
        </p:nvSpPr>
        <p:spPr bwMode="auto">
          <a:xfrm>
            <a:off x="5578475" y="2347913"/>
            <a:ext cx="823913" cy="639762"/>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4259" name="Rectangle 3"/>
          <p:cNvSpPr>
            <a:spLocks noChangeArrowheads="1"/>
          </p:cNvSpPr>
          <p:nvPr/>
        </p:nvSpPr>
        <p:spPr bwMode="auto">
          <a:xfrm>
            <a:off x="5578475" y="5364163"/>
            <a:ext cx="823913" cy="639762"/>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4260" name="Rectangle 4"/>
          <p:cNvSpPr>
            <a:spLocks noChangeArrowheads="1"/>
          </p:cNvSpPr>
          <p:nvPr/>
        </p:nvSpPr>
        <p:spPr bwMode="auto">
          <a:xfrm>
            <a:off x="5578475" y="4359275"/>
            <a:ext cx="823913" cy="639763"/>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4261" name="Rectangle 5"/>
          <p:cNvSpPr>
            <a:spLocks noChangeArrowheads="1"/>
          </p:cNvSpPr>
          <p:nvPr/>
        </p:nvSpPr>
        <p:spPr bwMode="auto">
          <a:xfrm>
            <a:off x="5578475" y="3352800"/>
            <a:ext cx="823913" cy="639763"/>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4262" name="Line 6"/>
          <p:cNvSpPr>
            <a:spLocks noChangeShapeType="1"/>
          </p:cNvSpPr>
          <p:nvPr/>
        </p:nvSpPr>
        <p:spPr bwMode="auto">
          <a:xfrm flipV="1">
            <a:off x="4846638" y="3154363"/>
            <a:ext cx="0" cy="3290887"/>
          </a:xfrm>
          <a:prstGeom prst="line">
            <a:avLst/>
          </a:prstGeom>
          <a:noFill/>
          <a:ln w="25400">
            <a:solidFill>
              <a:schemeClr val="tx2"/>
            </a:solidFill>
            <a:round/>
            <a:headEnd/>
            <a:tailEnd/>
          </a:ln>
        </p:spPr>
        <p:txBody>
          <a:bodyPr/>
          <a:lstStyle/>
          <a:p>
            <a:endParaRPr lang="en-US"/>
          </a:p>
        </p:txBody>
      </p:sp>
      <p:sp>
        <p:nvSpPr>
          <p:cNvPr id="224263" name="Line 7"/>
          <p:cNvSpPr>
            <a:spLocks noChangeShapeType="1"/>
          </p:cNvSpPr>
          <p:nvPr/>
        </p:nvSpPr>
        <p:spPr bwMode="auto">
          <a:xfrm>
            <a:off x="4846638" y="3154363"/>
            <a:ext cx="1189037" cy="15875"/>
          </a:xfrm>
          <a:prstGeom prst="line">
            <a:avLst/>
          </a:prstGeom>
          <a:noFill/>
          <a:ln w="25400">
            <a:solidFill>
              <a:schemeClr val="tx2"/>
            </a:solidFill>
            <a:round/>
            <a:headEnd/>
            <a:tailEnd/>
          </a:ln>
        </p:spPr>
        <p:txBody>
          <a:bodyPr/>
          <a:lstStyle/>
          <a:p>
            <a:endParaRPr lang="en-US"/>
          </a:p>
        </p:txBody>
      </p:sp>
      <p:sp>
        <p:nvSpPr>
          <p:cNvPr id="224264" name="Line 8"/>
          <p:cNvSpPr>
            <a:spLocks noChangeShapeType="1"/>
          </p:cNvSpPr>
          <p:nvPr/>
        </p:nvSpPr>
        <p:spPr bwMode="auto">
          <a:xfrm flipV="1">
            <a:off x="6035675" y="2987675"/>
            <a:ext cx="0" cy="182563"/>
          </a:xfrm>
          <a:prstGeom prst="line">
            <a:avLst/>
          </a:prstGeom>
          <a:noFill/>
          <a:ln w="25400">
            <a:solidFill>
              <a:schemeClr val="tx2"/>
            </a:solidFill>
            <a:round/>
            <a:headEnd/>
            <a:tailEnd/>
          </a:ln>
        </p:spPr>
        <p:txBody>
          <a:bodyPr/>
          <a:lstStyle/>
          <a:p>
            <a:endParaRPr lang="en-US"/>
          </a:p>
        </p:txBody>
      </p:sp>
      <p:sp>
        <p:nvSpPr>
          <p:cNvPr id="224265" name="Line 9"/>
          <p:cNvSpPr>
            <a:spLocks noChangeShapeType="1"/>
          </p:cNvSpPr>
          <p:nvPr/>
        </p:nvSpPr>
        <p:spPr bwMode="auto">
          <a:xfrm>
            <a:off x="4846638" y="4160838"/>
            <a:ext cx="1189037" cy="14287"/>
          </a:xfrm>
          <a:prstGeom prst="line">
            <a:avLst/>
          </a:prstGeom>
          <a:noFill/>
          <a:ln w="25400">
            <a:solidFill>
              <a:schemeClr val="tx2"/>
            </a:solidFill>
            <a:round/>
            <a:headEnd type="oval" w="med" len="med"/>
            <a:tailEnd/>
          </a:ln>
        </p:spPr>
        <p:txBody>
          <a:bodyPr/>
          <a:lstStyle/>
          <a:p>
            <a:endParaRPr lang="en-US"/>
          </a:p>
        </p:txBody>
      </p:sp>
      <p:sp>
        <p:nvSpPr>
          <p:cNvPr id="224266" name="Line 10"/>
          <p:cNvSpPr>
            <a:spLocks noChangeShapeType="1"/>
          </p:cNvSpPr>
          <p:nvPr/>
        </p:nvSpPr>
        <p:spPr bwMode="auto">
          <a:xfrm flipV="1">
            <a:off x="6035675" y="3992563"/>
            <a:ext cx="0" cy="182562"/>
          </a:xfrm>
          <a:prstGeom prst="line">
            <a:avLst/>
          </a:prstGeom>
          <a:noFill/>
          <a:ln w="25400">
            <a:solidFill>
              <a:schemeClr val="tx2"/>
            </a:solidFill>
            <a:round/>
            <a:headEnd/>
            <a:tailEnd/>
          </a:ln>
        </p:spPr>
        <p:txBody>
          <a:bodyPr/>
          <a:lstStyle/>
          <a:p>
            <a:endParaRPr lang="en-US"/>
          </a:p>
        </p:txBody>
      </p:sp>
      <p:sp>
        <p:nvSpPr>
          <p:cNvPr id="224267" name="Line 11"/>
          <p:cNvSpPr>
            <a:spLocks noChangeShapeType="1"/>
          </p:cNvSpPr>
          <p:nvPr/>
        </p:nvSpPr>
        <p:spPr bwMode="auto">
          <a:xfrm>
            <a:off x="4846638" y="5165725"/>
            <a:ext cx="1189037" cy="15875"/>
          </a:xfrm>
          <a:prstGeom prst="line">
            <a:avLst/>
          </a:prstGeom>
          <a:noFill/>
          <a:ln w="25400">
            <a:solidFill>
              <a:schemeClr val="tx2"/>
            </a:solidFill>
            <a:round/>
            <a:headEnd type="oval" w="med" len="med"/>
            <a:tailEnd/>
          </a:ln>
        </p:spPr>
        <p:txBody>
          <a:bodyPr/>
          <a:lstStyle/>
          <a:p>
            <a:endParaRPr lang="en-US"/>
          </a:p>
        </p:txBody>
      </p:sp>
      <p:sp>
        <p:nvSpPr>
          <p:cNvPr id="224268" name="Line 12"/>
          <p:cNvSpPr>
            <a:spLocks noChangeShapeType="1"/>
          </p:cNvSpPr>
          <p:nvPr/>
        </p:nvSpPr>
        <p:spPr bwMode="auto">
          <a:xfrm flipV="1">
            <a:off x="6035675" y="4999038"/>
            <a:ext cx="0" cy="182562"/>
          </a:xfrm>
          <a:prstGeom prst="line">
            <a:avLst/>
          </a:prstGeom>
          <a:noFill/>
          <a:ln w="25400">
            <a:solidFill>
              <a:schemeClr val="tx2"/>
            </a:solidFill>
            <a:round/>
            <a:headEnd/>
            <a:tailEnd/>
          </a:ln>
        </p:spPr>
        <p:txBody>
          <a:bodyPr/>
          <a:lstStyle/>
          <a:p>
            <a:endParaRPr lang="en-US"/>
          </a:p>
        </p:txBody>
      </p:sp>
      <p:sp>
        <p:nvSpPr>
          <p:cNvPr id="224269" name="Line 13"/>
          <p:cNvSpPr>
            <a:spLocks noChangeShapeType="1"/>
          </p:cNvSpPr>
          <p:nvPr/>
        </p:nvSpPr>
        <p:spPr bwMode="auto">
          <a:xfrm>
            <a:off x="4846638" y="6172200"/>
            <a:ext cx="1189037" cy="15875"/>
          </a:xfrm>
          <a:prstGeom prst="line">
            <a:avLst/>
          </a:prstGeom>
          <a:noFill/>
          <a:ln w="25400">
            <a:solidFill>
              <a:schemeClr val="tx2"/>
            </a:solidFill>
            <a:round/>
            <a:headEnd type="oval" w="med" len="med"/>
            <a:tailEnd/>
          </a:ln>
        </p:spPr>
        <p:txBody>
          <a:bodyPr/>
          <a:lstStyle/>
          <a:p>
            <a:endParaRPr lang="en-US"/>
          </a:p>
        </p:txBody>
      </p:sp>
      <p:sp>
        <p:nvSpPr>
          <p:cNvPr id="224270" name="Line 14"/>
          <p:cNvSpPr>
            <a:spLocks noChangeShapeType="1"/>
          </p:cNvSpPr>
          <p:nvPr/>
        </p:nvSpPr>
        <p:spPr bwMode="auto">
          <a:xfrm flipV="1">
            <a:off x="6035675" y="6005513"/>
            <a:ext cx="0" cy="182562"/>
          </a:xfrm>
          <a:prstGeom prst="line">
            <a:avLst/>
          </a:prstGeom>
          <a:noFill/>
          <a:ln w="25400">
            <a:solidFill>
              <a:schemeClr val="tx2"/>
            </a:solidFill>
            <a:round/>
            <a:headEnd/>
            <a:tailEnd/>
          </a:ln>
        </p:spPr>
        <p:txBody>
          <a:bodyPr/>
          <a:lstStyle/>
          <a:p>
            <a:endParaRPr lang="en-US"/>
          </a:p>
        </p:txBody>
      </p:sp>
      <p:sp>
        <p:nvSpPr>
          <p:cNvPr id="224271" name="Text Box 15"/>
          <p:cNvSpPr txBox="1">
            <a:spLocks noChangeArrowheads="1"/>
          </p:cNvSpPr>
          <p:nvPr/>
        </p:nvSpPr>
        <p:spPr bwMode="auto">
          <a:xfrm>
            <a:off x="4479925" y="6354763"/>
            <a:ext cx="639763"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Clk</a:t>
            </a:r>
          </a:p>
        </p:txBody>
      </p:sp>
      <p:sp>
        <p:nvSpPr>
          <p:cNvPr id="224272" name="Line 16"/>
          <p:cNvSpPr>
            <a:spLocks noChangeShapeType="1"/>
          </p:cNvSpPr>
          <p:nvPr/>
        </p:nvSpPr>
        <p:spPr bwMode="auto">
          <a:xfrm flipH="1">
            <a:off x="4116388" y="2530475"/>
            <a:ext cx="1462087" cy="0"/>
          </a:xfrm>
          <a:prstGeom prst="line">
            <a:avLst/>
          </a:prstGeom>
          <a:noFill/>
          <a:ln w="25400">
            <a:solidFill>
              <a:schemeClr val="tx1"/>
            </a:solidFill>
            <a:round/>
            <a:headEnd/>
            <a:tailEnd/>
          </a:ln>
        </p:spPr>
        <p:txBody>
          <a:bodyPr/>
          <a:lstStyle/>
          <a:p>
            <a:endParaRPr lang="en-US"/>
          </a:p>
        </p:txBody>
      </p:sp>
      <p:sp>
        <p:nvSpPr>
          <p:cNvPr id="224273" name="Line 17"/>
          <p:cNvSpPr>
            <a:spLocks noChangeShapeType="1"/>
          </p:cNvSpPr>
          <p:nvPr/>
        </p:nvSpPr>
        <p:spPr bwMode="auto">
          <a:xfrm flipH="1">
            <a:off x="4481513" y="2803525"/>
            <a:ext cx="1096962" cy="0"/>
          </a:xfrm>
          <a:prstGeom prst="line">
            <a:avLst/>
          </a:prstGeom>
          <a:noFill/>
          <a:ln w="25400">
            <a:solidFill>
              <a:schemeClr val="tx1"/>
            </a:solidFill>
            <a:round/>
            <a:headEnd/>
            <a:tailEnd/>
          </a:ln>
        </p:spPr>
        <p:txBody>
          <a:bodyPr/>
          <a:lstStyle/>
          <a:p>
            <a:endParaRPr lang="en-US"/>
          </a:p>
        </p:txBody>
      </p:sp>
      <p:sp>
        <p:nvSpPr>
          <p:cNvPr id="224274" name="Line 18"/>
          <p:cNvSpPr>
            <a:spLocks noChangeShapeType="1"/>
          </p:cNvSpPr>
          <p:nvPr/>
        </p:nvSpPr>
        <p:spPr bwMode="auto">
          <a:xfrm flipH="1">
            <a:off x="4116388" y="3535363"/>
            <a:ext cx="1462087" cy="0"/>
          </a:xfrm>
          <a:prstGeom prst="line">
            <a:avLst/>
          </a:prstGeom>
          <a:noFill/>
          <a:ln w="25400">
            <a:solidFill>
              <a:schemeClr val="tx1"/>
            </a:solidFill>
            <a:round/>
            <a:headEnd/>
            <a:tailEnd/>
          </a:ln>
        </p:spPr>
        <p:txBody>
          <a:bodyPr/>
          <a:lstStyle/>
          <a:p>
            <a:endParaRPr lang="en-US"/>
          </a:p>
        </p:txBody>
      </p:sp>
      <p:sp>
        <p:nvSpPr>
          <p:cNvPr id="224275" name="Line 19"/>
          <p:cNvSpPr>
            <a:spLocks noChangeShapeType="1"/>
          </p:cNvSpPr>
          <p:nvPr/>
        </p:nvSpPr>
        <p:spPr bwMode="auto">
          <a:xfrm flipH="1">
            <a:off x="4116388" y="4541838"/>
            <a:ext cx="1462087" cy="0"/>
          </a:xfrm>
          <a:prstGeom prst="line">
            <a:avLst/>
          </a:prstGeom>
          <a:noFill/>
          <a:ln w="25400">
            <a:solidFill>
              <a:schemeClr val="tx1"/>
            </a:solidFill>
            <a:round/>
            <a:headEnd/>
            <a:tailEnd/>
          </a:ln>
        </p:spPr>
        <p:txBody>
          <a:bodyPr/>
          <a:lstStyle/>
          <a:p>
            <a:endParaRPr lang="en-US"/>
          </a:p>
        </p:txBody>
      </p:sp>
      <p:sp>
        <p:nvSpPr>
          <p:cNvPr id="224276" name="Line 20"/>
          <p:cNvSpPr>
            <a:spLocks noChangeShapeType="1"/>
          </p:cNvSpPr>
          <p:nvPr/>
        </p:nvSpPr>
        <p:spPr bwMode="auto">
          <a:xfrm flipH="1">
            <a:off x="4116388" y="5546725"/>
            <a:ext cx="1462087" cy="0"/>
          </a:xfrm>
          <a:prstGeom prst="line">
            <a:avLst/>
          </a:prstGeom>
          <a:noFill/>
          <a:ln w="25400">
            <a:solidFill>
              <a:schemeClr val="tx1"/>
            </a:solidFill>
            <a:round/>
            <a:headEnd/>
            <a:tailEnd/>
          </a:ln>
        </p:spPr>
        <p:txBody>
          <a:bodyPr/>
          <a:lstStyle/>
          <a:p>
            <a:endParaRPr lang="en-US"/>
          </a:p>
        </p:txBody>
      </p:sp>
      <p:sp>
        <p:nvSpPr>
          <p:cNvPr id="224277" name="Text Box 21"/>
          <p:cNvSpPr txBox="1">
            <a:spLocks noChangeArrowheads="1"/>
          </p:cNvSpPr>
          <p:nvPr/>
        </p:nvSpPr>
        <p:spPr bwMode="auto">
          <a:xfrm>
            <a:off x="5945188" y="5638800"/>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4278" name="Text Box 22"/>
          <p:cNvSpPr txBox="1">
            <a:spLocks noChangeArrowheads="1"/>
          </p:cNvSpPr>
          <p:nvPr/>
        </p:nvSpPr>
        <p:spPr bwMode="auto">
          <a:xfrm>
            <a:off x="6035675" y="5364163"/>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4279" name="Text Box 23"/>
          <p:cNvSpPr txBox="1">
            <a:spLocks noChangeArrowheads="1"/>
          </p:cNvSpPr>
          <p:nvPr/>
        </p:nvSpPr>
        <p:spPr bwMode="auto">
          <a:xfrm>
            <a:off x="5578475" y="3627438"/>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4280" name="Text Box 24"/>
          <p:cNvSpPr txBox="1">
            <a:spLocks noChangeArrowheads="1"/>
          </p:cNvSpPr>
          <p:nvPr/>
        </p:nvSpPr>
        <p:spPr bwMode="auto">
          <a:xfrm>
            <a:off x="5578475" y="4632325"/>
            <a:ext cx="365125"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4281" name="Text Box 25"/>
          <p:cNvSpPr txBox="1">
            <a:spLocks noChangeArrowheads="1"/>
          </p:cNvSpPr>
          <p:nvPr/>
        </p:nvSpPr>
        <p:spPr bwMode="auto">
          <a:xfrm>
            <a:off x="5578475" y="5638800"/>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4282" name="Text Box 26"/>
          <p:cNvSpPr txBox="1">
            <a:spLocks noChangeArrowheads="1"/>
          </p:cNvSpPr>
          <p:nvPr/>
        </p:nvSpPr>
        <p:spPr bwMode="auto">
          <a:xfrm>
            <a:off x="5578475" y="2620963"/>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4283" name="Text Box 27"/>
          <p:cNvSpPr txBox="1">
            <a:spLocks noChangeArrowheads="1"/>
          </p:cNvSpPr>
          <p:nvPr/>
        </p:nvSpPr>
        <p:spPr bwMode="auto">
          <a:xfrm>
            <a:off x="5487988" y="3381375"/>
            <a:ext cx="3667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4284" name="Text Box 28"/>
          <p:cNvSpPr txBox="1">
            <a:spLocks noChangeArrowheads="1"/>
          </p:cNvSpPr>
          <p:nvPr/>
        </p:nvSpPr>
        <p:spPr bwMode="auto">
          <a:xfrm>
            <a:off x="5487988" y="2346325"/>
            <a:ext cx="3667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4285" name="Text Box 29"/>
          <p:cNvSpPr txBox="1">
            <a:spLocks noChangeArrowheads="1"/>
          </p:cNvSpPr>
          <p:nvPr/>
        </p:nvSpPr>
        <p:spPr bwMode="auto">
          <a:xfrm>
            <a:off x="5578475" y="4359275"/>
            <a:ext cx="274638"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4286" name="Text Box 30"/>
          <p:cNvSpPr txBox="1">
            <a:spLocks noChangeArrowheads="1"/>
          </p:cNvSpPr>
          <p:nvPr/>
        </p:nvSpPr>
        <p:spPr bwMode="auto">
          <a:xfrm>
            <a:off x="5487988" y="5364163"/>
            <a:ext cx="3667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4287" name="Text Box 31"/>
          <p:cNvSpPr txBox="1">
            <a:spLocks noChangeArrowheads="1"/>
          </p:cNvSpPr>
          <p:nvPr/>
        </p:nvSpPr>
        <p:spPr bwMode="auto">
          <a:xfrm>
            <a:off x="6035675" y="4359275"/>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4288" name="Text Box 32"/>
          <p:cNvSpPr txBox="1">
            <a:spLocks noChangeArrowheads="1"/>
          </p:cNvSpPr>
          <p:nvPr/>
        </p:nvSpPr>
        <p:spPr bwMode="auto">
          <a:xfrm>
            <a:off x="6035675" y="3352800"/>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4289" name="Text Box 33"/>
          <p:cNvSpPr txBox="1">
            <a:spLocks noChangeArrowheads="1"/>
          </p:cNvSpPr>
          <p:nvPr/>
        </p:nvSpPr>
        <p:spPr bwMode="auto">
          <a:xfrm>
            <a:off x="6035675" y="2346325"/>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4290" name="Text Box 34"/>
          <p:cNvSpPr txBox="1">
            <a:spLocks noChangeArrowheads="1"/>
          </p:cNvSpPr>
          <p:nvPr/>
        </p:nvSpPr>
        <p:spPr bwMode="auto">
          <a:xfrm>
            <a:off x="5945188" y="2620963"/>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4291" name="Text Box 35"/>
          <p:cNvSpPr txBox="1">
            <a:spLocks noChangeArrowheads="1"/>
          </p:cNvSpPr>
          <p:nvPr/>
        </p:nvSpPr>
        <p:spPr bwMode="auto">
          <a:xfrm>
            <a:off x="5945188" y="3627438"/>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4292" name="Text Box 36"/>
          <p:cNvSpPr txBox="1">
            <a:spLocks noChangeArrowheads="1"/>
          </p:cNvSpPr>
          <p:nvPr/>
        </p:nvSpPr>
        <p:spPr bwMode="auto">
          <a:xfrm>
            <a:off x="5945188" y="4632325"/>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4293" name="Line 37"/>
          <p:cNvSpPr>
            <a:spLocks noChangeShapeType="1"/>
          </p:cNvSpPr>
          <p:nvPr/>
        </p:nvSpPr>
        <p:spPr bwMode="auto">
          <a:xfrm>
            <a:off x="6402388" y="2530475"/>
            <a:ext cx="914400" cy="0"/>
          </a:xfrm>
          <a:prstGeom prst="line">
            <a:avLst/>
          </a:prstGeom>
          <a:noFill/>
          <a:ln w="25400">
            <a:solidFill>
              <a:schemeClr val="tx1"/>
            </a:solidFill>
            <a:round/>
            <a:headEnd/>
            <a:tailEnd/>
          </a:ln>
        </p:spPr>
        <p:txBody>
          <a:bodyPr/>
          <a:lstStyle/>
          <a:p>
            <a:endParaRPr lang="en-US"/>
          </a:p>
        </p:txBody>
      </p:sp>
      <p:sp>
        <p:nvSpPr>
          <p:cNvPr id="224294" name="Line 38"/>
          <p:cNvSpPr>
            <a:spLocks noChangeShapeType="1"/>
          </p:cNvSpPr>
          <p:nvPr/>
        </p:nvSpPr>
        <p:spPr bwMode="auto">
          <a:xfrm>
            <a:off x="6402388" y="5546725"/>
            <a:ext cx="914400" cy="0"/>
          </a:xfrm>
          <a:prstGeom prst="line">
            <a:avLst/>
          </a:prstGeom>
          <a:noFill/>
          <a:ln w="25400">
            <a:solidFill>
              <a:schemeClr val="tx1"/>
            </a:solidFill>
            <a:round/>
            <a:headEnd/>
            <a:tailEnd/>
          </a:ln>
        </p:spPr>
        <p:txBody>
          <a:bodyPr/>
          <a:lstStyle/>
          <a:p>
            <a:endParaRPr lang="en-US"/>
          </a:p>
        </p:txBody>
      </p:sp>
      <p:sp>
        <p:nvSpPr>
          <p:cNvPr id="224295" name="Line 39"/>
          <p:cNvSpPr>
            <a:spLocks noChangeShapeType="1"/>
          </p:cNvSpPr>
          <p:nvPr/>
        </p:nvSpPr>
        <p:spPr bwMode="auto">
          <a:xfrm>
            <a:off x="6402388" y="4541838"/>
            <a:ext cx="914400" cy="0"/>
          </a:xfrm>
          <a:prstGeom prst="line">
            <a:avLst/>
          </a:prstGeom>
          <a:noFill/>
          <a:ln w="25400">
            <a:solidFill>
              <a:schemeClr val="tx1"/>
            </a:solidFill>
            <a:round/>
            <a:headEnd/>
            <a:tailEnd/>
          </a:ln>
        </p:spPr>
        <p:txBody>
          <a:bodyPr/>
          <a:lstStyle/>
          <a:p>
            <a:endParaRPr lang="en-US"/>
          </a:p>
        </p:txBody>
      </p:sp>
      <p:sp>
        <p:nvSpPr>
          <p:cNvPr id="224296" name="Line 40"/>
          <p:cNvSpPr>
            <a:spLocks noChangeShapeType="1"/>
          </p:cNvSpPr>
          <p:nvPr/>
        </p:nvSpPr>
        <p:spPr bwMode="auto">
          <a:xfrm>
            <a:off x="6402388" y="3535363"/>
            <a:ext cx="914400" cy="0"/>
          </a:xfrm>
          <a:prstGeom prst="line">
            <a:avLst/>
          </a:prstGeom>
          <a:noFill/>
          <a:ln w="25400">
            <a:solidFill>
              <a:schemeClr val="tx1"/>
            </a:solidFill>
            <a:round/>
            <a:headEnd/>
            <a:tailEnd/>
          </a:ln>
        </p:spPr>
        <p:txBody>
          <a:bodyPr/>
          <a:lstStyle/>
          <a:p>
            <a:endParaRPr lang="en-US"/>
          </a:p>
        </p:txBody>
      </p:sp>
      <p:sp>
        <p:nvSpPr>
          <p:cNvPr id="224297" name="AutoShape 41"/>
          <p:cNvSpPr>
            <a:spLocks noChangeArrowheads="1"/>
          </p:cNvSpPr>
          <p:nvPr/>
        </p:nvSpPr>
        <p:spPr bwMode="auto">
          <a:xfrm>
            <a:off x="3841750" y="2346325"/>
            <a:ext cx="274638" cy="363538"/>
          </a:xfrm>
          <a:prstGeom prst="flowChartDelay">
            <a:avLst/>
          </a:prstGeom>
          <a:noFill/>
          <a:ln w="25400">
            <a:solidFill>
              <a:schemeClr val="tx1"/>
            </a:solidFill>
            <a:miter lim="800000"/>
            <a:headEnd/>
            <a:tailEnd/>
          </a:ln>
        </p:spPr>
        <p:txBody>
          <a:bodyPr wrap="none" anchor="ctr"/>
          <a:lstStyle/>
          <a:p>
            <a:endParaRPr lang="en-US"/>
          </a:p>
        </p:txBody>
      </p:sp>
      <p:sp>
        <p:nvSpPr>
          <p:cNvPr id="224298" name="AutoShape 42"/>
          <p:cNvSpPr>
            <a:spLocks noChangeArrowheads="1"/>
          </p:cNvSpPr>
          <p:nvPr/>
        </p:nvSpPr>
        <p:spPr bwMode="auto">
          <a:xfrm>
            <a:off x="3841750" y="2803525"/>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4299" name="AutoShape 43"/>
          <p:cNvSpPr>
            <a:spLocks noChangeArrowheads="1"/>
          </p:cNvSpPr>
          <p:nvPr/>
        </p:nvSpPr>
        <p:spPr bwMode="auto">
          <a:xfrm>
            <a:off x="3841750" y="3352800"/>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4300" name="AutoShape 44"/>
          <p:cNvSpPr>
            <a:spLocks noChangeArrowheads="1"/>
          </p:cNvSpPr>
          <p:nvPr/>
        </p:nvSpPr>
        <p:spPr bwMode="auto">
          <a:xfrm>
            <a:off x="3841750" y="4359275"/>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4301" name="AutoShape 45"/>
          <p:cNvSpPr>
            <a:spLocks noChangeArrowheads="1"/>
          </p:cNvSpPr>
          <p:nvPr/>
        </p:nvSpPr>
        <p:spPr bwMode="auto">
          <a:xfrm>
            <a:off x="3841750" y="4816475"/>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4302" name="AutoShape 46"/>
          <p:cNvSpPr>
            <a:spLocks noChangeArrowheads="1"/>
          </p:cNvSpPr>
          <p:nvPr/>
        </p:nvSpPr>
        <p:spPr bwMode="auto">
          <a:xfrm>
            <a:off x="3841750" y="5364163"/>
            <a:ext cx="274638" cy="363537"/>
          </a:xfrm>
          <a:prstGeom prst="flowChartDelay">
            <a:avLst/>
          </a:prstGeom>
          <a:noFill/>
          <a:ln w="25400">
            <a:solidFill>
              <a:schemeClr val="tx1"/>
            </a:solidFill>
            <a:miter lim="800000"/>
            <a:headEnd/>
            <a:tailEnd/>
          </a:ln>
        </p:spPr>
        <p:txBody>
          <a:bodyPr wrap="none" anchor="ctr"/>
          <a:lstStyle/>
          <a:p>
            <a:endParaRPr lang="en-US"/>
          </a:p>
        </p:txBody>
      </p:sp>
      <p:sp>
        <p:nvSpPr>
          <p:cNvPr id="224303" name="AutoShape 47"/>
          <p:cNvSpPr>
            <a:spLocks noChangeArrowheads="1"/>
          </p:cNvSpPr>
          <p:nvPr/>
        </p:nvSpPr>
        <p:spPr bwMode="auto">
          <a:xfrm>
            <a:off x="3841750" y="5821363"/>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4304" name="AutoShape 48"/>
          <p:cNvSpPr>
            <a:spLocks noChangeArrowheads="1"/>
          </p:cNvSpPr>
          <p:nvPr/>
        </p:nvSpPr>
        <p:spPr bwMode="auto">
          <a:xfrm>
            <a:off x="3841750" y="3810000"/>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4305" name="Line 49"/>
          <p:cNvSpPr>
            <a:spLocks noChangeShapeType="1"/>
          </p:cNvSpPr>
          <p:nvPr/>
        </p:nvSpPr>
        <p:spPr bwMode="auto">
          <a:xfrm>
            <a:off x="3292475" y="2987675"/>
            <a:ext cx="549275" cy="0"/>
          </a:xfrm>
          <a:prstGeom prst="line">
            <a:avLst/>
          </a:prstGeom>
          <a:noFill/>
          <a:ln w="25400">
            <a:solidFill>
              <a:schemeClr val="tx1"/>
            </a:solidFill>
            <a:round/>
            <a:headEnd/>
            <a:tailEnd/>
          </a:ln>
        </p:spPr>
        <p:txBody>
          <a:bodyPr wrap="none" anchor="ctr"/>
          <a:lstStyle/>
          <a:p>
            <a:endParaRPr lang="en-US"/>
          </a:p>
        </p:txBody>
      </p:sp>
      <p:sp>
        <p:nvSpPr>
          <p:cNvPr id="224306" name="AutoShape 50"/>
          <p:cNvSpPr>
            <a:spLocks noChangeArrowheads="1"/>
          </p:cNvSpPr>
          <p:nvPr/>
        </p:nvSpPr>
        <p:spPr bwMode="auto">
          <a:xfrm rot="5400000">
            <a:off x="2928144" y="2802731"/>
            <a:ext cx="273050"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4307" name="Oval 51"/>
          <p:cNvSpPr>
            <a:spLocks noChangeArrowheads="1"/>
          </p:cNvSpPr>
          <p:nvPr/>
        </p:nvSpPr>
        <p:spPr bwMode="auto">
          <a:xfrm>
            <a:off x="3201988" y="2895600"/>
            <a:ext cx="92075" cy="92075"/>
          </a:xfrm>
          <a:prstGeom prst="ellipse">
            <a:avLst/>
          </a:prstGeom>
          <a:noFill/>
          <a:ln w="25400">
            <a:solidFill>
              <a:schemeClr val="tx1"/>
            </a:solidFill>
            <a:round/>
            <a:headEnd/>
            <a:tailEnd/>
          </a:ln>
        </p:spPr>
        <p:txBody>
          <a:bodyPr wrap="none" anchor="ctr"/>
          <a:lstStyle/>
          <a:p>
            <a:endParaRPr lang="en-US"/>
          </a:p>
        </p:txBody>
      </p:sp>
      <p:sp>
        <p:nvSpPr>
          <p:cNvPr id="224308" name="Line 52"/>
          <p:cNvSpPr>
            <a:spLocks noChangeShapeType="1"/>
          </p:cNvSpPr>
          <p:nvPr/>
        </p:nvSpPr>
        <p:spPr bwMode="auto">
          <a:xfrm>
            <a:off x="4481513" y="2803525"/>
            <a:ext cx="0" cy="274638"/>
          </a:xfrm>
          <a:prstGeom prst="line">
            <a:avLst/>
          </a:prstGeom>
          <a:noFill/>
          <a:ln w="25400">
            <a:solidFill>
              <a:schemeClr val="tx1"/>
            </a:solidFill>
            <a:round/>
            <a:headEnd/>
            <a:tailEnd/>
          </a:ln>
        </p:spPr>
        <p:txBody>
          <a:bodyPr/>
          <a:lstStyle/>
          <a:p>
            <a:endParaRPr lang="en-US"/>
          </a:p>
        </p:txBody>
      </p:sp>
      <p:sp>
        <p:nvSpPr>
          <p:cNvPr id="224309" name="Line 53"/>
          <p:cNvSpPr>
            <a:spLocks noChangeShapeType="1"/>
          </p:cNvSpPr>
          <p:nvPr/>
        </p:nvSpPr>
        <p:spPr bwMode="auto">
          <a:xfrm flipH="1">
            <a:off x="4116388" y="3078163"/>
            <a:ext cx="365125" cy="0"/>
          </a:xfrm>
          <a:prstGeom prst="line">
            <a:avLst/>
          </a:prstGeom>
          <a:noFill/>
          <a:ln w="25400">
            <a:solidFill>
              <a:schemeClr val="tx1"/>
            </a:solidFill>
            <a:round/>
            <a:headEnd/>
            <a:tailEnd/>
          </a:ln>
        </p:spPr>
        <p:txBody>
          <a:bodyPr/>
          <a:lstStyle/>
          <a:p>
            <a:endParaRPr lang="en-US"/>
          </a:p>
        </p:txBody>
      </p:sp>
      <p:sp>
        <p:nvSpPr>
          <p:cNvPr id="224310" name="Line 54"/>
          <p:cNvSpPr>
            <a:spLocks noChangeShapeType="1"/>
          </p:cNvSpPr>
          <p:nvPr/>
        </p:nvSpPr>
        <p:spPr bwMode="auto">
          <a:xfrm flipH="1">
            <a:off x="4481513" y="3810000"/>
            <a:ext cx="1096962" cy="0"/>
          </a:xfrm>
          <a:prstGeom prst="line">
            <a:avLst/>
          </a:prstGeom>
          <a:noFill/>
          <a:ln w="25400">
            <a:solidFill>
              <a:schemeClr val="tx1"/>
            </a:solidFill>
            <a:round/>
            <a:headEnd/>
            <a:tailEnd/>
          </a:ln>
        </p:spPr>
        <p:txBody>
          <a:bodyPr/>
          <a:lstStyle/>
          <a:p>
            <a:endParaRPr lang="en-US"/>
          </a:p>
        </p:txBody>
      </p:sp>
      <p:sp>
        <p:nvSpPr>
          <p:cNvPr id="224311" name="Line 55"/>
          <p:cNvSpPr>
            <a:spLocks noChangeShapeType="1"/>
          </p:cNvSpPr>
          <p:nvPr/>
        </p:nvSpPr>
        <p:spPr bwMode="auto">
          <a:xfrm>
            <a:off x="4481513" y="3810000"/>
            <a:ext cx="0" cy="274638"/>
          </a:xfrm>
          <a:prstGeom prst="line">
            <a:avLst/>
          </a:prstGeom>
          <a:noFill/>
          <a:ln w="25400">
            <a:solidFill>
              <a:schemeClr val="tx1"/>
            </a:solidFill>
            <a:round/>
            <a:headEnd/>
            <a:tailEnd/>
          </a:ln>
        </p:spPr>
        <p:txBody>
          <a:bodyPr/>
          <a:lstStyle/>
          <a:p>
            <a:endParaRPr lang="en-US"/>
          </a:p>
        </p:txBody>
      </p:sp>
      <p:sp>
        <p:nvSpPr>
          <p:cNvPr id="224312" name="Line 56"/>
          <p:cNvSpPr>
            <a:spLocks noChangeShapeType="1"/>
          </p:cNvSpPr>
          <p:nvPr/>
        </p:nvSpPr>
        <p:spPr bwMode="auto">
          <a:xfrm flipH="1">
            <a:off x="4116388" y="4084638"/>
            <a:ext cx="365125" cy="0"/>
          </a:xfrm>
          <a:prstGeom prst="line">
            <a:avLst/>
          </a:prstGeom>
          <a:noFill/>
          <a:ln w="25400">
            <a:solidFill>
              <a:schemeClr val="tx1"/>
            </a:solidFill>
            <a:round/>
            <a:headEnd/>
            <a:tailEnd/>
          </a:ln>
        </p:spPr>
        <p:txBody>
          <a:bodyPr/>
          <a:lstStyle/>
          <a:p>
            <a:endParaRPr lang="en-US"/>
          </a:p>
        </p:txBody>
      </p:sp>
      <p:sp>
        <p:nvSpPr>
          <p:cNvPr id="224313" name="Line 57"/>
          <p:cNvSpPr>
            <a:spLocks noChangeShapeType="1"/>
          </p:cNvSpPr>
          <p:nvPr/>
        </p:nvSpPr>
        <p:spPr bwMode="auto">
          <a:xfrm flipH="1">
            <a:off x="4481513" y="4816475"/>
            <a:ext cx="1096962" cy="0"/>
          </a:xfrm>
          <a:prstGeom prst="line">
            <a:avLst/>
          </a:prstGeom>
          <a:noFill/>
          <a:ln w="25400">
            <a:solidFill>
              <a:schemeClr val="tx1"/>
            </a:solidFill>
            <a:round/>
            <a:headEnd/>
            <a:tailEnd/>
          </a:ln>
        </p:spPr>
        <p:txBody>
          <a:bodyPr/>
          <a:lstStyle/>
          <a:p>
            <a:endParaRPr lang="en-US"/>
          </a:p>
        </p:txBody>
      </p:sp>
      <p:sp>
        <p:nvSpPr>
          <p:cNvPr id="224314" name="Line 58"/>
          <p:cNvSpPr>
            <a:spLocks noChangeShapeType="1"/>
          </p:cNvSpPr>
          <p:nvPr/>
        </p:nvSpPr>
        <p:spPr bwMode="auto">
          <a:xfrm>
            <a:off x="4481513" y="4816475"/>
            <a:ext cx="0" cy="274638"/>
          </a:xfrm>
          <a:prstGeom prst="line">
            <a:avLst/>
          </a:prstGeom>
          <a:noFill/>
          <a:ln w="25400">
            <a:solidFill>
              <a:schemeClr val="tx1"/>
            </a:solidFill>
            <a:round/>
            <a:headEnd/>
            <a:tailEnd/>
          </a:ln>
        </p:spPr>
        <p:txBody>
          <a:bodyPr/>
          <a:lstStyle/>
          <a:p>
            <a:endParaRPr lang="en-US"/>
          </a:p>
        </p:txBody>
      </p:sp>
      <p:sp>
        <p:nvSpPr>
          <p:cNvPr id="224315" name="Line 59"/>
          <p:cNvSpPr>
            <a:spLocks noChangeShapeType="1"/>
          </p:cNvSpPr>
          <p:nvPr/>
        </p:nvSpPr>
        <p:spPr bwMode="auto">
          <a:xfrm flipH="1">
            <a:off x="4116388" y="5091113"/>
            <a:ext cx="365125" cy="0"/>
          </a:xfrm>
          <a:prstGeom prst="line">
            <a:avLst/>
          </a:prstGeom>
          <a:noFill/>
          <a:ln w="25400">
            <a:solidFill>
              <a:schemeClr val="tx1"/>
            </a:solidFill>
            <a:round/>
            <a:headEnd/>
            <a:tailEnd/>
          </a:ln>
        </p:spPr>
        <p:txBody>
          <a:bodyPr/>
          <a:lstStyle/>
          <a:p>
            <a:endParaRPr lang="en-US"/>
          </a:p>
        </p:txBody>
      </p:sp>
      <p:sp>
        <p:nvSpPr>
          <p:cNvPr id="224316" name="Line 60"/>
          <p:cNvSpPr>
            <a:spLocks noChangeShapeType="1"/>
          </p:cNvSpPr>
          <p:nvPr/>
        </p:nvSpPr>
        <p:spPr bwMode="auto">
          <a:xfrm flipH="1">
            <a:off x="4481513" y="5821363"/>
            <a:ext cx="1096962" cy="0"/>
          </a:xfrm>
          <a:prstGeom prst="line">
            <a:avLst/>
          </a:prstGeom>
          <a:noFill/>
          <a:ln w="25400">
            <a:solidFill>
              <a:schemeClr val="tx1"/>
            </a:solidFill>
            <a:round/>
            <a:headEnd/>
            <a:tailEnd/>
          </a:ln>
        </p:spPr>
        <p:txBody>
          <a:bodyPr/>
          <a:lstStyle/>
          <a:p>
            <a:endParaRPr lang="en-US"/>
          </a:p>
        </p:txBody>
      </p:sp>
      <p:sp>
        <p:nvSpPr>
          <p:cNvPr id="224317" name="Line 61"/>
          <p:cNvSpPr>
            <a:spLocks noChangeShapeType="1"/>
          </p:cNvSpPr>
          <p:nvPr/>
        </p:nvSpPr>
        <p:spPr bwMode="auto">
          <a:xfrm>
            <a:off x="4481513" y="5821363"/>
            <a:ext cx="0" cy="274637"/>
          </a:xfrm>
          <a:prstGeom prst="line">
            <a:avLst/>
          </a:prstGeom>
          <a:noFill/>
          <a:ln w="25400">
            <a:solidFill>
              <a:schemeClr val="tx1"/>
            </a:solidFill>
            <a:round/>
            <a:headEnd/>
            <a:tailEnd/>
          </a:ln>
        </p:spPr>
        <p:txBody>
          <a:bodyPr/>
          <a:lstStyle/>
          <a:p>
            <a:endParaRPr lang="en-US"/>
          </a:p>
        </p:txBody>
      </p:sp>
      <p:sp>
        <p:nvSpPr>
          <p:cNvPr id="224318" name="Line 62"/>
          <p:cNvSpPr>
            <a:spLocks noChangeShapeType="1"/>
          </p:cNvSpPr>
          <p:nvPr/>
        </p:nvSpPr>
        <p:spPr bwMode="auto">
          <a:xfrm flipH="1">
            <a:off x="4116388" y="6096000"/>
            <a:ext cx="365125" cy="0"/>
          </a:xfrm>
          <a:prstGeom prst="line">
            <a:avLst/>
          </a:prstGeom>
          <a:noFill/>
          <a:ln w="25400">
            <a:solidFill>
              <a:schemeClr val="tx1"/>
            </a:solidFill>
            <a:round/>
            <a:headEnd/>
            <a:tailEnd/>
          </a:ln>
        </p:spPr>
        <p:txBody>
          <a:bodyPr/>
          <a:lstStyle/>
          <a:p>
            <a:endParaRPr lang="en-US"/>
          </a:p>
        </p:txBody>
      </p:sp>
      <p:sp>
        <p:nvSpPr>
          <p:cNvPr id="224319" name="Line 63"/>
          <p:cNvSpPr>
            <a:spLocks noChangeShapeType="1"/>
          </p:cNvSpPr>
          <p:nvPr/>
        </p:nvSpPr>
        <p:spPr bwMode="auto">
          <a:xfrm flipH="1">
            <a:off x="2105025" y="3078163"/>
            <a:ext cx="1736725" cy="0"/>
          </a:xfrm>
          <a:prstGeom prst="line">
            <a:avLst/>
          </a:prstGeom>
          <a:noFill/>
          <a:ln w="25400">
            <a:solidFill>
              <a:schemeClr val="tx1"/>
            </a:solidFill>
            <a:round/>
            <a:headEnd/>
            <a:tailEnd type="oval" w="med" len="med"/>
          </a:ln>
        </p:spPr>
        <p:txBody>
          <a:bodyPr/>
          <a:lstStyle/>
          <a:p>
            <a:endParaRPr lang="en-US"/>
          </a:p>
        </p:txBody>
      </p:sp>
      <p:sp>
        <p:nvSpPr>
          <p:cNvPr id="224320" name="Line 64"/>
          <p:cNvSpPr>
            <a:spLocks noChangeShapeType="1"/>
          </p:cNvSpPr>
          <p:nvPr/>
        </p:nvSpPr>
        <p:spPr bwMode="auto">
          <a:xfrm flipH="1">
            <a:off x="2652713" y="2895600"/>
            <a:ext cx="274637" cy="0"/>
          </a:xfrm>
          <a:prstGeom prst="line">
            <a:avLst/>
          </a:prstGeom>
          <a:noFill/>
          <a:ln w="25400">
            <a:solidFill>
              <a:schemeClr val="tx1"/>
            </a:solidFill>
            <a:round/>
            <a:headEnd/>
            <a:tailEnd/>
          </a:ln>
        </p:spPr>
        <p:txBody>
          <a:bodyPr/>
          <a:lstStyle/>
          <a:p>
            <a:endParaRPr lang="en-US"/>
          </a:p>
        </p:txBody>
      </p:sp>
      <p:sp>
        <p:nvSpPr>
          <p:cNvPr id="224321" name="Line 65"/>
          <p:cNvSpPr>
            <a:spLocks noChangeShapeType="1"/>
          </p:cNvSpPr>
          <p:nvPr/>
        </p:nvSpPr>
        <p:spPr bwMode="auto">
          <a:xfrm flipV="1">
            <a:off x="2652713" y="2530475"/>
            <a:ext cx="0" cy="365125"/>
          </a:xfrm>
          <a:prstGeom prst="line">
            <a:avLst/>
          </a:prstGeom>
          <a:noFill/>
          <a:ln w="25400">
            <a:solidFill>
              <a:schemeClr val="tx1"/>
            </a:solidFill>
            <a:round/>
            <a:headEnd/>
            <a:tailEnd type="oval" w="med" len="med"/>
          </a:ln>
        </p:spPr>
        <p:txBody>
          <a:bodyPr/>
          <a:lstStyle/>
          <a:p>
            <a:endParaRPr lang="en-US"/>
          </a:p>
        </p:txBody>
      </p:sp>
      <p:sp>
        <p:nvSpPr>
          <p:cNvPr id="224322" name="Line 66"/>
          <p:cNvSpPr>
            <a:spLocks noChangeShapeType="1"/>
          </p:cNvSpPr>
          <p:nvPr/>
        </p:nvSpPr>
        <p:spPr bwMode="auto">
          <a:xfrm>
            <a:off x="2652713" y="2530475"/>
            <a:ext cx="1189037" cy="0"/>
          </a:xfrm>
          <a:prstGeom prst="line">
            <a:avLst/>
          </a:prstGeom>
          <a:noFill/>
          <a:ln w="25400">
            <a:solidFill>
              <a:schemeClr val="tx1"/>
            </a:solidFill>
            <a:round/>
            <a:headEnd/>
            <a:tailEnd/>
          </a:ln>
        </p:spPr>
        <p:txBody>
          <a:bodyPr/>
          <a:lstStyle/>
          <a:p>
            <a:endParaRPr lang="en-US"/>
          </a:p>
        </p:txBody>
      </p:sp>
      <p:sp>
        <p:nvSpPr>
          <p:cNvPr id="224323" name="Line 67"/>
          <p:cNvSpPr>
            <a:spLocks noChangeShapeType="1"/>
          </p:cNvSpPr>
          <p:nvPr/>
        </p:nvSpPr>
        <p:spPr bwMode="auto">
          <a:xfrm flipH="1">
            <a:off x="2105025" y="2438400"/>
            <a:ext cx="1736725" cy="0"/>
          </a:xfrm>
          <a:prstGeom prst="line">
            <a:avLst/>
          </a:prstGeom>
          <a:noFill/>
          <a:ln w="25400">
            <a:solidFill>
              <a:schemeClr val="tx1"/>
            </a:solidFill>
            <a:round/>
            <a:headEnd/>
            <a:tailEnd type="oval" w="med" len="med"/>
          </a:ln>
        </p:spPr>
        <p:txBody>
          <a:bodyPr/>
          <a:lstStyle/>
          <a:p>
            <a:endParaRPr lang="en-US"/>
          </a:p>
        </p:txBody>
      </p:sp>
      <p:sp>
        <p:nvSpPr>
          <p:cNvPr id="224324" name="Line 68"/>
          <p:cNvSpPr>
            <a:spLocks noChangeShapeType="1"/>
          </p:cNvSpPr>
          <p:nvPr/>
        </p:nvSpPr>
        <p:spPr bwMode="auto">
          <a:xfrm flipH="1">
            <a:off x="1647825" y="2530475"/>
            <a:ext cx="1004888" cy="0"/>
          </a:xfrm>
          <a:prstGeom prst="line">
            <a:avLst/>
          </a:prstGeom>
          <a:noFill/>
          <a:ln w="25400">
            <a:solidFill>
              <a:schemeClr val="tx1"/>
            </a:solidFill>
            <a:round/>
            <a:headEnd/>
            <a:tailEnd/>
          </a:ln>
        </p:spPr>
        <p:txBody>
          <a:bodyPr/>
          <a:lstStyle/>
          <a:p>
            <a:endParaRPr lang="en-US"/>
          </a:p>
        </p:txBody>
      </p:sp>
      <p:sp>
        <p:nvSpPr>
          <p:cNvPr id="224325" name="Line 69"/>
          <p:cNvSpPr>
            <a:spLocks noChangeShapeType="1"/>
          </p:cNvSpPr>
          <p:nvPr/>
        </p:nvSpPr>
        <p:spPr bwMode="auto">
          <a:xfrm>
            <a:off x="2103438" y="2057400"/>
            <a:ext cx="0" cy="4022725"/>
          </a:xfrm>
          <a:prstGeom prst="line">
            <a:avLst/>
          </a:prstGeom>
          <a:noFill/>
          <a:ln w="25400">
            <a:solidFill>
              <a:schemeClr val="tx1"/>
            </a:solidFill>
            <a:round/>
            <a:headEnd/>
            <a:tailEnd/>
          </a:ln>
        </p:spPr>
        <p:txBody>
          <a:bodyPr/>
          <a:lstStyle/>
          <a:p>
            <a:endParaRPr lang="en-US"/>
          </a:p>
        </p:txBody>
      </p:sp>
      <p:sp>
        <p:nvSpPr>
          <p:cNvPr id="224326" name="Line 70"/>
          <p:cNvSpPr>
            <a:spLocks noChangeShapeType="1"/>
          </p:cNvSpPr>
          <p:nvPr/>
        </p:nvSpPr>
        <p:spPr bwMode="auto">
          <a:xfrm>
            <a:off x="3292475" y="3994150"/>
            <a:ext cx="549275" cy="0"/>
          </a:xfrm>
          <a:prstGeom prst="line">
            <a:avLst/>
          </a:prstGeom>
          <a:noFill/>
          <a:ln w="25400">
            <a:solidFill>
              <a:schemeClr val="tx1"/>
            </a:solidFill>
            <a:round/>
            <a:headEnd/>
            <a:tailEnd/>
          </a:ln>
        </p:spPr>
        <p:txBody>
          <a:bodyPr wrap="none" anchor="ctr"/>
          <a:lstStyle/>
          <a:p>
            <a:endParaRPr lang="en-US"/>
          </a:p>
        </p:txBody>
      </p:sp>
      <p:sp>
        <p:nvSpPr>
          <p:cNvPr id="224327" name="AutoShape 71"/>
          <p:cNvSpPr>
            <a:spLocks noChangeArrowheads="1"/>
          </p:cNvSpPr>
          <p:nvPr/>
        </p:nvSpPr>
        <p:spPr bwMode="auto">
          <a:xfrm rot="5400000">
            <a:off x="2928144" y="3809206"/>
            <a:ext cx="273050"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4328" name="Oval 72"/>
          <p:cNvSpPr>
            <a:spLocks noChangeArrowheads="1"/>
          </p:cNvSpPr>
          <p:nvPr/>
        </p:nvSpPr>
        <p:spPr bwMode="auto">
          <a:xfrm>
            <a:off x="3201988" y="3902075"/>
            <a:ext cx="92075" cy="92075"/>
          </a:xfrm>
          <a:prstGeom prst="ellipse">
            <a:avLst/>
          </a:prstGeom>
          <a:noFill/>
          <a:ln w="25400">
            <a:solidFill>
              <a:schemeClr val="tx1"/>
            </a:solidFill>
            <a:round/>
            <a:headEnd/>
            <a:tailEnd/>
          </a:ln>
        </p:spPr>
        <p:txBody>
          <a:bodyPr wrap="none" anchor="ctr"/>
          <a:lstStyle/>
          <a:p>
            <a:endParaRPr lang="en-US"/>
          </a:p>
        </p:txBody>
      </p:sp>
      <p:sp>
        <p:nvSpPr>
          <p:cNvPr id="224329" name="Line 73"/>
          <p:cNvSpPr>
            <a:spLocks noChangeShapeType="1"/>
          </p:cNvSpPr>
          <p:nvPr/>
        </p:nvSpPr>
        <p:spPr bwMode="auto">
          <a:xfrm flipH="1">
            <a:off x="2105025" y="4084638"/>
            <a:ext cx="1736725" cy="0"/>
          </a:xfrm>
          <a:prstGeom prst="line">
            <a:avLst/>
          </a:prstGeom>
          <a:noFill/>
          <a:ln w="25400">
            <a:solidFill>
              <a:schemeClr val="tx1"/>
            </a:solidFill>
            <a:round/>
            <a:headEnd/>
            <a:tailEnd type="oval" w="med" len="med"/>
          </a:ln>
        </p:spPr>
        <p:txBody>
          <a:bodyPr/>
          <a:lstStyle/>
          <a:p>
            <a:endParaRPr lang="en-US"/>
          </a:p>
        </p:txBody>
      </p:sp>
      <p:sp>
        <p:nvSpPr>
          <p:cNvPr id="224330" name="Line 74"/>
          <p:cNvSpPr>
            <a:spLocks noChangeShapeType="1"/>
          </p:cNvSpPr>
          <p:nvPr/>
        </p:nvSpPr>
        <p:spPr bwMode="auto">
          <a:xfrm flipH="1">
            <a:off x="2652713" y="3902075"/>
            <a:ext cx="274637" cy="0"/>
          </a:xfrm>
          <a:prstGeom prst="line">
            <a:avLst/>
          </a:prstGeom>
          <a:noFill/>
          <a:ln w="25400">
            <a:solidFill>
              <a:schemeClr val="tx1"/>
            </a:solidFill>
            <a:round/>
            <a:headEnd/>
            <a:tailEnd/>
          </a:ln>
        </p:spPr>
        <p:txBody>
          <a:bodyPr/>
          <a:lstStyle/>
          <a:p>
            <a:endParaRPr lang="en-US"/>
          </a:p>
        </p:txBody>
      </p:sp>
      <p:sp>
        <p:nvSpPr>
          <p:cNvPr id="224331" name="Line 75"/>
          <p:cNvSpPr>
            <a:spLocks noChangeShapeType="1"/>
          </p:cNvSpPr>
          <p:nvPr/>
        </p:nvSpPr>
        <p:spPr bwMode="auto">
          <a:xfrm flipV="1">
            <a:off x="2652713" y="3535363"/>
            <a:ext cx="0" cy="366712"/>
          </a:xfrm>
          <a:prstGeom prst="line">
            <a:avLst/>
          </a:prstGeom>
          <a:noFill/>
          <a:ln w="25400">
            <a:solidFill>
              <a:schemeClr val="tx1"/>
            </a:solidFill>
            <a:round/>
            <a:headEnd/>
            <a:tailEnd type="oval" w="med" len="med"/>
          </a:ln>
        </p:spPr>
        <p:txBody>
          <a:bodyPr/>
          <a:lstStyle/>
          <a:p>
            <a:endParaRPr lang="en-US"/>
          </a:p>
        </p:txBody>
      </p:sp>
      <p:sp>
        <p:nvSpPr>
          <p:cNvPr id="224332" name="Line 76"/>
          <p:cNvSpPr>
            <a:spLocks noChangeShapeType="1"/>
          </p:cNvSpPr>
          <p:nvPr/>
        </p:nvSpPr>
        <p:spPr bwMode="auto">
          <a:xfrm>
            <a:off x="2652713" y="3535363"/>
            <a:ext cx="1189037" cy="0"/>
          </a:xfrm>
          <a:prstGeom prst="line">
            <a:avLst/>
          </a:prstGeom>
          <a:noFill/>
          <a:ln w="25400">
            <a:solidFill>
              <a:schemeClr val="tx1"/>
            </a:solidFill>
            <a:round/>
            <a:headEnd/>
            <a:tailEnd/>
          </a:ln>
        </p:spPr>
        <p:txBody>
          <a:bodyPr/>
          <a:lstStyle/>
          <a:p>
            <a:endParaRPr lang="en-US"/>
          </a:p>
        </p:txBody>
      </p:sp>
      <p:sp>
        <p:nvSpPr>
          <p:cNvPr id="224333" name="Line 77"/>
          <p:cNvSpPr>
            <a:spLocks noChangeShapeType="1"/>
          </p:cNvSpPr>
          <p:nvPr/>
        </p:nvSpPr>
        <p:spPr bwMode="auto">
          <a:xfrm flipH="1">
            <a:off x="2105025" y="3444875"/>
            <a:ext cx="1736725" cy="0"/>
          </a:xfrm>
          <a:prstGeom prst="line">
            <a:avLst/>
          </a:prstGeom>
          <a:noFill/>
          <a:ln w="25400">
            <a:solidFill>
              <a:schemeClr val="tx1"/>
            </a:solidFill>
            <a:round/>
            <a:headEnd/>
            <a:tailEnd type="oval" w="med" len="med"/>
          </a:ln>
        </p:spPr>
        <p:txBody>
          <a:bodyPr/>
          <a:lstStyle/>
          <a:p>
            <a:endParaRPr lang="en-US"/>
          </a:p>
        </p:txBody>
      </p:sp>
      <p:sp>
        <p:nvSpPr>
          <p:cNvPr id="224334" name="Line 78"/>
          <p:cNvSpPr>
            <a:spLocks noChangeShapeType="1"/>
          </p:cNvSpPr>
          <p:nvPr/>
        </p:nvSpPr>
        <p:spPr bwMode="auto">
          <a:xfrm flipH="1">
            <a:off x="1647825" y="3535363"/>
            <a:ext cx="1004888" cy="0"/>
          </a:xfrm>
          <a:prstGeom prst="line">
            <a:avLst/>
          </a:prstGeom>
          <a:noFill/>
          <a:ln w="25400">
            <a:solidFill>
              <a:schemeClr val="tx1"/>
            </a:solidFill>
            <a:round/>
            <a:headEnd/>
            <a:tailEnd/>
          </a:ln>
        </p:spPr>
        <p:txBody>
          <a:bodyPr/>
          <a:lstStyle/>
          <a:p>
            <a:endParaRPr lang="en-US"/>
          </a:p>
        </p:txBody>
      </p:sp>
      <p:sp>
        <p:nvSpPr>
          <p:cNvPr id="224335" name="Line 79"/>
          <p:cNvSpPr>
            <a:spLocks noChangeShapeType="1"/>
          </p:cNvSpPr>
          <p:nvPr/>
        </p:nvSpPr>
        <p:spPr bwMode="auto">
          <a:xfrm>
            <a:off x="3292475" y="4999038"/>
            <a:ext cx="549275" cy="0"/>
          </a:xfrm>
          <a:prstGeom prst="line">
            <a:avLst/>
          </a:prstGeom>
          <a:noFill/>
          <a:ln w="25400">
            <a:solidFill>
              <a:schemeClr val="tx1"/>
            </a:solidFill>
            <a:round/>
            <a:headEnd/>
            <a:tailEnd/>
          </a:ln>
        </p:spPr>
        <p:txBody>
          <a:bodyPr wrap="none" anchor="ctr"/>
          <a:lstStyle/>
          <a:p>
            <a:endParaRPr lang="en-US"/>
          </a:p>
        </p:txBody>
      </p:sp>
      <p:sp>
        <p:nvSpPr>
          <p:cNvPr id="224336" name="AutoShape 80"/>
          <p:cNvSpPr>
            <a:spLocks noChangeArrowheads="1"/>
          </p:cNvSpPr>
          <p:nvPr/>
        </p:nvSpPr>
        <p:spPr bwMode="auto">
          <a:xfrm rot="5400000">
            <a:off x="2927350" y="4814888"/>
            <a:ext cx="274637"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4337" name="Oval 81"/>
          <p:cNvSpPr>
            <a:spLocks noChangeArrowheads="1"/>
          </p:cNvSpPr>
          <p:nvPr/>
        </p:nvSpPr>
        <p:spPr bwMode="auto">
          <a:xfrm>
            <a:off x="3201988" y="4906963"/>
            <a:ext cx="92075" cy="92075"/>
          </a:xfrm>
          <a:prstGeom prst="ellipse">
            <a:avLst/>
          </a:prstGeom>
          <a:noFill/>
          <a:ln w="25400">
            <a:solidFill>
              <a:schemeClr val="tx1"/>
            </a:solidFill>
            <a:round/>
            <a:headEnd/>
            <a:tailEnd/>
          </a:ln>
        </p:spPr>
        <p:txBody>
          <a:bodyPr wrap="none" anchor="ctr"/>
          <a:lstStyle/>
          <a:p>
            <a:endParaRPr lang="en-US"/>
          </a:p>
        </p:txBody>
      </p:sp>
      <p:sp>
        <p:nvSpPr>
          <p:cNvPr id="224338" name="Line 82"/>
          <p:cNvSpPr>
            <a:spLocks noChangeShapeType="1"/>
          </p:cNvSpPr>
          <p:nvPr/>
        </p:nvSpPr>
        <p:spPr bwMode="auto">
          <a:xfrm flipH="1">
            <a:off x="2105025" y="5089525"/>
            <a:ext cx="1736725" cy="0"/>
          </a:xfrm>
          <a:prstGeom prst="line">
            <a:avLst/>
          </a:prstGeom>
          <a:noFill/>
          <a:ln w="25400">
            <a:solidFill>
              <a:schemeClr val="tx1"/>
            </a:solidFill>
            <a:round/>
            <a:headEnd/>
            <a:tailEnd type="oval" w="med" len="med"/>
          </a:ln>
        </p:spPr>
        <p:txBody>
          <a:bodyPr/>
          <a:lstStyle/>
          <a:p>
            <a:endParaRPr lang="en-US"/>
          </a:p>
        </p:txBody>
      </p:sp>
      <p:sp>
        <p:nvSpPr>
          <p:cNvPr id="224339" name="Line 83"/>
          <p:cNvSpPr>
            <a:spLocks noChangeShapeType="1"/>
          </p:cNvSpPr>
          <p:nvPr/>
        </p:nvSpPr>
        <p:spPr bwMode="auto">
          <a:xfrm flipH="1">
            <a:off x="2652713" y="4906963"/>
            <a:ext cx="274637" cy="0"/>
          </a:xfrm>
          <a:prstGeom prst="line">
            <a:avLst/>
          </a:prstGeom>
          <a:noFill/>
          <a:ln w="25400">
            <a:solidFill>
              <a:schemeClr val="tx1"/>
            </a:solidFill>
            <a:round/>
            <a:headEnd/>
            <a:tailEnd/>
          </a:ln>
        </p:spPr>
        <p:txBody>
          <a:bodyPr/>
          <a:lstStyle/>
          <a:p>
            <a:endParaRPr lang="en-US"/>
          </a:p>
        </p:txBody>
      </p:sp>
      <p:sp>
        <p:nvSpPr>
          <p:cNvPr id="224340" name="Line 84"/>
          <p:cNvSpPr>
            <a:spLocks noChangeShapeType="1"/>
          </p:cNvSpPr>
          <p:nvPr/>
        </p:nvSpPr>
        <p:spPr bwMode="auto">
          <a:xfrm flipV="1">
            <a:off x="2652713" y="4541838"/>
            <a:ext cx="0" cy="368300"/>
          </a:xfrm>
          <a:prstGeom prst="line">
            <a:avLst/>
          </a:prstGeom>
          <a:noFill/>
          <a:ln w="25400">
            <a:solidFill>
              <a:schemeClr val="tx1"/>
            </a:solidFill>
            <a:round/>
            <a:headEnd/>
            <a:tailEnd type="oval" w="med" len="med"/>
          </a:ln>
        </p:spPr>
        <p:txBody>
          <a:bodyPr/>
          <a:lstStyle/>
          <a:p>
            <a:endParaRPr lang="en-US"/>
          </a:p>
        </p:txBody>
      </p:sp>
      <p:sp>
        <p:nvSpPr>
          <p:cNvPr id="224341" name="Line 85"/>
          <p:cNvSpPr>
            <a:spLocks noChangeShapeType="1"/>
          </p:cNvSpPr>
          <p:nvPr/>
        </p:nvSpPr>
        <p:spPr bwMode="auto">
          <a:xfrm>
            <a:off x="2652713" y="4541838"/>
            <a:ext cx="1189037" cy="0"/>
          </a:xfrm>
          <a:prstGeom prst="line">
            <a:avLst/>
          </a:prstGeom>
          <a:noFill/>
          <a:ln w="25400">
            <a:solidFill>
              <a:schemeClr val="tx1"/>
            </a:solidFill>
            <a:round/>
            <a:headEnd/>
            <a:tailEnd/>
          </a:ln>
        </p:spPr>
        <p:txBody>
          <a:bodyPr/>
          <a:lstStyle/>
          <a:p>
            <a:endParaRPr lang="en-US"/>
          </a:p>
        </p:txBody>
      </p:sp>
      <p:sp>
        <p:nvSpPr>
          <p:cNvPr id="224342" name="Line 86"/>
          <p:cNvSpPr>
            <a:spLocks noChangeShapeType="1"/>
          </p:cNvSpPr>
          <p:nvPr/>
        </p:nvSpPr>
        <p:spPr bwMode="auto">
          <a:xfrm flipH="1">
            <a:off x="2105025" y="4449763"/>
            <a:ext cx="1736725" cy="0"/>
          </a:xfrm>
          <a:prstGeom prst="line">
            <a:avLst/>
          </a:prstGeom>
          <a:noFill/>
          <a:ln w="25400">
            <a:solidFill>
              <a:schemeClr val="tx1"/>
            </a:solidFill>
            <a:round/>
            <a:headEnd/>
            <a:tailEnd type="oval" w="med" len="med"/>
          </a:ln>
        </p:spPr>
        <p:txBody>
          <a:bodyPr/>
          <a:lstStyle/>
          <a:p>
            <a:endParaRPr lang="en-US"/>
          </a:p>
        </p:txBody>
      </p:sp>
      <p:sp>
        <p:nvSpPr>
          <p:cNvPr id="224343" name="Line 87"/>
          <p:cNvSpPr>
            <a:spLocks noChangeShapeType="1"/>
          </p:cNvSpPr>
          <p:nvPr/>
        </p:nvSpPr>
        <p:spPr bwMode="auto">
          <a:xfrm flipH="1">
            <a:off x="1647825" y="4541838"/>
            <a:ext cx="1004888" cy="0"/>
          </a:xfrm>
          <a:prstGeom prst="line">
            <a:avLst/>
          </a:prstGeom>
          <a:noFill/>
          <a:ln w="25400">
            <a:solidFill>
              <a:schemeClr val="tx1"/>
            </a:solidFill>
            <a:round/>
            <a:headEnd/>
            <a:tailEnd/>
          </a:ln>
        </p:spPr>
        <p:txBody>
          <a:bodyPr/>
          <a:lstStyle/>
          <a:p>
            <a:endParaRPr lang="en-US"/>
          </a:p>
        </p:txBody>
      </p:sp>
      <p:sp>
        <p:nvSpPr>
          <p:cNvPr id="224344" name="Line 88"/>
          <p:cNvSpPr>
            <a:spLocks noChangeShapeType="1"/>
          </p:cNvSpPr>
          <p:nvPr/>
        </p:nvSpPr>
        <p:spPr bwMode="auto">
          <a:xfrm>
            <a:off x="3292475" y="6005513"/>
            <a:ext cx="549275" cy="0"/>
          </a:xfrm>
          <a:prstGeom prst="line">
            <a:avLst/>
          </a:prstGeom>
          <a:noFill/>
          <a:ln w="25400">
            <a:solidFill>
              <a:schemeClr val="tx1"/>
            </a:solidFill>
            <a:round/>
            <a:headEnd/>
            <a:tailEnd/>
          </a:ln>
        </p:spPr>
        <p:txBody>
          <a:bodyPr wrap="none" anchor="ctr"/>
          <a:lstStyle/>
          <a:p>
            <a:endParaRPr lang="en-US"/>
          </a:p>
        </p:txBody>
      </p:sp>
      <p:sp>
        <p:nvSpPr>
          <p:cNvPr id="224345" name="AutoShape 89"/>
          <p:cNvSpPr>
            <a:spLocks noChangeArrowheads="1"/>
          </p:cNvSpPr>
          <p:nvPr/>
        </p:nvSpPr>
        <p:spPr bwMode="auto">
          <a:xfrm rot="5400000">
            <a:off x="2928144" y="5820569"/>
            <a:ext cx="273050"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4346" name="Oval 90"/>
          <p:cNvSpPr>
            <a:spLocks noChangeArrowheads="1"/>
          </p:cNvSpPr>
          <p:nvPr/>
        </p:nvSpPr>
        <p:spPr bwMode="auto">
          <a:xfrm>
            <a:off x="3201988" y="5913438"/>
            <a:ext cx="92075" cy="92075"/>
          </a:xfrm>
          <a:prstGeom prst="ellipse">
            <a:avLst/>
          </a:prstGeom>
          <a:noFill/>
          <a:ln w="25400">
            <a:solidFill>
              <a:schemeClr val="tx1"/>
            </a:solidFill>
            <a:round/>
            <a:headEnd/>
            <a:tailEnd/>
          </a:ln>
        </p:spPr>
        <p:txBody>
          <a:bodyPr wrap="none" anchor="ctr"/>
          <a:lstStyle/>
          <a:p>
            <a:endParaRPr lang="en-US"/>
          </a:p>
        </p:txBody>
      </p:sp>
      <p:sp>
        <p:nvSpPr>
          <p:cNvPr id="224347" name="Line 91"/>
          <p:cNvSpPr>
            <a:spLocks noChangeShapeType="1"/>
          </p:cNvSpPr>
          <p:nvPr/>
        </p:nvSpPr>
        <p:spPr bwMode="auto">
          <a:xfrm flipH="1">
            <a:off x="2105025" y="6096000"/>
            <a:ext cx="1736725" cy="0"/>
          </a:xfrm>
          <a:prstGeom prst="line">
            <a:avLst/>
          </a:prstGeom>
          <a:noFill/>
          <a:ln w="25400">
            <a:solidFill>
              <a:schemeClr val="tx1"/>
            </a:solidFill>
            <a:round/>
            <a:headEnd/>
            <a:tailEnd type="oval" w="med" len="med"/>
          </a:ln>
        </p:spPr>
        <p:txBody>
          <a:bodyPr/>
          <a:lstStyle/>
          <a:p>
            <a:endParaRPr lang="en-US"/>
          </a:p>
        </p:txBody>
      </p:sp>
      <p:sp>
        <p:nvSpPr>
          <p:cNvPr id="224348" name="Line 92"/>
          <p:cNvSpPr>
            <a:spLocks noChangeShapeType="1"/>
          </p:cNvSpPr>
          <p:nvPr/>
        </p:nvSpPr>
        <p:spPr bwMode="auto">
          <a:xfrm flipH="1">
            <a:off x="2652713" y="5913438"/>
            <a:ext cx="274637" cy="0"/>
          </a:xfrm>
          <a:prstGeom prst="line">
            <a:avLst/>
          </a:prstGeom>
          <a:noFill/>
          <a:ln w="25400">
            <a:solidFill>
              <a:schemeClr val="tx1"/>
            </a:solidFill>
            <a:round/>
            <a:headEnd/>
            <a:tailEnd/>
          </a:ln>
        </p:spPr>
        <p:txBody>
          <a:bodyPr/>
          <a:lstStyle/>
          <a:p>
            <a:endParaRPr lang="en-US"/>
          </a:p>
        </p:txBody>
      </p:sp>
      <p:sp>
        <p:nvSpPr>
          <p:cNvPr id="224349" name="Line 93"/>
          <p:cNvSpPr>
            <a:spLocks noChangeShapeType="1"/>
          </p:cNvSpPr>
          <p:nvPr/>
        </p:nvSpPr>
        <p:spPr bwMode="auto">
          <a:xfrm flipV="1">
            <a:off x="2652713" y="5546725"/>
            <a:ext cx="0" cy="366713"/>
          </a:xfrm>
          <a:prstGeom prst="line">
            <a:avLst/>
          </a:prstGeom>
          <a:noFill/>
          <a:ln w="25400">
            <a:solidFill>
              <a:schemeClr val="tx1"/>
            </a:solidFill>
            <a:round/>
            <a:headEnd/>
            <a:tailEnd type="oval" w="med" len="med"/>
          </a:ln>
        </p:spPr>
        <p:txBody>
          <a:bodyPr/>
          <a:lstStyle/>
          <a:p>
            <a:endParaRPr lang="en-US"/>
          </a:p>
        </p:txBody>
      </p:sp>
      <p:sp>
        <p:nvSpPr>
          <p:cNvPr id="224350" name="Line 94"/>
          <p:cNvSpPr>
            <a:spLocks noChangeShapeType="1"/>
          </p:cNvSpPr>
          <p:nvPr/>
        </p:nvSpPr>
        <p:spPr bwMode="auto">
          <a:xfrm>
            <a:off x="2652713" y="5546725"/>
            <a:ext cx="1189037" cy="0"/>
          </a:xfrm>
          <a:prstGeom prst="line">
            <a:avLst/>
          </a:prstGeom>
          <a:noFill/>
          <a:ln w="25400">
            <a:solidFill>
              <a:schemeClr val="tx1"/>
            </a:solidFill>
            <a:round/>
            <a:headEnd/>
            <a:tailEnd/>
          </a:ln>
        </p:spPr>
        <p:txBody>
          <a:bodyPr/>
          <a:lstStyle/>
          <a:p>
            <a:endParaRPr lang="en-US"/>
          </a:p>
        </p:txBody>
      </p:sp>
      <p:sp>
        <p:nvSpPr>
          <p:cNvPr id="224351" name="Line 95"/>
          <p:cNvSpPr>
            <a:spLocks noChangeShapeType="1"/>
          </p:cNvSpPr>
          <p:nvPr/>
        </p:nvSpPr>
        <p:spPr bwMode="auto">
          <a:xfrm flipH="1">
            <a:off x="2105025" y="5456238"/>
            <a:ext cx="1736725" cy="0"/>
          </a:xfrm>
          <a:prstGeom prst="line">
            <a:avLst/>
          </a:prstGeom>
          <a:noFill/>
          <a:ln w="25400">
            <a:solidFill>
              <a:schemeClr val="tx1"/>
            </a:solidFill>
            <a:round/>
            <a:headEnd/>
            <a:tailEnd type="oval" w="med" len="med"/>
          </a:ln>
        </p:spPr>
        <p:txBody>
          <a:bodyPr/>
          <a:lstStyle/>
          <a:p>
            <a:endParaRPr lang="en-US"/>
          </a:p>
        </p:txBody>
      </p:sp>
      <p:sp>
        <p:nvSpPr>
          <p:cNvPr id="224352" name="Line 96"/>
          <p:cNvSpPr>
            <a:spLocks noChangeShapeType="1"/>
          </p:cNvSpPr>
          <p:nvPr/>
        </p:nvSpPr>
        <p:spPr bwMode="auto">
          <a:xfrm flipH="1">
            <a:off x="1647825" y="5546725"/>
            <a:ext cx="1004888" cy="0"/>
          </a:xfrm>
          <a:prstGeom prst="line">
            <a:avLst/>
          </a:prstGeom>
          <a:noFill/>
          <a:ln w="25400">
            <a:solidFill>
              <a:schemeClr val="tx1"/>
            </a:solidFill>
            <a:round/>
            <a:headEnd/>
            <a:tailEnd/>
          </a:ln>
        </p:spPr>
        <p:txBody>
          <a:bodyPr/>
          <a:lstStyle/>
          <a:p>
            <a:endParaRPr lang="en-US"/>
          </a:p>
        </p:txBody>
      </p:sp>
      <p:sp>
        <p:nvSpPr>
          <p:cNvPr id="224353" name="Text Box 97"/>
          <p:cNvSpPr txBox="1">
            <a:spLocks noChangeArrowheads="1"/>
          </p:cNvSpPr>
          <p:nvPr/>
        </p:nvSpPr>
        <p:spPr bwMode="auto">
          <a:xfrm>
            <a:off x="914400" y="5364163"/>
            <a:ext cx="54927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I</a:t>
            </a:r>
            <a:r>
              <a:rPr lang="en-US">
                <a:latin typeface="Times New Roman" pitchFamily="18" charset="0"/>
                <a:cs typeface="Times New Roman" pitchFamily="18" charset="0"/>
              </a:rPr>
              <a:t>3</a:t>
            </a:r>
          </a:p>
        </p:txBody>
      </p:sp>
      <p:sp>
        <p:nvSpPr>
          <p:cNvPr id="224354" name="Text Box 98"/>
          <p:cNvSpPr txBox="1">
            <a:spLocks noChangeArrowheads="1"/>
          </p:cNvSpPr>
          <p:nvPr/>
        </p:nvSpPr>
        <p:spPr bwMode="auto">
          <a:xfrm>
            <a:off x="1006475" y="3352800"/>
            <a:ext cx="54927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I</a:t>
            </a:r>
            <a:r>
              <a:rPr lang="en-US">
                <a:latin typeface="Times New Roman" pitchFamily="18" charset="0"/>
                <a:cs typeface="Times New Roman" pitchFamily="18" charset="0"/>
              </a:rPr>
              <a:t>1</a:t>
            </a:r>
          </a:p>
        </p:txBody>
      </p:sp>
      <p:sp>
        <p:nvSpPr>
          <p:cNvPr id="224355" name="Text Box 99"/>
          <p:cNvSpPr txBox="1">
            <a:spLocks noChangeArrowheads="1"/>
          </p:cNvSpPr>
          <p:nvPr/>
        </p:nvSpPr>
        <p:spPr bwMode="auto">
          <a:xfrm>
            <a:off x="1006475" y="4359275"/>
            <a:ext cx="54927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I</a:t>
            </a:r>
            <a:r>
              <a:rPr lang="en-US">
                <a:latin typeface="Times New Roman" pitchFamily="18" charset="0"/>
                <a:cs typeface="Times New Roman" pitchFamily="18" charset="0"/>
              </a:rPr>
              <a:t>2</a:t>
            </a:r>
          </a:p>
        </p:txBody>
      </p:sp>
      <p:sp>
        <p:nvSpPr>
          <p:cNvPr id="224356" name="Text Box 100"/>
          <p:cNvSpPr txBox="1">
            <a:spLocks noChangeArrowheads="1"/>
          </p:cNvSpPr>
          <p:nvPr/>
        </p:nvSpPr>
        <p:spPr bwMode="auto">
          <a:xfrm>
            <a:off x="1006475" y="2346325"/>
            <a:ext cx="54927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I</a:t>
            </a:r>
            <a:r>
              <a:rPr lang="en-US">
                <a:latin typeface="Times New Roman" pitchFamily="18" charset="0"/>
                <a:cs typeface="Times New Roman" pitchFamily="18" charset="0"/>
              </a:rPr>
              <a:t>0</a:t>
            </a:r>
          </a:p>
        </p:txBody>
      </p:sp>
      <p:sp>
        <p:nvSpPr>
          <p:cNvPr id="224357" name="AutoShape 101"/>
          <p:cNvSpPr>
            <a:spLocks/>
          </p:cNvSpPr>
          <p:nvPr/>
        </p:nvSpPr>
        <p:spPr bwMode="auto">
          <a:xfrm>
            <a:off x="7497763" y="2346325"/>
            <a:ext cx="274637" cy="3567113"/>
          </a:xfrm>
          <a:prstGeom prst="rightBrace">
            <a:avLst>
              <a:gd name="adj1" fmla="val 142753"/>
              <a:gd name="adj2" fmla="val 49667"/>
            </a:avLst>
          </a:prstGeom>
          <a:noFill/>
          <a:ln w="25400">
            <a:solidFill>
              <a:schemeClr val="tx1"/>
            </a:solidFill>
            <a:round/>
            <a:headEnd/>
            <a:tailEnd/>
          </a:ln>
        </p:spPr>
        <p:txBody>
          <a:bodyPr wrap="none" anchor="ctr"/>
          <a:lstStyle/>
          <a:p>
            <a:endParaRPr lang="en-US"/>
          </a:p>
        </p:txBody>
      </p:sp>
      <p:sp>
        <p:nvSpPr>
          <p:cNvPr id="224358" name="Text Box 102"/>
          <p:cNvSpPr txBox="1">
            <a:spLocks noChangeArrowheads="1"/>
          </p:cNvSpPr>
          <p:nvPr/>
        </p:nvSpPr>
        <p:spPr bwMode="auto">
          <a:xfrm>
            <a:off x="7772400" y="3870325"/>
            <a:ext cx="1006475" cy="396875"/>
          </a:xfrm>
          <a:prstGeom prst="rect">
            <a:avLst/>
          </a:prstGeom>
          <a:noFill/>
          <a:ln w="25400" algn="ctr">
            <a:noFill/>
            <a:miter lim="800000"/>
            <a:headEnd/>
            <a:tailEnd/>
          </a:ln>
        </p:spPr>
        <p:txBody>
          <a:bodyPr>
            <a:spAutoFit/>
          </a:bodyPr>
          <a:lstStyle/>
          <a:p>
            <a:pPr algn="r">
              <a:spcBef>
                <a:spcPct val="50000"/>
              </a:spcBef>
            </a:pPr>
            <a:r>
              <a:rPr lang="en-US" sz="2000">
                <a:latin typeface="Tahoma" pitchFamily="34" charset="0"/>
                <a:cs typeface="Arial" pitchFamily="34" charset="0"/>
              </a:rPr>
              <a:t>Output</a:t>
            </a:r>
          </a:p>
        </p:txBody>
      </p:sp>
      <p:sp>
        <p:nvSpPr>
          <p:cNvPr id="224359" name="Line 103"/>
          <p:cNvSpPr>
            <a:spLocks noChangeShapeType="1"/>
          </p:cNvSpPr>
          <p:nvPr/>
        </p:nvSpPr>
        <p:spPr bwMode="auto">
          <a:xfrm>
            <a:off x="6402388" y="2803525"/>
            <a:ext cx="365125" cy="0"/>
          </a:xfrm>
          <a:prstGeom prst="line">
            <a:avLst/>
          </a:prstGeom>
          <a:noFill/>
          <a:ln w="25400">
            <a:solidFill>
              <a:schemeClr val="tx1"/>
            </a:solidFill>
            <a:round/>
            <a:headEnd/>
            <a:tailEnd/>
          </a:ln>
        </p:spPr>
        <p:txBody>
          <a:bodyPr/>
          <a:lstStyle/>
          <a:p>
            <a:endParaRPr lang="en-US"/>
          </a:p>
        </p:txBody>
      </p:sp>
      <p:sp>
        <p:nvSpPr>
          <p:cNvPr id="224360" name="Line 104"/>
          <p:cNvSpPr>
            <a:spLocks noChangeShapeType="1"/>
          </p:cNvSpPr>
          <p:nvPr/>
        </p:nvSpPr>
        <p:spPr bwMode="auto">
          <a:xfrm>
            <a:off x="6402388" y="5821363"/>
            <a:ext cx="365125" cy="0"/>
          </a:xfrm>
          <a:prstGeom prst="line">
            <a:avLst/>
          </a:prstGeom>
          <a:noFill/>
          <a:ln w="25400">
            <a:solidFill>
              <a:schemeClr val="tx1"/>
            </a:solidFill>
            <a:round/>
            <a:headEnd/>
            <a:tailEnd/>
          </a:ln>
        </p:spPr>
        <p:txBody>
          <a:bodyPr/>
          <a:lstStyle/>
          <a:p>
            <a:endParaRPr lang="en-US"/>
          </a:p>
        </p:txBody>
      </p:sp>
      <p:sp>
        <p:nvSpPr>
          <p:cNvPr id="224361" name="Line 105"/>
          <p:cNvSpPr>
            <a:spLocks noChangeShapeType="1"/>
          </p:cNvSpPr>
          <p:nvPr/>
        </p:nvSpPr>
        <p:spPr bwMode="auto">
          <a:xfrm>
            <a:off x="6402388" y="4816475"/>
            <a:ext cx="365125" cy="0"/>
          </a:xfrm>
          <a:prstGeom prst="line">
            <a:avLst/>
          </a:prstGeom>
          <a:noFill/>
          <a:ln w="25400">
            <a:solidFill>
              <a:schemeClr val="tx1"/>
            </a:solidFill>
            <a:round/>
            <a:headEnd/>
            <a:tailEnd/>
          </a:ln>
        </p:spPr>
        <p:txBody>
          <a:bodyPr/>
          <a:lstStyle/>
          <a:p>
            <a:endParaRPr lang="en-US"/>
          </a:p>
        </p:txBody>
      </p:sp>
      <p:sp>
        <p:nvSpPr>
          <p:cNvPr id="224362" name="Line 106"/>
          <p:cNvSpPr>
            <a:spLocks noChangeShapeType="1"/>
          </p:cNvSpPr>
          <p:nvPr/>
        </p:nvSpPr>
        <p:spPr bwMode="auto">
          <a:xfrm>
            <a:off x="6402388" y="3810000"/>
            <a:ext cx="365125" cy="0"/>
          </a:xfrm>
          <a:prstGeom prst="line">
            <a:avLst/>
          </a:prstGeom>
          <a:noFill/>
          <a:ln w="25400">
            <a:solidFill>
              <a:schemeClr val="tx1"/>
            </a:solidFill>
            <a:round/>
            <a:headEnd/>
            <a:tailEnd/>
          </a:ln>
        </p:spPr>
        <p:txBody>
          <a:bodyPr/>
          <a:lstStyle/>
          <a:p>
            <a:endParaRPr lang="en-US"/>
          </a:p>
        </p:txBody>
      </p:sp>
      <p:sp>
        <p:nvSpPr>
          <p:cNvPr id="224363" name="Text Box 107"/>
          <p:cNvSpPr txBox="1">
            <a:spLocks noChangeArrowheads="1"/>
          </p:cNvSpPr>
          <p:nvPr/>
        </p:nvSpPr>
        <p:spPr bwMode="auto">
          <a:xfrm>
            <a:off x="1736725" y="1692275"/>
            <a:ext cx="82232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Load</a:t>
            </a:r>
          </a:p>
        </p:txBody>
      </p:sp>
      <p:sp>
        <p:nvSpPr>
          <p:cNvPr id="266348" name="Text Box 108"/>
          <p:cNvSpPr txBox="1">
            <a:spLocks noChangeArrowheads="1"/>
          </p:cNvSpPr>
          <p:nvPr/>
        </p:nvSpPr>
        <p:spPr bwMode="auto">
          <a:xfrm>
            <a:off x="1554163" y="1692275"/>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49" name="Text Box 109"/>
          <p:cNvSpPr txBox="1">
            <a:spLocks noChangeArrowheads="1"/>
          </p:cNvSpPr>
          <p:nvPr/>
        </p:nvSpPr>
        <p:spPr bwMode="auto">
          <a:xfrm>
            <a:off x="4022725" y="3214688"/>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0" name="Text Box 110"/>
          <p:cNvSpPr txBox="1">
            <a:spLocks noChangeArrowheads="1"/>
          </p:cNvSpPr>
          <p:nvPr/>
        </p:nvSpPr>
        <p:spPr bwMode="auto">
          <a:xfrm>
            <a:off x="2103438" y="2697163"/>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1" name="Text Box 111"/>
          <p:cNvSpPr txBox="1">
            <a:spLocks noChangeArrowheads="1"/>
          </p:cNvSpPr>
          <p:nvPr/>
        </p:nvSpPr>
        <p:spPr bwMode="auto">
          <a:xfrm>
            <a:off x="2103438" y="2057400"/>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2" name="Text Box 112"/>
          <p:cNvSpPr txBox="1">
            <a:spLocks noChangeArrowheads="1"/>
          </p:cNvSpPr>
          <p:nvPr/>
        </p:nvSpPr>
        <p:spPr bwMode="auto">
          <a:xfrm>
            <a:off x="2103438" y="3703638"/>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3" name="Text Box 113"/>
          <p:cNvSpPr txBox="1">
            <a:spLocks noChangeArrowheads="1"/>
          </p:cNvSpPr>
          <p:nvPr/>
        </p:nvSpPr>
        <p:spPr bwMode="auto">
          <a:xfrm>
            <a:off x="2103438" y="3063875"/>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4" name="Text Box 114"/>
          <p:cNvSpPr txBox="1">
            <a:spLocks noChangeArrowheads="1"/>
          </p:cNvSpPr>
          <p:nvPr/>
        </p:nvSpPr>
        <p:spPr bwMode="auto">
          <a:xfrm>
            <a:off x="4022725" y="2757488"/>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5" name="Text Box 115"/>
          <p:cNvSpPr txBox="1">
            <a:spLocks noChangeArrowheads="1"/>
          </p:cNvSpPr>
          <p:nvPr/>
        </p:nvSpPr>
        <p:spPr bwMode="auto">
          <a:xfrm>
            <a:off x="4022725" y="2209800"/>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6" name="Text Box 116"/>
          <p:cNvSpPr txBox="1">
            <a:spLocks noChangeArrowheads="1"/>
          </p:cNvSpPr>
          <p:nvPr/>
        </p:nvSpPr>
        <p:spPr bwMode="auto">
          <a:xfrm>
            <a:off x="2103438" y="4129088"/>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7" name="Text Box 117"/>
          <p:cNvSpPr txBox="1">
            <a:spLocks noChangeArrowheads="1"/>
          </p:cNvSpPr>
          <p:nvPr/>
        </p:nvSpPr>
        <p:spPr bwMode="auto">
          <a:xfrm>
            <a:off x="2103438" y="4678363"/>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8" name="Text Box 118"/>
          <p:cNvSpPr txBox="1">
            <a:spLocks noChangeArrowheads="1"/>
          </p:cNvSpPr>
          <p:nvPr/>
        </p:nvSpPr>
        <p:spPr bwMode="auto">
          <a:xfrm>
            <a:off x="2103438" y="5075238"/>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59" name="Text Box 119"/>
          <p:cNvSpPr txBox="1">
            <a:spLocks noChangeArrowheads="1"/>
          </p:cNvSpPr>
          <p:nvPr/>
        </p:nvSpPr>
        <p:spPr bwMode="auto">
          <a:xfrm>
            <a:off x="2103438" y="5775325"/>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60" name="Text Box 120"/>
          <p:cNvSpPr txBox="1">
            <a:spLocks noChangeArrowheads="1"/>
          </p:cNvSpPr>
          <p:nvPr/>
        </p:nvSpPr>
        <p:spPr bwMode="auto">
          <a:xfrm>
            <a:off x="4022725" y="5775325"/>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61" name="Text Box 121"/>
          <p:cNvSpPr txBox="1">
            <a:spLocks noChangeArrowheads="1"/>
          </p:cNvSpPr>
          <p:nvPr/>
        </p:nvSpPr>
        <p:spPr bwMode="auto">
          <a:xfrm>
            <a:off x="4022725" y="5226050"/>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62" name="Text Box 122"/>
          <p:cNvSpPr txBox="1">
            <a:spLocks noChangeArrowheads="1"/>
          </p:cNvSpPr>
          <p:nvPr/>
        </p:nvSpPr>
        <p:spPr bwMode="auto">
          <a:xfrm>
            <a:off x="4022725" y="4768850"/>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63" name="Text Box 123"/>
          <p:cNvSpPr txBox="1">
            <a:spLocks noChangeArrowheads="1"/>
          </p:cNvSpPr>
          <p:nvPr/>
        </p:nvSpPr>
        <p:spPr bwMode="auto">
          <a:xfrm>
            <a:off x="4022725" y="4221163"/>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66364" name="Text Box 124"/>
          <p:cNvSpPr txBox="1">
            <a:spLocks noChangeArrowheads="1"/>
          </p:cNvSpPr>
          <p:nvPr/>
        </p:nvSpPr>
        <p:spPr bwMode="auto">
          <a:xfrm>
            <a:off x="4022725" y="3763963"/>
            <a:ext cx="365125" cy="396875"/>
          </a:xfrm>
          <a:prstGeom prst="rect">
            <a:avLst/>
          </a:prstGeom>
          <a:noFill/>
          <a:ln w="25400" algn="ctr">
            <a:noFill/>
            <a:miter lim="800000"/>
            <a:headEnd/>
            <a:tailEnd/>
          </a:ln>
        </p:spPr>
        <p:txBody>
          <a:bodyPr>
            <a:spAutoFit/>
          </a:bodyPr>
          <a:lstStyle/>
          <a:p>
            <a:pPr algn="r">
              <a:spcBef>
                <a:spcPct val="50000"/>
              </a:spcBef>
            </a:pPr>
            <a:r>
              <a:rPr lang="en-US" sz="2000" b="1">
                <a:solidFill>
                  <a:srgbClr val="0099FF"/>
                </a:solidFill>
                <a:latin typeface="Times New Roman" pitchFamily="18" charset="0"/>
                <a:cs typeface="Times New Roman" pitchFamily="18" charset="0"/>
              </a:rPr>
              <a:t>0</a:t>
            </a:r>
          </a:p>
        </p:txBody>
      </p:sp>
      <p:sp>
        <p:nvSpPr>
          <p:cNvPr id="224381" name="Rectangle 125"/>
          <p:cNvSpPr>
            <a:spLocks noGrp="1" noChangeArrowheads="1"/>
          </p:cNvSpPr>
          <p:nvPr>
            <p:ph type="title"/>
          </p:nvPr>
        </p:nvSpPr>
        <p:spPr>
          <a:xfrm>
            <a:off x="974725" y="76200"/>
            <a:ext cx="8016875" cy="822325"/>
          </a:xfrm>
          <a:noFill/>
          <a:ln/>
        </p:spPr>
        <p:txBody>
          <a:bodyPr vert="horz" lIns="91440" tIns="45720" rIns="91440" bIns="45720" rtlCol="0" anchor="ctr">
            <a:normAutofit/>
          </a:bodyPr>
          <a:lstStyle/>
          <a:p>
            <a:pPr algn="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 Load</a:t>
            </a: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و پایه </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JK</a:t>
            </a: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طرح یک ثبات با فیلیپ فلاپ</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66348"/>
                                        </p:tgtEl>
                                        <p:attrNameLst>
                                          <p:attrName>style.visibility</p:attrName>
                                        </p:attrNameLst>
                                      </p:cBhvr>
                                      <p:to>
                                        <p:strVal val="visible"/>
                                      </p:to>
                                    </p:set>
                                    <p:anim calcmode="lin" valueType="num">
                                      <p:cBhvr>
                                        <p:cTn id="7" dur="500" fill="hold"/>
                                        <p:tgtEl>
                                          <p:spTgt spid="26634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6634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6634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66348"/>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266351"/>
                                        </p:tgtEl>
                                        <p:attrNameLst>
                                          <p:attrName>style.visibility</p:attrName>
                                        </p:attrNameLst>
                                      </p:cBhvr>
                                      <p:to>
                                        <p:strVal val="visible"/>
                                      </p:to>
                                    </p:set>
                                    <p:animEffect transition="in" filter="slide(fromBottom)">
                                      <p:cBhvr>
                                        <p:cTn id="14" dur="500"/>
                                        <p:tgtEl>
                                          <p:spTgt spid="266351"/>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266350"/>
                                        </p:tgtEl>
                                        <p:attrNameLst>
                                          <p:attrName>style.visibility</p:attrName>
                                        </p:attrNameLst>
                                      </p:cBhvr>
                                      <p:to>
                                        <p:strVal val="visible"/>
                                      </p:to>
                                    </p:set>
                                    <p:animEffect transition="in" filter="slide(fromBottom)">
                                      <p:cBhvr>
                                        <p:cTn id="17" dur="500"/>
                                        <p:tgtEl>
                                          <p:spTgt spid="266350"/>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266353"/>
                                        </p:tgtEl>
                                        <p:attrNameLst>
                                          <p:attrName>style.visibility</p:attrName>
                                        </p:attrNameLst>
                                      </p:cBhvr>
                                      <p:to>
                                        <p:strVal val="visible"/>
                                      </p:to>
                                    </p:set>
                                    <p:animEffect transition="in" filter="slide(fromBottom)">
                                      <p:cBhvr>
                                        <p:cTn id="20" dur="500"/>
                                        <p:tgtEl>
                                          <p:spTgt spid="26635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266352"/>
                                        </p:tgtEl>
                                        <p:attrNameLst>
                                          <p:attrName>style.visibility</p:attrName>
                                        </p:attrNameLst>
                                      </p:cBhvr>
                                      <p:to>
                                        <p:strVal val="visible"/>
                                      </p:to>
                                    </p:set>
                                    <p:animEffect transition="in" filter="slide(fromBottom)">
                                      <p:cBhvr>
                                        <p:cTn id="23" dur="500"/>
                                        <p:tgtEl>
                                          <p:spTgt spid="266352"/>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66356"/>
                                        </p:tgtEl>
                                        <p:attrNameLst>
                                          <p:attrName>style.visibility</p:attrName>
                                        </p:attrNameLst>
                                      </p:cBhvr>
                                      <p:to>
                                        <p:strVal val="visible"/>
                                      </p:to>
                                    </p:set>
                                    <p:animEffect transition="in" filter="slide(fromBottom)">
                                      <p:cBhvr>
                                        <p:cTn id="26" dur="500"/>
                                        <p:tgtEl>
                                          <p:spTgt spid="266356"/>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66357"/>
                                        </p:tgtEl>
                                        <p:attrNameLst>
                                          <p:attrName>style.visibility</p:attrName>
                                        </p:attrNameLst>
                                      </p:cBhvr>
                                      <p:to>
                                        <p:strVal val="visible"/>
                                      </p:to>
                                    </p:set>
                                    <p:animEffect transition="in" filter="slide(fromBottom)">
                                      <p:cBhvr>
                                        <p:cTn id="29" dur="500"/>
                                        <p:tgtEl>
                                          <p:spTgt spid="266357"/>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266358"/>
                                        </p:tgtEl>
                                        <p:attrNameLst>
                                          <p:attrName>style.visibility</p:attrName>
                                        </p:attrNameLst>
                                      </p:cBhvr>
                                      <p:to>
                                        <p:strVal val="visible"/>
                                      </p:to>
                                    </p:set>
                                    <p:animEffect transition="in" filter="slide(fromBottom)">
                                      <p:cBhvr>
                                        <p:cTn id="32" dur="500"/>
                                        <p:tgtEl>
                                          <p:spTgt spid="26635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66359"/>
                                        </p:tgtEl>
                                        <p:attrNameLst>
                                          <p:attrName>style.visibility</p:attrName>
                                        </p:attrNameLst>
                                      </p:cBhvr>
                                      <p:to>
                                        <p:strVal val="visible"/>
                                      </p:to>
                                    </p:set>
                                    <p:animEffect transition="in" filter="slide(fromBottom)">
                                      <p:cBhvr>
                                        <p:cTn id="35" dur="500"/>
                                        <p:tgtEl>
                                          <p:spTgt spid="266359"/>
                                        </p:tgtEl>
                                      </p:cBhvr>
                                    </p:animEffect>
                                  </p:childTnLst>
                                </p:cTn>
                              </p:par>
                            </p:childTnLst>
                          </p:cTn>
                        </p:par>
                        <p:par>
                          <p:cTn id="36" fill="hold">
                            <p:stCondLst>
                              <p:cond delay="1000"/>
                            </p:stCondLst>
                            <p:childTnLst>
                              <p:par>
                                <p:cTn id="37" presetID="0" presetClass="path" presetSubtype="0" accel="50000" decel="50000" fill="hold" grpId="1" nodeType="afterEffect">
                                  <p:stCondLst>
                                    <p:cond delay="0"/>
                                  </p:stCondLst>
                                  <p:childTnLst>
                                    <p:animMotion origin="layout" path="M 0 0 L 0.1401 0 " pathEditMode="relative" ptsTypes="AA">
                                      <p:cBhvr>
                                        <p:cTn id="38" dur="2000" fill="hold"/>
                                        <p:tgtEl>
                                          <p:spTgt spid="266351"/>
                                        </p:tgtEl>
                                        <p:attrNameLst>
                                          <p:attrName>ppt_x</p:attrName>
                                          <p:attrName>ppt_y</p:attrName>
                                        </p:attrNameLst>
                                      </p:cBhvr>
                                    </p:animMotion>
                                  </p:childTnLst>
                                </p:cTn>
                              </p:par>
                              <p:par>
                                <p:cTn id="39" presetID="0" presetClass="path" presetSubtype="0" accel="50000" decel="50000" fill="hold" grpId="1" nodeType="withEffect">
                                  <p:stCondLst>
                                    <p:cond delay="0"/>
                                  </p:stCondLst>
                                  <p:childTnLst>
                                    <p:animMotion origin="layout" path="M 0 0 L 0.1401 0 " pathEditMode="relative" ptsTypes="AA">
                                      <p:cBhvr>
                                        <p:cTn id="40" dur="2000" fill="hold"/>
                                        <p:tgtEl>
                                          <p:spTgt spid="266350"/>
                                        </p:tgtEl>
                                        <p:attrNameLst>
                                          <p:attrName>ppt_x</p:attrName>
                                          <p:attrName>ppt_y</p:attrName>
                                        </p:attrNameLst>
                                      </p:cBhvr>
                                    </p:animMotion>
                                  </p:childTnLst>
                                </p:cTn>
                              </p:par>
                              <p:par>
                                <p:cTn id="41" presetID="0" presetClass="path" presetSubtype="0" accel="50000" decel="50000" fill="hold" grpId="1" nodeType="withEffect">
                                  <p:stCondLst>
                                    <p:cond delay="0"/>
                                  </p:stCondLst>
                                  <p:childTnLst>
                                    <p:animMotion origin="layout" path="M 0 0 L 0.1401 0 " pathEditMode="relative" ptsTypes="AA">
                                      <p:cBhvr>
                                        <p:cTn id="42" dur="2000" fill="hold"/>
                                        <p:tgtEl>
                                          <p:spTgt spid="266353"/>
                                        </p:tgtEl>
                                        <p:attrNameLst>
                                          <p:attrName>ppt_x</p:attrName>
                                          <p:attrName>ppt_y</p:attrName>
                                        </p:attrNameLst>
                                      </p:cBhvr>
                                    </p:animMotion>
                                  </p:childTnLst>
                                </p:cTn>
                              </p:par>
                              <p:par>
                                <p:cTn id="43" presetID="0" presetClass="path" presetSubtype="0" accel="50000" decel="50000" fill="hold" grpId="1" nodeType="withEffect">
                                  <p:stCondLst>
                                    <p:cond delay="0"/>
                                  </p:stCondLst>
                                  <p:childTnLst>
                                    <p:animMotion origin="layout" path="M 0 0 L 0.1401 0 " pathEditMode="relative" ptsTypes="AA">
                                      <p:cBhvr>
                                        <p:cTn id="44" dur="2000" fill="hold"/>
                                        <p:tgtEl>
                                          <p:spTgt spid="266352"/>
                                        </p:tgtEl>
                                        <p:attrNameLst>
                                          <p:attrName>ppt_x</p:attrName>
                                          <p:attrName>ppt_y</p:attrName>
                                        </p:attrNameLst>
                                      </p:cBhvr>
                                    </p:animMotion>
                                  </p:childTnLst>
                                </p:cTn>
                              </p:par>
                              <p:par>
                                <p:cTn id="45" presetID="0" presetClass="path" presetSubtype="0" accel="50000" decel="50000" fill="hold" grpId="1" nodeType="withEffect">
                                  <p:stCondLst>
                                    <p:cond delay="0"/>
                                  </p:stCondLst>
                                  <p:childTnLst>
                                    <p:animMotion origin="layout" path="M 0 0 L 0.1401 0 " pathEditMode="relative" ptsTypes="AA">
                                      <p:cBhvr>
                                        <p:cTn id="46" dur="2000" fill="hold"/>
                                        <p:tgtEl>
                                          <p:spTgt spid="266356"/>
                                        </p:tgtEl>
                                        <p:attrNameLst>
                                          <p:attrName>ppt_x</p:attrName>
                                          <p:attrName>ppt_y</p:attrName>
                                        </p:attrNameLst>
                                      </p:cBhvr>
                                    </p:animMotion>
                                  </p:childTnLst>
                                </p:cTn>
                              </p:par>
                              <p:par>
                                <p:cTn id="47" presetID="0" presetClass="path" presetSubtype="0" accel="50000" decel="50000" fill="hold" grpId="1" nodeType="withEffect">
                                  <p:stCondLst>
                                    <p:cond delay="0"/>
                                  </p:stCondLst>
                                  <p:childTnLst>
                                    <p:animMotion origin="layout" path="M 0 0 L 0.1401 0 " pathEditMode="relative" ptsTypes="AA">
                                      <p:cBhvr>
                                        <p:cTn id="48" dur="2000" fill="hold"/>
                                        <p:tgtEl>
                                          <p:spTgt spid="266357"/>
                                        </p:tgtEl>
                                        <p:attrNameLst>
                                          <p:attrName>ppt_x</p:attrName>
                                          <p:attrName>ppt_y</p:attrName>
                                        </p:attrNameLst>
                                      </p:cBhvr>
                                    </p:animMotion>
                                  </p:childTnLst>
                                </p:cTn>
                              </p:par>
                              <p:par>
                                <p:cTn id="49" presetID="0" presetClass="path" presetSubtype="0" accel="50000" decel="50000" fill="hold" grpId="1" nodeType="withEffect">
                                  <p:stCondLst>
                                    <p:cond delay="0"/>
                                  </p:stCondLst>
                                  <p:childTnLst>
                                    <p:animMotion origin="layout" path="M 0 0 L 0.1401 0 " pathEditMode="relative" ptsTypes="AA">
                                      <p:cBhvr>
                                        <p:cTn id="50" dur="2000" fill="hold"/>
                                        <p:tgtEl>
                                          <p:spTgt spid="266358"/>
                                        </p:tgtEl>
                                        <p:attrNameLst>
                                          <p:attrName>ppt_x</p:attrName>
                                          <p:attrName>ppt_y</p:attrName>
                                        </p:attrNameLst>
                                      </p:cBhvr>
                                    </p:animMotion>
                                  </p:childTnLst>
                                </p:cTn>
                              </p:par>
                              <p:par>
                                <p:cTn id="51" presetID="0" presetClass="path" presetSubtype="0" accel="50000" decel="50000" fill="hold" grpId="1" nodeType="withEffect">
                                  <p:stCondLst>
                                    <p:cond delay="0"/>
                                  </p:stCondLst>
                                  <p:childTnLst>
                                    <p:animMotion origin="layout" path="M 0 0 L 0.1401 0 " pathEditMode="relative" ptsTypes="AA">
                                      <p:cBhvr>
                                        <p:cTn id="52" dur="2000" fill="hold"/>
                                        <p:tgtEl>
                                          <p:spTgt spid="266359"/>
                                        </p:tgtEl>
                                        <p:attrNameLst>
                                          <p:attrName>ppt_x</p:attrName>
                                          <p:attrName>ppt_y</p:attrName>
                                        </p:attrNameLst>
                                      </p:cBhvr>
                                    </p:animMotion>
                                  </p:childTnLst>
                                </p:cTn>
                              </p:par>
                            </p:childTnLst>
                          </p:cTn>
                        </p:par>
                        <p:par>
                          <p:cTn id="53" fill="hold">
                            <p:stCondLst>
                              <p:cond delay="3000"/>
                            </p:stCondLst>
                            <p:childTnLst>
                              <p:par>
                                <p:cTn id="54" presetID="40" presetClass="entr" presetSubtype="0" fill="hold" grpId="0" nodeType="afterEffect">
                                  <p:stCondLst>
                                    <p:cond delay="0"/>
                                  </p:stCondLst>
                                  <p:iterate type="lt">
                                    <p:tmPct val="10000"/>
                                  </p:iterate>
                                  <p:childTnLst>
                                    <p:set>
                                      <p:cBhvr>
                                        <p:cTn id="55" dur="1" fill="hold">
                                          <p:stCondLst>
                                            <p:cond delay="0"/>
                                          </p:stCondLst>
                                        </p:cTn>
                                        <p:tgtEl>
                                          <p:spTgt spid="266360"/>
                                        </p:tgtEl>
                                        <p:attrNameLst>
                                          <p:attrName>style.visibility</p:attrName>
                                        </p:attrNameLst>
                                      </p:cBhvr>
                                      <p:to>
                                        <p:strVal val="visible"/>
                                      </p:to>
                                    </p:set>
                                    <p:animEffect transition="in" filter="fade">
                                      <p:cBhvr>
                                        <p:cTn id="56" dur="1000"/>
                                        <p:tgtEl>
                                          <p:spTgt spid="266360"/>
                                        </p:tgtEl>
                                      </p:cBhvr>
                                    </p:animEffect>
                                    <p:anim calcmode="lin" valueType="num">
                                      <p:cBhvr>
                                        <p:cTn id="57" dur="1000" fill="hold"/>
                                        <p:tgtEl>
                                          <p:spTgt spid="266360"/>
                                        </p:tgtEl>
                                        <p:attrNameLst>
                                          <p:attrName>ppt_x</p:attrName>
                                        </p:attrNameLst>
                                      </p:cBhvr>
                                      <p:tavLst>
                                        <p:tav tm="0">
                                          <p:val>
                                            <p:strVal val="#ppt_x-.1"/>
                                          </p:val>
                                        </p:tav>
                                        <p:tav tm="100000">
                                          <p:val>
                                            <p:strVal val="#ppt_x"/>
                                          </p:val>
                                        </p:tav>
                                      </p:tavLst>
                                    </p:anim>
                                    <p:anim calcmode="lin" valueType="num">
                                      <p:cBhvr>
                                        <p:cTn id="58" dur="1000" fill="hold"/>
                                        <p:tgtEl>
                                          <p:spTgt spid="266360"/>
                                        </p:tgtEl>
                                        <p:attrNameLst>
                                          <p:attrName>ppt_y</p:attrName>
                                        </p:attrNameLst>
                                      </p:cBhvr>
                                      <p:tavLst>
                                        <p:tav tm="0">
                                          <p:val>
                                            <p:strVal val="#ppt_y"/>
                                          </p:val>
                                        </p:tav>
                                        <p:tav tm="100000">
                                          <p:val>
                                            <p:strVal val="#ppt_y"/>
                                          </p:val>
                                        </p:tav>
                                      </p:tavLst>
                                    </p:anim>
                                  </p:childTnLst>
                                </p:cTn>
                              </p:par>
                              <p:par>
                                <p:cTn id="59" presetID="40" presetClass="entr" presetSubtype="0" fill="hold" grpId="0" nodeType="withEffect">
                                  <p:stCondLst>
                                    <p:cond delay="0"/>
                                  </p:stCondLst>
                                  <p:iterate type="lt">
                                    <p:tmPct val="10000"/>
                                  </p:iterate>
                                  <p:childTnLst>
                                    <p:set>
                                      <p:cBhvr>
                                        <p:cTn id="60" dur="1" fill="hold">
                                          <p:stCondLst>
                                            <p:cond delay="0"/>
                                          </p:stCondLst>
                                        </p:cTn>
                                        <p:tgtEl>
                                          <p:spTgt spid="266361"/>
                                        </p:tgtEl>
                                        <p:attrNameLst>
                                          <p:attrName>style.visibility</p:attrName>
                                        </p:attrNameLst>
                                      </p:cBhvr>
                                      <p:to>
                                        <p:strVal val="visible"/>
                                      </p:to>
                                    </p:set>
                                    <p:animEffect transition="in" filter="fade">
                                      <p:cBhvr>
                                        <p:cTn id="61" dur="1000"/>
                                        <p:tgtEl>
                                          <p:spTgt spid="266361"/>
                                        </p:tgtEl>
                                      </p:cBhvr>
                                    </p:animEffect>
                                    <p:anim calcmode="lin" valueType="num">
                                      <p:cBhvr>
                                        <p:cTn id="62" dur="1000" fill="hold"/>
                                        <p:tgtEl>
                                          <p:spTgt spid="266361"/>
                                        </p:tgtEl>
                                        <p:attrNameLst>
                                          <p:attrName>ppt_x</p:attrName>
                                        </p:attrNameLst>
                                      </p:cBhvr>
                                      <p:tavLst>
                                        <p:tav tm="0">
                                          <p:val>
                                            <p:strVal val="#ppt_x-.1"/>
                                          </p:val>
                                        </p:tav>
                                        <p:tav tm="100000">
                                          <p:val>
                                            <p:strVal val="#ppt_x"/>
                                          </p:val>
                                        </p:tav>
                                      </p:tavLst>
                                    </p:anim>
                                    <p:anim calcmode="lin" valueType="num">
                                      <p:cBhvr>
                                        <p:cTn id="63" dur="1000" fill="hold"/>
                                        <p:tgtEl>
                                          <p:spTgt spid="266361"/>
                                        </p:tgtEl>
                                        <p:attrNameLst>
                                          <p:attrName>ppt_y</p:attrName>
                                        </p:attrNameLst>
                                      </p:cBhvr>
                                      <p:tavLst>
                                        <p:tav tm="0">
                                          <p:val>
                                            <p:strVal val="#ppt_y"/>
                                          </p:val>
                                        </p:tav>
                                        <p:tav tm="100000">
                                          <p:val>
                                            <p:strVal val="#ppt_y"/>
                                          </p:val>
                                        </p:tav>
                                      </p:tavLst>
                                    </p:anim>
                                  </p:childTnLst>
                                </p:cTn>
                              </p:par>
                              <p:par>
                                <p:cTn id="64" presetID="40" presetClass="entr" presetSubtype="0" fill="hold" grpId="0" nodeType="withEffect">
                                  <p:stCondLst>
                                    <p:cond delay="0"/>
                                  </p:stCondLst>
                                  <p:iterate type="lt">
                                    <p:tmPct val="10000"/>
                                  </p:iterate>
                                  <p:childTnLst>
                                    <p:set>
                                      <p:cBhvr>
                                        <p:cTn id="65" dur="1" fill="hold">
                                          <p:stCondLst>
                                            <p:cond delay="0"/>
                                          </p:stCondLst>
                                        </p:cTn>
                                        <p:tgtEl>
                                          <p:spTgt spid="266362"/>
                                        </p:tgtEl>
                                        <p:attrNameLst>
                                          <p:attrName>style.visibility</p:attrName>
                                        </p:attrNameLst>
                                      </p:cBhvr>
                                      <p:to>
                                        <p:strVal val="visible"/>
                                      </p:to>
                                    </p:set>
                                    <p:animEffect transition="in" filter="fade">
                                      <p:cBhvr>
                                        <p:cTn id="66" dur="1000"/>
                                        <p:tgtEl>
                                          <p:spTgt spid="266362"/>
                                        </p:tgtEl>
                                      </p:cBhvr>
                                    </p:animEffect>
                                    <p:anim calcmode="lin" valueType="num">
                                      <p:cBhvr>
                                        <p:cTn id="67" dur="1000" fill="hold"/>
                                        <p:tgtEl>
                                          <p:spTgt spid="266362"/>
                                        </p:tgtEl>
                                        <p:attrNameLst>
                                          <p:attrName>ppt_x</p:attrName>
                                        </p:attrNameLst>
                                      </p:cBhvr>
                                      <p:tavLst>
                                        <p:tav tm="0">
                                          <p:val>
                                            <p:strVal val="#ppt_x-.1"/>
                                          </p:val>
                                        </p:tav>
                                        <p:tav tm="100000">
                                          <p:val>
                                            <p:strVal val="#ppt_x"/>
                                          </p:val>
                                        </p:tav>
                                      </p:tavLst>
                                    </p:anim>
                                    <p:anim calcmode="lin" valueType="num">
                                      <p:cBhvr>
                                        <p:cTn id="68" dur="1000" fill="hold"/>
                                        <p:tgtEl>
                                          <p:spTgt spid="266362"/>
                                        </p:tgtEl>
                                        <p:attrNameLst>
                                          <p:attrName>ppt_y</p:attrName>
                                        </p:attrNameLst>
                                      </p:cBhvr>
                                      <p:tavLst>
                                        <p:tav tm="0">
                                          <p:val>
                                            <p:strVal val="#ppt_y"/>
                                          </p:val>
                                        </p:tav>
                                        <p:tav tm="100000">
                                          <p:val>
                                            <p:strVal val="#ppt_y"/>
                                          </p:val>
                                        </p:tav>
                                      </p:tavLst>
                                    </p:anim>
                                  </p:childTnLst>
                                </p:cTn>
                              </p:par>
                              <p:par>
                                <p:cTn id="69" presetID="40" presetClass="entr" presetSubtype="0" fill="hold" grpId="0" nodeType="withEffect">
                                  <p:stCondLst>
                                    <p:cond delay="0"/>
                                  </p:stCondLst>
                                  <p:iterate type="lt">
                                    <p:tmPct val="10000"/>
                                  </p:iterate>
                                  <p:childTnLst>
                                    <p:set>
                                      <p:cBhvr>
                                        <p:cTn id="70" dur="1" fill="hold">
                                          <p:stCondLst>
                                            <p:cond delay="0"/>
                                          </p:stCondLst>
                                        </p:cTn>
                                        <p:tgtEl>
                                          <p:spTgt spid="266363"/>
                                        </p:tgtEl>
                                        <p:attrNameLst>
                                          <p:attrName>style.visibility</p:attrName>
                                        </p:attrNameLst>
                                      </p:cBhvr>
                                      <p:to>
                                        <p:strVal val="visible"/>
                                      </p:to>
                                    </p:set>
                                    <p:animEffect transition="in" filter="fade">
                                      <p:cBhvr>
                                        <p:cTn id="71" dur="1000"/>
                                        <p:tgtEl>
                                          <p:spTgt spid="266363"/>
                                        </p:tgtEl>
                                      </p:cBhvr>
                                    </p:animEffect>
                                    <p:anim calcmode="lin" valueType="num">
                                      <p:cBhvr>
                                        <p:cTn id="72" dur="1000" fill="hold"/>
                                        <p:tgtEl>
                                          <p:spTgt spid="266363"/>
                                        </p:tgtEl>
                                        <p:attrNameLst>
                                          <p:attrName>ppt_x</p:attrName>
                                        </p:attrNameLst>
                                      </p:cBhvr>
                                      <p:tavLst>
                                        <p:tav tm="0">
                                          <p:val>
                                            <p:strVal val="#ppt_x-.1"/>
                                          </p:val>
                                        </p:tav>
                                        <p:tav tm="100000">
                                          <p:val>
                                            <p:strVal val="#ppt_x"/>
                                          </p:val>
                                        </p:tav>
                                      </p:tavLst>
                                    </p:anim>
                                    <p:anim calcmode="lin" valueType="num">
                                      <p:cBhvr>
                                        <p:cTn id="73" dur="1000" fill="hold"/>
                                        <p:tgtEl>
                                          <p:spTgt spid="266363"/>
                                        </p:tgtEl>
                                        <p:attrNameLst>
                                          <p:attrName>ppt_y</p:attrName>
                                        </p:attrNameLst>
                                      </p:cBhvr>
                                      <p:tavLst>
                                        <p:tav tm="0">
                                          <p:val>
                                            <p:strVal val="#ppt_y"/>
                                          </p:val>
                                        </p:tav>
                                        <p:tav tm="100000">
                                          <p:val>
                                            <p:strVal val="#ppt_y"/>
                                          </p:val>
                                        </p:tav>
                                      </p:tavLst>
                                    </p:anim>
                                  </p:childTnLst>
                                </p:cTn>
                              </p:par>
                              <p:par>
                                <p:cTn id="74" presetID="40" presetClass="entr" presetSubtype="0" fill="hold" grpId="0" nodeType="withEffect">
                                  <p:stCondLst>
                                    <p:cond delay="0"/>
                                  </p:stCondLst>
                                  <p:iterate type="lt">
                                    <p:tmPct val="10000"/>
                                  </p:iterate>
                                  <p:childTnLst>
                                    <p:set>
                                      <p:cBhvr>
                                        <p:cTn id="75" dur="1" fill="hold">
                                          <p:stCondLst>
                                            <p:cond delay="0"/>
                                          </p:stCondLst>
                                        </p:cTn>
                                        <p:tgtEl>
                                          <p:spTgt spid="266364"/>
                                        </p:tgtEl>
                                        <p:attrNameLst>
                                          <p:attrName>style.visibility</p:attrName>
                                        </p:attrNameLst>
                                      </p:cBhvr>
                                      <p:to>
                                        <p:strVal val="visible"/>
                                      </p:to>
                                    </p:set>
                                    <p:animEffect transition="in" filter="fade">
                                      <p:cBhvr>
                                        <p:cTn id="76" dur="1000"/>
                                        <p:tgtEl>
                                          <p:spTgt spid="266364"/>
                                        </p:tgtEl>
                                      </p:cBhvr>
                                    </p:animEffect>
                                    <p:anim calcmode="lin" valueType="num">
                                      <p:cBhvr>
                                        <p:cTn id="77" dur="1000" fill="hold"/>
                                        <p:tgtEl>
                                          <p:spTgt spid="266364"/>
                                        </p:tgtEl>
                                        <p:attrNameLst>
                                          <p:attrName>ppt_x</p:attrName>
                                        </p:attrNameLst>
                                      </p:cBhvr>
                                      <p:tavLst>
                                        <p:tav tm="0">
                                          <p:val>
                                            <p:strVal val="#ppt_x-.1"/>
                                          </p:val>
                                        </p:tav>
                                        <p:tav tm="100000">
                                          <p:val>
                                            <p:strVal val="#ppt_x"/>
                                          </p:val>
                                        </p:tav>
                                      </p:tavLst>
                                    </p:anim>
                                    <p:anim calcmode="lin" valueType="num">
                                      <p:cBhvr>
                                        <p:cTn id="78" dur="1000" fill="hold"/>
                                        <p:tgtEl>
                                          <p:spTgt spid="266364"/>
                                        </p:tgtEl>
                                        <p:attrNameLst>
                                          <p:attrName>ppt_y</p:attrName>
                                        </p:attrNameLst>
                                      </p:cBhvr>
                                      <p:tavLst>
                                        <p:tav tm="0">
                                          <p:val>
                                            <p:strVal val="#ppt_y"/>
                                          </p:val>
                                        </p:tav>
                                        <p:tav tm="100000">
                                          <p:val>
                                            <p:strVal val="#ppt_y"/>
                                          </p:val>
                                        </p:tav>
                                      </p:tavLst>
                                    </p:anim>
                                  </p:childTnLst>
                                </p:cTn>
                              </p:par>
                              <p:par>
                                <p:cTn id="79" presetID="40" presetClass="entr" presetSubtype="0" fill="hold" grpId="0" nodeType="withEffect">
                                  <p:stCondLst>
                                    <p:cond delay="0"/>
                                  </p:stCondLst>
                                  <p:iterate type="lt">
                                    <p:tmPct val="10000"/>
                                  </p:iterate>
                                  <p:childTnLst>
                                    <p:set>
                                      <p:cBhvr>
                                        <p:cTn id="80" dur="1" fill="hold">
                                          <p:stCondLst>
                                            <p:cond delay="0"/>
                                          </p:stCondLst>
                                        </p:cTn>
                                        <p:tgtEl>
                                          <p:spTgt spid="266349"/>
                                        </p:tgtEl>
                                        <p:attrNameLst>
                                          <p:attrName>style.visibility</p:attrName>
                                        </p:attrNameLst>
                                      </p:cBhvr>
                                      <p:to>
                                        <p:strVal val="visible"/>
                                      </p:to>
                                    </p:set>
                                    <p:animEffect transition="in" filter="fade">
                                      <p:cBhvr>
                                        <p:cTn id="81" dur="1000"/>
                                        <p:tgtEl>
                                          <p:spTgt spid="266349"/>
                                        </p:tgtEl>
                                      </p:cBhvr>
                                    </p:animEffect>
                                    <p:anim calcmode="lin" valueType="num">
                                      <p:cBhvr>
                                        <p:cTn id="82" dur="1000" fill="hold"/>
                                        <p:tgtEl>
                                          <p:spTgt spid="266349"/>
                                        </p:tgtEl>
                                        <p:attrNameLst>
                                          <p:attrName>ppt_x</p:attrName>
                                        </p:attrNameLst>
                                      </p:cBhvr>
                                      <p:tavLst>
                                        <p:tav tm="0">
                                          <p:val>
                                            <p:strVal val="#ppt_x-.1"/>
                                          </p:val>
                                        </p:tav>
                                        <p:tav tm="100000">
                                          <p:val>
                                            <p:strVal val="#ppt_x"/>
                                          </p:val>
                                        </p:tav>
                                      </p:tavLst>
                                    </p:anim>
                                    <p:anim calcmode="lin" valueType="num">
                                      <p:cBhvr>
                                        <p:cTn id="83" dur="1000" fill="hold"/>
                                        <p:tgtEl>
                                          <p:spTgt spid="266349"/>
                                        </p:tgtEl>
                                        <p:attrNameLst>
                                          <p:attrName>ppt_y</p:attrName>
                                        </p:attrNameLst>
                                      </p:cBhvr>
                                      <p:tavLst>
                                        <p:tav tm="0">
                                          <p:val>
                                            <p:strVal val="#ppt_y"/>
                                          </p:val>
                                        </p:tav>
                                        <p:tav tm="100000">
                                          <p:val>
                                            <p:strVal val="#ppt_y"/>
                                          </p:val>
                                        </p:tav>
                                      </p:tavLst>
                                    </p:anim>
                                  </p:childTnLst>
                                </p:cTn>
                              </p:par>
                              <p:par>
                                <p:cTn id="84" presetID="40" presetClass="entr" presetSubtype="0" fill="hold" grpId="0" nodeType="withEffect">
                                  <p:stCondLst>
                                    <p:cond delay="0"/>
                                  </p:stCondLst>
                                  <p:iterate type="lt">
                                    <p:tmPct val="10000"/>
                                  </p:iterate>
                                  <p:childTnLst>
                                    <p:set>
                                      <p:cBhvr>
                                        <p:cTn id="85" dur="1" fill="hold">
                                          <p:stCondLst>
                                            <p:cond delay="0"/>
                                          </p:stCondLst>
                                        </p:cTn>
                                        <p:tgtEl>
                                          <p:spTgt spid="266354"/>
                                        </p:tgtEl>
                                        <p:attrNameLst>
                                          <p:attrName>style.visibility</p:attrName>
                                        </p:attrNameLst>
                                      </p:cBhvr>
                                      <p:to>
                                        <p:strVal val="visible"/>
                                      </p:to>
                                    </p:set>
                                    <p:animEffect transition="in" filter="fade">
                                      <p:cBhvr>
                                        <p:cTn id="86" dur="1000"/>
                                        <p:tgtEl>
                                          <p:spTgt spid="266354"/>
                                        </p:tgtEl>
                                      </p:cBhvr>
                                    </p:animEffect>
                                    <p:anim calcmode="lin" valueType="num">
                                      <p:cBhvr>
                                        <p:cTn id="87" dur="1000" fill="hold"/>
                                        <p:tgtEl>
                                          <p:spTgt spid="266354"/>
                                        </p:tgtEl>
                                        <p:attrNameLst>
                                          <p:attrName>ppt_x</p:attrName>
                                        </p:attrNameLst>
                                      </p:cBhvr>
                                      <p:tavLst>
                                        <p:tav tm="0">
                                          <p:val>
                                            <p:strVal val="#ppt_x-.1"/>
                                          </p:val>
                                        </p:tav>
                                        <p:tav tm="100000">
                                          <p:val>
                                            <p:strVal val="#ppt_x"/>
                                          </p:val>
                                        </p:tav>
                                      </p:tavLst>
                                    </p:anim>
                                    <p:anim calcmode="lin" valueType="num">
                                      <p:cBhvr>
                                        <p:cTn id="88" dur="1000" fill="hold"/>
                                        <p:tgtEl>
                                          <p:spTgt spid="266354"/>
                                        </p:tgtEl>
                                        <p:attrNameLst>
                                          <p:attrName>ppt_y</p:attrName>
                                        </p:attrNameLst>
                                      </p:cBhvr>
                                      <p:tavLst>
                                        <p:tav tm="0">
                                          <p:val>
                                            <p:strVal val="#ppt_y"/>
                                          </p:val>
                                        </p:tav>
                                        <p:tav tm="100000">
                                          <p:val>
                                            <p:strVal val="#ppt_y"/>
                                          </p:val>
                                        </p:tav>
                                      </p:tavLst>
                                    </p:anim>
                                  </p:childTnLst>
                                </p:cTn>
                              </p:par>
                              <p:par>
                                <p:cTn id="89" presetID="40" presetClass="entr" presetSubtype="0" fill="hold" grpId="0" nodeType="withEffect">
                                  <p:stCondLst>
                                    <p:cond delay="0"/>
                                  </p:stCondLst>
                                  <p:iterate type="lt">
                                    <p:tmPct val="10000"/>
                                  </p:iterate>
                                  <p:childTnLst>
                                    <p:set>
                                      <p:cBhvr>
                                        <p:cTn id="90" dur="1" fill="hold">
                                          <p:stCondLst>
                                            <p:cond delay="0"/>
                                          </p:stCondLst>
                                        </p:cTn>
                                        <p:tgtEl>
                                          <p:spTgt spid="266355"/>
                                        </p:tgtEl>
                                        <p:attrNameLst>
                                          <p:attrName>style.visibility</p:attrName>
                                        </p:attrNameLst>
                                      </p:cBhvr>
                                      <p:to>
                                        <p:strVal val="visible"/>
                                      </p:to>
                                    </p:set>
                                    <p:animEffect transition="in" filter="fade">
                                      <p:cBhvr>
                                        <p:cTn id="91" dur="1000"/>
                                        <p:tgtEl>
                                          <p:spTgt spid="266355"/>
                                        </p:tgtEl>
                                      </p:cBhvr>
                                    </p:animEffect>
                                    <p:anim calcmode="lin" valueType="num">
                                      <p:cBhvr>
                                        <p:cTn id="92" dur="1000" fill="hold"/>
                                        <p:tgtEl>
                                          <p:spTgt spid="266355"/>
                                        </p:tgtEl>
                                        <p:attrNameLst>
                                          <p:attrName>ppt_x</p:attrName>
                                        </p:attrNameLst>
                                      </p:cBhvr>
                                      <p:tavLst>
                                        <p:tav tm="0">
                                          <p:val>
                                            <p:strVal val="#ppt_x-.1"/>
                                          </p:val>
                                        </p:tav>
                                        <p:tav tm="100000">
                                          <p:val>
                                            <p:strVal val="#ppt_x"/>
                                          </p:val>
                                        </p:tav>
                                      </p:tavLst>
                                    </p:anim>
                                    <p:anim calcmode="lin" valueType="num">
                                      <p:cBhvr>
                                        <p:cTn id="93" dur="1000" fill="hold"/>
                                        <p:tgtEl>
                                          <p:spTgt spid="266355"/>
                                        </p:tgtEl>
                                        <p:attrNameLst>
                                          <p:attrName>ppt_y</p:attrName>
                                        </p:attrNameLst>
                                      </p:cBhvr>
                                      <p:tavLst>
                                        <p:tav tm="0">
                                          <p:val>
                                            <p:strVal val="#ppt_y"/>
                                          </p:val>
                                        </p:tav>
                                        <p:tav tm="100000">
                                          <p:val>
                                            <p:strVal val="#ppt_y"/>
                                          </p:val>
                                        </p:tav>
                                      </p:tavLst>
                                    </p:anim>
                                  </p:childTnLst>
                                </p:cTn>
                              </p:par>
                            </p:childTnLst>
                          </p:cTn>
                        </p:par>
                        <p:par>
                          <p:cTn id="94" fill="hold">
                            <p:stCondLst>
                              <p:cond delay="4000"/>
                            </p:stCondLst>
                            <p:childTnLst>
                              <p:par>
                                <p:cTn id="95" presetID="0" presetClass="path" presetSubtype="0" accel="50000" decel="50000" fill="hold" grpId="1" nodeType="afterEffect">
                                  <p:stCondLst>
                                    <p:cond delay="0"/>
                                  </p:stCondLst>
                                  <p:iterate type="lt">
                                    <p:tmPct val="0"/>
                                  </p:iterate>
                                  <p:childTnLst>
                                    <p:animMotion origin="layout" path="M 0 0 L 0.12014 0 " pathEditMode="relative" ptsTypes="AA">
                                      <p:cBhvr>
                                        <p:cTn id="96" dur="2000" fill="hold"/>
                                        <p:tgtEl>
                                          <p:spTgt spid="266360"/>
                                        </p:tgtEl>
                                        <p:attrNameLst>
                                          <p:attrName>ppt_x</p:attrName>
                                          <p:attrName>ppt_y</p:attrName>
                                        </p:attrNameLst>
                                      </p:cBhvr>
                                    </p:animMotion>
                                  </p:childTnLst>
                                </p:cTn>
                              </p:par>
                              <p:par>
                                <p:cTn id="97" presetID="0" presetClass="path" presetSubtype="0" accel="50000" decel="50000" fill="hold" grpId="1" nodeType="withEffect">
                                  <p:stCondLst>
                                    <p:cond delay="0"/>
                                  </p:stCondLst>
                                  <p:iterate type="lt">
                                    <p:tmPct val="0"/>
                                  </p:iterate>
                                  <p:childTnLst>
                                    <p:animMotion origin="layout" path="M 0 0 L 0.12014 0 " pathEditMode="relative" ptsTypes="AA">
                                      <p:cBhvr>
                                        <p:cTn id="98" dur="2000" fill="hold"/>
                                        <p:tgtEl>
                                          <p:spTgt spid="266361"/>
                                        </p:tgtEl>
                                        <p:attrNameLst>
                                          <p:attrName>ppt_x</p:attrName>
                                          <p:attrName>ppt_y</p:attrName>
                                        </p:attrNameLst>
                                      </p:cBhvr>
                                    </p:animMotion>
                                  </p:childTnLst>
                                </p:cTn>
                              </p:par>
                              <p:par>
                                <p:cTn id="99" presetID="0" presetClass="path" presetSubtype="0" accel="50000" decel="50000" fill="hold" grpId="1" nodeType="withEffect">
                                  <p:stCondLst>
                                    <p:cond delay="0"/>
                                  </p:stCondLst>
                                  <p:iterate type="lt">
                                    <p:tmPct val="0"/>
                                  </p:iterate>
                                  <p:childTnLst>
                                    <p:animMotion origin="layout" path="M 0 0 L 0.12014 0 " pathEditMode="relative" ptsTypes="AA">
                                      <p:cBhvr>
                                        <p:cTn id="100" dur="2000" fill="hold"/>
                                        <p:tgtEl>
                                          <p:spTgt spid="266362"/>
                                        </p:tgtEl>
                                        <p:attrNameLst>
                                          <p:attrName>ppt_x</p:attrName>
                                          <p:attrName>ppt_y</p:attrName>
                                        </p:attrNameLst>
                                      </p:cBhvr>
                                    </p:animMotion>
                                  </p:childTnLst>
                                </p:cTn>
                              </p:par>
                              <p:par>
                                <p:cTn id="101" presetID="0" presetClass="path" presetSubtype="0" accel="50000" decel="50000" fill="hold" grpId="1" nodeType="withEffect">
                                  <p:stCondLst>
                                    <p:cond delay="0"/>
                                  </p:stCondLst>
                                  <p:iterate type="lt">
                                    <p:tmPct val="0"/>
                                  </p:iterate>
                                  <p:childTnLst>
                                    <p:animMotion origin="layout" path="M 0 0 L 0.12014 0 " pathEditMode="relative" ptsTypes="AA">
                                      <p:cBhvr>
                                        <p:cTn id="102" dur="2000" fill="hold"/>
                                        <p:tgtEl>
                                          <p:spTgt spid="266363"/>
                                        </p:tgtEl>
                                        <p:attrNameLst>
                                          <p:attrName>ppt_x</p:attrName>
                                          <p:attrName>ppt_y</p:attrName>
                                        </p:attrNameLst>
                                      </p:cBhvr>
                                    </p:animMotion>
                                  </p:childTnLst>
                                </p:cTn>
                              </p:par>
                              <p:par>
                                <p:cTn id="103" presetID="0" presetClass="path" presetSubtype="0" accel="50000" decel="50000" fill="hold" grpId="1" nodeType="withEffect">
                                  <p:stCondLst>
                                    <p:cond delay="0"/>
                                  </p:stCondLst>
                                  <p:iterate type="lt">
                                    <p:tmPct val="0"/>
                                  </p:iterate>
                                  <p:childTnLst>
                                    <p:animMotion origin="layout" path="M 0 0 L 0.12014 0 " pathEditMode="relative" ptsTypes="AA">
                                      <p:cBhvr>
                                        <p:cTn id="104" dur="2000" fill="hold"/>
                                        <p:tgtEl>
                                          <p:spTgt spid="266364"/>
                                        </p:tgtEl>
                                        <p:attrNameLst>
                                          <p:attrName>ppt_x</p:attrName>
                                          <p:attrName>ppt_y</p:attrName>
                                        </p:attrNameLst>
                                      </p:cBhvr>
                                    </p:animMotion>
                                  </p:childTnLst>
                                </p:cTn>
                              </p:par>
                              <p:par>
                                <p:cTn id="105" presetID="0" presetClass="path" presetSubtype="0" accel="50000" decel="50000" fill="hold" grpId="1" nodeType="withEffect">
                                  <p:stCondLst>
                                    <p:cond delay="0"/>
                                  </p:stCondLst>
                                  <p:iterate type="lt">
                                    <p:tmPct val="0"/>
                                  </p:iterate>
                                  <p:childTnLst>
                                    <p:animMotion origin="layout" path="M 0 0 L 0.12014 0 " pathEditMode="relative" ptsTypes="AA">
                                      <p:cBhvr>
                                        <p:cTn id="106" dur="2000" fill="hold"/>
                                        <p:tgtEl>
                                          <p:spTgt spid="266349"/>
                                        </p:tgtEl>
                                        <p:attrNameLst>
                                          <p:attrName>ppt_x</p:attrName>
                                          <p:attrName>ppt_y</p:attrName>
                                        </p:attrNameLst>
                                      </p:cBhvr>
                                    </p:animMotion>
                                  </p:childTnLst>
                                </p:cTn>
                              </p:par>
                              <p:par>
                                <p:cTn id="107" presetID="0" presetClass="path" presetSubtype="0" accel="50000" decel="50000" fill="hold" grpId="1" nodeType="withEffect">
                                  <p:stCondLst>
                                    <p:cond delay="0"/>
                                  </p:stCondLst>
                                  <p:iterate type="lt">
                                    <p:tmPct val="0"/>
                                  </p:iterate>
                                  <p:childTnLst>
                                    <p:animMotion origin="layout" path="M 0 0 L 0.12014 0 " pathEditMode="relative" ptsTypes="AA">
                                      <p:cBhvr>
                                        <p:cTn id="108" dur="2000" fill="hold"/>
                                        <p:tgtEl>
                                          <p:spTgt spid="266354"/>
                                        </p:tgtEl>
                                        <p:attrNameLst>
                                          <p:attrName>ppt_x</p:attrName>
                                          <p:attrName>ppt_y</p:attrName>
                                        </p:attrNameLst>
                                      </p:cBhvr>
                                    </p:animMotion>
                                  </p:childTnLst>
                                </p:cTn>
                              </p:par>
                              <p:par>
                                <p:cTn id="109" presetID="0" presetClass="path" presetSubtype="0" accel="50000" decel="50000" fill="hold" grpId="1" nodeType="withEffect">
                                  <p:stCondLst>
                                    <p:cond delay="0"/>
                                  </p:stCondLst>
                                  <p:iterate type="lt">
                                    <p:tmPct val="0"/>
                                  </p:iterate>
                                  <p:childTnLst>
                                    <p:animMotion origin="layout" path="M 0 0 L 0.12014 0 " pathEditMode="relative" ptsTypes="AA">
                                      <p:cBhvr>
                                        <p:cTn id="110" dur="2000" fill="hold"/>
                                        <p:tgtEl>
                                          <p:spTgt spid="26635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48" grpId="0"/>
      <p:bldP spid="266349" grpId="0"/>
      <p:bldP spid="266349" grpId="1"/>
      <p:bldP spid="266350" grpId="0"/>
      <p:bldP spid="266350" grpId="1"/>
      <p:bldP spid="266351" grpId="0"/>
      <p:bldP spid="266351" grpId="1"/>
      <p:bldP spid="266352" grpId="0"/>
      <p:bldP spid="266352" grpId="1"/>
      <p:bldP spid="266353" grpId="0"/>
      <p:bldP spid="266353" grpId="1"/>
      <p:bldP spid="266354" grpId="0"/>
      <p:bldP spid="266354" grpId="1"/>
      <p:bldP spid="266355" grpId="0"/>
      <p:bldP spid="266355" grpId="1"/>
      <p:bldP spid="266356" grpId="0"/>
      <p:bldP spid="266356" grpId="1"/>
      <p:bldP spid="266357" grpId="0"/>
      <p:bldP spid="266357" grpId="1"/>
      <p:bldP spid="266358" grpId="0"/>
      <p:bldP spid="266358" grpId="1"/>
      <p:bldP spid="266359" grpId="0"/>
      <p:bldP spid="266359" grpId="1"/>
      <p:bldP spid="266360" grpId="0"/>
      <p:bldP spid="266360" grpId="1"/>
      <p:bldP spid="266361" grpId="0"/>
      <p:bldP spid="266361" grpId="1"/>
      <p:bldP spid="266362" grpId="0"/>
      <p:bldP spid="266362" grpId="1"/>
      <p:bldP spid="266363" grpId="0"/>
      <p:bldP spid="266363" grpId="1"/>
      <p:bldP spid="266364" grpId="0"/>
      <p:bldP spid="26636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ChangeArrowheads="1"/>
          </p:cNvSpPr>
          <p:nvPr/>
        </p:nvSpPr>
        <p:spPr bwMode="auto">
          <a:xfrm>
            <a:off x="5578475" y="2347913"/>
            <a:ext cx="823913" cy="639762"/>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8355" name="Rectangle 3"/>
          <p:cNvSpPr>
            <a:spLocks noChangeArrowheads="1"/>
          </p:cNvSpPr>
          <p:nvPr/>
        </p:nvSpPr>
        <p:spPr bwMode="auto">
          <a:xfrm>
            <a:off x="5578475" y="5364163"/>
            <a:ext cx="823913" cy="639762"/>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8356" name="Rectangle 4"/>
          <p:cNvSpPr>
            <a:spLocks noChangeArrowheads="1"/>
          </p:cNvSpPr>
          <p:nvPr/>
        </p:nvSpPr>
        <p:spPr bwMode="auto">
          <a:xfrm>
            <a:off x="5578475" y="4359275"/>
            <a:ext cx="823913" cy="639763"/>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8357" name="Rectangle 5"/>
          <p:cNvSpPr>
            <a:spLocks noChangeArrowheads="1"/>
          </p:cNvSpPr>
          <p:nvPr/>
        </p:nvSpPr>
        <p:spPr bwMode="auto">
          <a:xfrm>
            <a:off x="5578475" y="3352800"/>
            <a:ext cx="823913" cy="639763"/>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228358" name="Line 6"/>
          <p:cNvSpPr>
            <a:spLocks noChangeShapeType="1"/>
          </p:cNvSpPr>
          <p:nvPr/>
        </p:nvSpPr>
        <p:spPr bwMode="auto">
          <a:xfrm flipV="1">
            <a:off x="4846638" y="3154363"/>
            <a:ext cx="0" cy="3290887"/>
          </a:xfrm>
          <a:prstGeom prst="line">
            <a:avLst/>
          </a:prstGeom>
          <a:noFill/>
          <a:ln w="25400">
            <a:solidFill>
              <a:schemeClr val="tx2"/>
            </a:solidFill>
            <a:round/>
            <a:headEnd/>
            <a:tailEnd/>
          </a:ln>
        </p:spPr>
        <p:txBody>
          <a:bodyPr/>
          <a:lstStyle/>
          <a:p>
            <a:endParaRPr lang="en-US"/>
          </a:p>
        </p:txBody>
      </p:sp>
      <p:sp>
        <p:nvSpPr>
          <p:cNvPr id="228359" name="Line 7"/>
          <p:cNvSpPr>
            <a:spLocks noChangeShapeType="1"/>
          </p:cNvSpPr>
          <p:nvPr/>
        </p:nvSpPr>
        <p:spPr bwMode="auto">
          <a:xfrm>
            <a:off x="4846638" y="3154363"/>
            <a:ext cx="1189037" cy="15875"/>
          </a:xfrm>
          <a:prstGeom prst="line">
            <a:avLst/>
          </a:prstGeom>
          <a:noFill/>
          <a:ln w="25400">
            <a:solidFill>
              <a:schemeClr val="tx2"/>
            </a:solidFill>
            <a:round/>
            <a:headEnd/>
            <a:tailEnd/>
          </a:ln>
        </p:spPr>
        <p:txBody>
          <a:bodyPr/>
          <a:lstStyle/>
          <a:p>
            <a:endParaRPr lang="en-US"/>
          </a:p>
        </p:txBody>
      </p:sp>
      <p:sp>
        <p:nvSpPr>
          <p:cNvPr id="228360" name="Line 8"/>
          <p:cNvSpPr>
            <a:spLocks noChangeShapeType="1"/>
          </p:cNvSpPr>
          <p:nvPr/>
        </p:nvSpPr>
        <p:spPr bwMode="auto">
          <a:xfrm flipV="1">
            <a:off x="6035675" y="2987675"/>
            <a:ext cx="0" cy="182563"/>
          </a:xfrm>
          <a:prstGeom prst="line">
            <a:avLst/>
          </a:prstGeom>
          <a:noFill/>
          <a:ln w="25400">
            <a:solidFill>
              <a:schemeClr val="tx2"/>
            </a:solidFill>
            <a:round/>
            <a:headEnd/>
            <a:tailEnd/>
          </a:ln>
        </p:spPr>
        <p:txBody>
          <a:bodyPr/>
          <a:lstStyle/>
          <a:p>
            <a:endParaRPr lang="en-US"/>
          </a:p>
        </p:txBody>
      </p:sp>
      <p:sp>
        <p:nvSpPr>
          <p:cNvPr id="228361" name="Line 9"/>
          <p:cNvSpPr>
            <a:spLocks noChangeShapeType="1"/>
          </p:cNvSpPr>
          <p:nvPr/>
        </p:nvSpPr>
        <p:spPr bwMode="auto">
          <a:xfrm>
            <a:off x="4846638" y="4160838"/>
            <a:ext cx="1189037" cy="14287"/>
          </a:xfrm>
          <a:prstGeom prst="line">
            <a:avLst/>
          </a:prstGeom>
          <a:noFill/>
          <a:ln w="25400">
            <a:solidFill>
              <a:schemeClr val="tx2"/>
            </a:solidFill>
            <a:round/>
            <a:headEnd type="oval" w="med" len="med"/>
            <a:tailEnd/>
          </a:ln>
        </p:spPr>
        <p:txBody>
          <a:bodyPr/>
          <a:lstStyle/>
          <a:p>
            <a:endParaRPr lang="en-US"/>
          </a:p>
        </p:txBody>
      </p:sp>
      <p:sp>
        <p:nvSpPr>
          <p:cNvPr id="228362" name="Line 10"/>
          <p:cNvSpPr>
            <a:spLocks noChangeShapeType="1"/>
          </p:cNvSpPr>
          <p:nvPr/>
        </p:nvSpPr>
        <p:spPr bwMode="auto">
          <a:xfrm flipV="1">
            <a:off x="6035675" y="3992563"/>
            <a:ext cx="0" cy="182562"/>
          </a:xfrm>
          <a:prstGeom prst="line">
            <a:avLst/>
          </a:prstGeom>
          <a:noFill/>
          <a:ln w="25400">
            <a:solidFill>
              <a:schemeClr val="tx2"/>
            </a:solidFill>
            <a:round/>
            <a:headEnd/>
            <a:tailEnd/>
          </a:ln>
        </p:spPr>
        <p:txBody>
          <a:bodyPr/>
          <a:lstStyle/>
          <a:p>
            <a:endParaRPr lang="en-US"/>
          </a:p>
        </p:txBody>
      </p:sp>
      <p:sp>
        <p:nvSpPr>
          <p:cNvPr id="228363" name="Line 11"/>
          <p:cNvSpPr>
            <a:spLocks noChangeShapeType="1"/>
          </p:cNvSpPr>
          <p:nvPr/>
        </p:nvSpPr>
        <p:spPr bwMode="auto">
          <a:xfrm>
            <a:off x="4846638" y="5165725"/>
            <a:ext cx="1189037" cy="15875"/>
          </a:xfrm>
          <a:prstGeom prst="line">
            <a:avLst/>
          </a:prstGeom>
          <a:noFill/>
          <a:ln w="25400">
            <a:solidFill>
              <a:schemeClr val="tx2"/>
            </a:solidFill>
            <a:round/>
            <a:headEnd type="oval" w="med" len="med"/>
            <a:tailEnd/>
          </a:ln>
        </p:spPr>
        <p:txBody>
          <a:bodyPr/>
          <a:lstStyle/>
          <a:p>
            <a:endParaRPr lang="en-US"/>
          </a:p>
        </p:txBody>
      </p:sp>
      <p:sp>
        <p:nvSpPr>
          <p:cNvPr id="228364" name="Line 12"/>
          <p:cNvSpPr>
            <a:spLocks noChangeShapeType="1"/>
          </p:cNvSpPr>
          <p:nvPr/>
        </p:nvSpPr>
        <p:spPr bwMode="auto">
          <a:xfrm flipV="1">
            <a:off x="6035675" y="4999038"/>
            <a:ext cx="0" cy="182562"/>
          </a:xfrm>
          <a:prstGeom prst="line">
            <a:avLst/>
          </a:prstGeom>
          <a:noFill/>
          <a:ln w="25400">
            <a:solidFill>
              <a:schemeClr val="tx2"/>
            </a:solidFill>
            <a:round/>
            <a:headEnd/>
            <a:tailEnd/>
          </a:ln>
        </p:spPr>
        <p:txBody>
          <a:bodyPr/>
          <a:lstStyle/>
          <a:p>
            <a:endParaRPr lang="en-US"/>
          </a:p>
        </p:txBody>
      </p:sp>
      <p:sp>
        <p:nvSpPr>
          <p:cNvPr id="228365" name="Line 13"/>
          <p:cNvSpPr>
            <a:spLocks noChangeShapeType="1"/>
          </p:cNvSpPr>
          <p:nvPr/>
        </p:nvSpPr>
        <p:spPr bwMode="auto">
          <a:xfrm>
            <a:off x="4846638" y="6172200"/>
            <a:ext cx="1189037" cy="15875"/>
          </a:xfrm>
          <a:prstGeom prst="line">
            <a:avLst/>
          </a:prstGeom>
          <a:noFill/>
          <a:ln w="25400">
            <a:solidFill>
              <a:schemeClr val="tx2"/>
            </a:solidFill>
            <a:round/>
            <a:headEnd type="oval" w="med" len="med"/>
            <a:tailEnd/>
          </a:ln>
        </p:spPr>
        <p:txBody>
          <a:bodyPr/>
          <a:lstStyle/>
          <a:p>
            <a:endParaRPr lang="en-US"/>
          </a:p>
        </p:txBody>
      </p:sp>
      <p:sp>
        <p:nvSpPr>
          <p:cNvPr id="228366" name="Line 14"/>
          <p:cNvSpPr>
            <a:spLocks noChangeShapeType="1"/>
          </p:cNvSpPr>
          <p:nvPr/>
        </p:nvSpPr>
        <p:spPr bwMode="auto">
          <a:xfrm flipV="1">
            <a:off x="6035675" y="6005513"/>
            <a:ext cx="0" cy="182562"/>
          </a:xfrm>
          <a:prstGeom prst="line">
            <a:avLst/>
          </a:prstGeom>
          <a:noFill/>
          <a:ln w="25400">
            <a:solidFill>
              <a:schemeClr val="tx2"/>
            </a:solidFill>
            <a:round/>
            <a:headEnd/>
            <a:tailEnd/>
          </a:ln>
        </p:spPr>
        <p:txBody>
          <a:bodyPr/>
          <a:lstStyle/>
          <a:p>
            <a:endParaRPr lang="en-US"/>
          </a:p>
        </p:txBody>
      </p:sp>
      <p:sp>
        <p:nvSpPr>
          <p:cNvPr id="228367" name="Text Box 15"/>
          <p:cNvSpPr txBox="1">
            <a:spLocks noChangeArrowheads="1"/>
          </p:cNvSpPr>
          <p:nvPr/>
        </p:nvSpPr>
        <p:spPr bwMode="auto">
          <a:xfrm>
            <a:off x="4479925" y="6354763"/>
            <a:ext cx="639763"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Clk</a:t>
            </a:r>
          </a:p>
        </p:txBody>
      </p:sp>
      <p:sp>
        <p:nvSpPr>
          <p:cNvPr id="228368" name="Line 16"/>
          <p:cNvSpPr>
            <a:spLocks noChangeShapeType="1"/>
          </p:cNvSpPr>
          <p:nvPr/>
        </p:nvSpPr>
        <p:spPr bwMode="auto">
          <a:xfrm flipH="1">
            <a:off x="4116388" y="2530475"/>
            <a:ext cx="1462087" cy="0"/>
          </a:xfrm>
          <a:prstGeom prst="line">
            <a:avLst/>
          </a:prstGeom>
          <a:noFill/>
          <a:ln w="25400">
            <a:solidFill>
              <a:schemeClr val="tx1"/>
            </a:solidFill>
            <a:round/>
            <a:headEnd/>
            <a:tailEnd/>
          </a:ln>
        </p:spPr>
        <p:txBody>
          <a:bodyPr/>
          <a:lstStyle/>
          <a:p>
            <a:endParaRPr lang="en-US"/>
          </a:p>
        </p:txBody>
      </p:sp>
      <p:sp>
        <p:nvSpPr>
          <p:cNvPr id="228369" name="Line 17"/>
          <p:cNvSpPr>
            <a:spLocks noChangeShapeType="1"/>
          </p:cNvSpPr>
          <p:nvPr/>
        </p:nvSpPr>
        <p:spPr bwMode="auto">
          <a:xfrm flipH="1">
            <a:off x="4481513" y="2803525"/>
            <a:ext cx="1096962" cy="0"/>
          </a:xfrm>
          <a:prstGeom prst="line">
            <a:avLst/>
          </a:prstGeom>
          <a:noFill/>
          <a:ln w="25400">
            <a:solidFill>
              <a:schemeClr val="tx1"/>
            </a:solidFill>
            <a:round/>
            <a:headEnd/>
            <a:tailEnd/>
          </a:ln>
        </p:spPr>
        <p:txBody>
          <a:bodyPr/>
          <a:lstStyle/>
          <a:p>
            <a:endParaRPr lang="en-US"/>
          </a:p>
        </p:txBody>
      </p:sp>
      <p:sp>
        <p:nvSpPr>
          <p:cNvPr id="228370" name="Line 18"/>
          <p:cNvSpPr>
            <a:spLocks noChangeShapeType="1"/>
          </p:cNvSpPr>
          <p:nvPr/>
        </p:nvSpPr>
        <p:spPr bwMode="auto">
          <a:xfrm flipH="1">
            <a:off x="4116388" y="3535363"/>
            <a:ext cx="1462087" cy="0"/>
          </a:xfrm>
          <a:prstGeom prst="line">
            <a:avLst/>
          </a:prstGeom>
          <a:noFill/>
          <a:ln w="25400">
            <a:solidFill>
              <a:schemeClr val="tx1"/>
            </a:solidFill>
            <a:round/>
            <a:headEnd/>
            <a:tailEnd/>
          </a:ln>
        </p:spPr>
        <p:txBody>
          <a:bodyPr/>
          <a:lstStyle/>
          <a:p>
            <a:endParaRPr lang="en-US"/>
          </a:p>
        </p:txBody>
      </p:sp>
      <p:sp>
        <p:nvSpPr>
          <p:cNvPr id="228371" name="Line 19"/>
          <p:cNvSpPr>
            <a:spLocks noChangeShapeType="1"/>
          </p:cNvSpPr>
          <p:nvPr/>
        </p:nvSpPr>
        <p:spPr bwMode="auto">
          <a:xfrm flipH="1">
            <a:off x="4116388" y="4541838"/>
            <a:ext cx="1462087" cy="0"/>
          </a:xfrm>
          <a:prstGeom prst="line">
            <a:avLst/>
          </a:prstGeom>
          <a:noFill/>
          <a:ln w="25400">
            <a:solidFill>
              <a:schemeClr val="tx1"/>
            </a:solidFill>
            <a:round/>
            <a:headEnd/>
            <a:tailEnd/>
          </a:ln>
        </p:spPr>
        <p:txBody>
          <a:bodyPr/>
          <a:lstStyle/>
          <a:p>
            <a:endParaRPr lang="en-US"/>
          </a:p>
        </p:txBody>
      </p:sp>
      <p:sp>
        <p:nvSpPr>
          <p:cNvPr id="228372" name="Line 20"/>
          <p:cNvSpPr>
            <a:spLocks noChangeShapeType="1"/>
          </p:cNvSpPr>
          <p:nvPr/>
        </p:nvSpPr>
        <p:spPr bwMode="auto">
          <a:xfrm flipH="1">
            <a:off x="4116388" y="5546725"/>
            <a:ext cx="1462087" cy="0"/>
          </a:xfrm>
          <a:prstGeom prst="line">
            <a:avLst/>
          </a:prstGeom>
          <a:noFill/>
          <a:ln w="25400">
            <a:solidFill>
              <a:schemeClr val="tx1"/>
            </a:solidFill>
            <a:round/>
            <a:headEnd/>
            <a:tailEnd/>
          </a:ln>
        </p:spPr>
        <p:txBody>
          <a:bodyPr/>
          <a:lstStyle/>
          <a:p>
            <a:endParaRPr lang="en-US"/>
          </a:p>
        </p:txBody>
      </p:sp>
      <p:sp>
        <p:nvSpPr>
          <p:cNvPr id="228373" name="Text Box 21"/>
          <p:cNvSpPr txBox="1">
            <a:spLocks noChangeArrowheads="1"/>
          </p:cNvSpPr>
          <p:nvPr/>
        </p:nvSpPr>
        <p:spPr bwMode="auto">
          <a:xfrm>
            <a:off x="5945188" y="5638800"/>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8374" name="Text Box 22"/>
          <p:cNvSpPr txBox="1">
            <a:spLocks noChangeArrowheads="1"/>
          </p:cNvSpPr>
          <p:nvPr/>
        </p:nvSpPr>
        <p:spPr bwMode="auto">
          <a:xfrm>
            <a:off x="6035675" y="5364163"/>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8375" name="Text Box 23"/>
          <p:cNvSpPr txBox="1">
            <a:spLocks noChangeArrowheads="1"/>
          </p:cNvSpPr>
          <p:nvPr/>
        </p:nvSpPr>
        <p:spPr bwMode="auto">
          <a:xfrm>
            <a:off x="5578475" y="3627438"/>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8376" name="Text Box 24"/>
          <p:cNvSpPr txBox="1">
            <a:spLocks noChangeArrowheads="1"/>
          </p:cNvSpPr>
          <p:nvPr/>
        </p:nvSpPr>
        <p:spPr bwMode="auto">
          <a:xfrm>
            <a:off x="5578475" y="4632325"/>
            <a:ext cx="365125"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8377" name="Text Box 25"/>
          <p:cNvSpPr txBox="1">
            <a:spLocks noChangeArrowheads="1"/>
          </p:cNvSpPr>
          <p:nvPr/>
        </p:nvSpPr>
        <p:spPr bwMode="auto">
          <a:xfrm>
            <a:off x="5578475" y="5638800"/>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8378" name="Text Box 26"/>
          <p:cNvSpPr txBox="1">
            <a:spLocks noChangeArrowheads="1"/>
          </p:cNvSpPr>
          <p:nvPr/>
        </p:nvSpPr>
        <p:spPr bwMode="auto">
          <a:xfrm>
            <a:off x="5578475" y="2620963"/>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K</a:t>
            </a:r>
          </a:p>
        </p:txBody>
      </p:sp>
      <p:sp>
        <p:nvSpPr>
          <p:cNvPr id="228379" name="Text Box 27"/>
          <p:cNvSpPr txBox="1">
            <a:spLocks noChangeArrowheads="1"/>
          </p:cNvSpPr>
          <p:nvPr/>
        </p:nvSpPr>
        <p:spPr bwMode="auto">
          <a:xfrm>
            <a:off x="5487988" y="3381375"/>
            <a:ext cx="3667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8380" name="Text Box 28"/>
          <p:cNvSpPr txBox="1">
            <a:spLocks noChangeArrowheads="1"/>
          </p:cNvSpPr>
          <p:nvPr/>
        </p:nvSpPr>
        <p:spPr bwMode="auto">
          <a:xfrm>
            <a:off x="5487988" y="2346325"/>
            <a:ext cx="3667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8381" name="Text Box 29"/>
          <p:cNvSpPr txBox="1">
            <a:spLocks noChangeArrowheads="1"/>
          </p:cNvSpPr>
          <p:nvPr/>
        </p:nvSpPr>
        <p:spPr bwMode="auto">
          <a:xfrm>
            <a:off x="5578475" y="4359275"/>
            <a:ext cx="274638"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8382" name="Text Box 30"/>
          <p:cNvSpPr txBox="1">
            <a:spLocks noChangeArrowheads="1"/>
          </p:cNvSpPr>
          <p:nvPr/>
        </p:nvSpPr>
        <p:spPr bwMode="auto">
          <a:xfrm>
            <a:off x="5487988" y="5364163"/>
            <a:ext cx="3667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J</a:t>
            </a:r>
          </a:p>
        </p:txBody>
      </p:sp>
      <p:sp>
        <p:nvSpPr>
          <p:cNvPr id="228383" name="Text Box 31"/>
          <p:cNvSpPr txBox="1">
            <a:spLocks noChangeArrowheads="1"/>
          </p:cNvSpPr>
          <p:nvPr/>
        </p:nvSpPr>
        <p:spPr bwMode="auto">
          <a:xfrm>
            <a:off x="6035675" y="4359275"/>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8384" name="Text Box 32"/>
          <p:cNvSpPr txBox="1">
            <a:spLocks noChangeArrowheads="1"/>
          </p:cNvSpPr>
          <p:nvPr/>
        </p:nvSpPr>
        <p:spPr bwMode="auto">
          <a:xfrm>
            <a:off x="6035675" y="3352800"/>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8385" name="Text Box 33"/>
          <p:cNvSpPr txBox="1">
            <a:spLocks noChangeArrowheads="1"/>
          </p:cNvSpPr>
          <p:nvPr/>
        </p:nvSpPr>
        <p:spPr bwMode="auto">
          <a:xfrm>
            <a:off x="6035675" y="2346325"/>
            <a:ext cx="366713"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8386" name="Text Box 34"/>
          <p:cNvSpPr txBox="1">
            <a:spLocks noChangeArrowheads="1"/>
          </p:cNvSpPr>
          <p:nvPr/>
        </p:nvSpPr>
        <p:spPr bwMode="auto">
          <a:xfrm>
            <a:off x="5945188" y="2620963"/>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8387" name="Text Box 35"/>
          <p:cNvSpPr txBox="1">
            <a:spLocks noChangeArrowheads="1"/>
          </p:cNvSpPr>
          <p:nvPr/>
        </p:nvSpPr>
        <p:spPr bwMode="auto">
          <a:xfrm>
            <a:off x="5945188" y="3627438"/>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8388" name="Text Box 36"/>
          <p:cNvSpPr txBox="1">
            <a:spLocks noChangeArrowheads="1"/>
          </p:cNvSpPr>
          <p:nvPr/>
        </p:nvSpPr>
        <p:spPr bwMode="auto">
          <a:xfrm>
            <a:off x="5945188" y="4632325"/>
            <a:ext cx="455612" cy="336550"/>
          </a:xfrm>
          <a:prstGeom prst="rect">
            <a:avLst/>
          </a:prstGeom>
          <a:noFill/>
          <a:ln w="25400" algn="ctr">
            <a:noFill/>
            <a:miter lim="800000"/>
            <a:headEnd/>
            <a:tailEnd/>
          </a:ln>
        </p:spPr>
        <p:txBody>
          <a:bodyPr>
            <a:spAutoFit/>
          </a:bodyPr>
          <a:lstStyle/>
          <a:p>
            <a:pPr algn="r">
              <a:spcBef>
                <a:spcPct val="50000"/>
              </a:spcBef>
            </a:pPr>
            <a:r>
              <a:rPr lang="en-US" sz="1600" b="1">
                <a:latin typeface="Times New Roman" pitchFamily="18" charset="0"/>
                <a:cs typeface="Times New Roman" pitchFamily="18" charset="0"/>
              </a:rPr>
              <a:t>Q’</a:t>
            </a:r>
          </a:p>
        </p:txBody>
      </p:sp>
      <p:sp>
        <p:nvSpPr>
          <p:cNvPr id="228389" name="Line 37"/>
          <p:cNvSpPr>
            <a:spLocks noChangeShapeType="1"/>
          </p:cNvSpPr>
          <p:nvPr/>
        </p:nvSpPr>
        <p:spPr bwMode="auto">
          <a:xfrm>
            <a:off x="6402388" y="2530475"/>
            <a:ext cx="914400" cy="0"/>
          </a:xfrm>
          <a:prstGeom prst="line">
            <a:avLst/>
          </a:prstGeom>
          <a:noFill/>
          <a:ln w="25400">
            <a:solidFill>
              <a:schemeClr val="tx1"/>
            </a:solidFill>
            <a:round/>
            <a:headEnd/>
            <a:tailEnd/>
          </a:ln>
        </p:spPr>
        <p:txBody>
          <a:bodyPr/>
          <a:lstStyle/>
          <a:p>
            <a:endParaRPr lang="en-US"/>
          </a:p>
        </p:txBody>
      </p:sp>
      <p:sp>
        <p:nvSpPr>
          <p:cNvPr id="228390" name="Line 38"/>
          <p:cNvSpPr>
            <a:spLocks noChangeShapeType="1"/>
          </p:cNvSpPr>
          <p:nvPr/>
        </p:nvSpPr>
        <p:spPr bwMode="auto">
          <a:xfrm>
            <a:off x="6402388" y="5546725"/>
            <a:ext cx="914400" cy="0"/>
          </a:xfrm>
          <a:prstGeom prst="line">
            <a:avLst/>
          </a:prstGeom>
          <a:noFill/>
          <a:ln w="25400">
            <a:solidFill>
              <a:schemeClr val="tx1"/>
            </a:solidFill>
            <a:round/>
            <a:headEnd/>
            <a:tailEnd/>
          </a:ln>
        </p:spPr>
        <p:txBody>
          <a:bodyPr/>
          <a:lstStyle/>
          <a:p>
            <a:endParaRPr lang="en-US"/>
          </a:p>
        </p:txBody>
      </p:sp>
      <p:sp>
        <p:nvSpPr>
          <p:cNvPr id="228391" name="Line 39"/>
          <p:cNvSpPr>
            <a:spLocks noChangeShapeType="1"/>
          </p:cNvSpPr>
          <p:nvPr/>
        </p:nvSpPr>
        <p:spPr bwMode="auto">
          <a:xfrm>
            <a:off x="6402388" y="4541838"/>
            <a:ext cx="914400" cy="0"/>
          </a:xfrm>
          <a:prstGeom prst="line">
            <a:avLst/>
          </a:prstGeom>
          <a:noFill/>
          <a:ln w="25400">
            <a:solidFill>
              <a:schemeClr val="tx1"/>
            </a:solidFill>
            <a:round/>
            <a:headEnd/>
            <a:tailEnd/>
          </a:ln>
        </p:spPr>
        <p:txBody>
          <a:bodyPr/>
          <a:lstStyle/>
          <a:p>
            <a:endParaRPr lang="en-US"/>
          </a:p>
        </p:txBody>
      </p:sp>
      <p:sp>
        <p:nvSpPr>
          <p:cNvPr id="228392" name="Line 40"/>
          <p:cNvSpPr>
            <a:spLocks noChangeShapeType="1"/>
          </p:cNvSpPr>
          <p:nvPr/>
        </p:nvSpPr>
        <p:spPr bwMode="auto">
          <a:xfrm>
            <a:off x="6402388" y="3535363"/>
            <a:ext cx="914400" cy="0"/>
          </a:xfrm>
          <a:prstGeom prst="line">
            <a:avLst/>
          </a:prstGeom>
          <a:noFill/>
          <a:ln w="25400">
            <a:solidFill>
              <a:schemeClr val="tx1"/>
            </a:solidFill>
            <a:round/>
            <a:headEnd/>
            <a:tailEnd/>
          </a:ln>
        </p:spPr>
        <p:txBody>
          <a:bodyPr/>
          <a:lstStyle/>
          <a:p>
            <a:endParaRPr lang="en-US"/>
          </a:p>
        </p:txBody>
      </p:sp>
      <p:sp>
        <p:nvSpPr>
          <p:cNvPr id="228393" name="AutoShape 41"/>
          <p:cNvSpPr>
            <a:spLocks noChangeArrowheads="1"/>
          </p:cNvSpPr>
          <p:nvPr/>
        </p:nvSpPr>
        <p:spPr bwMode="auto">
          <a:xfrm>
            <a:off x="3841750" y="2346325"/>
            <a:ext cx="274638" cy="363538"/>
          </a:xfrm>
          <a:prstGeom prst="flowChartDelay">
            <a:avLst/>
          </a:prstGeom>
          <a:noFill/>
          <a:ln w="25400">
            <a:solidFill>
              <a:schemeClr val="tx1"/>
            </a:solidFill>
            <a:miter lim="800000"/>
            <a:headEnd/>
            <a:tailEnd/>
          </a:ln>
        </p:spPr>
        <p:txBody>
          <a:bodyPr wrap="none" anchor="ctr"/>
          <a:lstStyle/>
          <a:p>
            <a:endParaRPr lang="en-US"/>
          </a:p>
        </p:txBody>
      </p:sp>
      <p:sp>
        <p:nvSpPr>
          <p:cNvPr id="228394" name="AutoShape 42"/>
          <p:cNvSpPr>
            <a:spLocks noChangeArrowheads="1"/>
          </p:cNvSpPr>
          <p:nvPr/>
        </p:nvSpPr>
        <p:spPr bwMode="auto">
          <a:xfrm>
            <a:off x="3841750" y="2803525"/>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8395" name="AutoShape 43"/>
          <p:cNvSpPr>
            <a:spLocks noChangeArrowheads="1"/>
          </p:cNvSpPr>
          <p:nvPr/>
        </p:nvSpPr>
        <p:spPr bwMode="auto">
          <a:xfrm>
            <a:off x="3841750" y="3352800"/>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8396" name="AutoShape 44"/>
          <p:cNvSpPr>
            <a:spLocks noChangeArrowheads="1"/>
          </p:cNvSpPr>
          <p:nvPr/>
        </p:nvSpPr>
        <p:spPr bwMode="auto">
          <a:xfrm>
            <a:off x="3841750" y="4359275"/>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8397" name="AutoShape 45"/>
          <p:cNvSpPr>
            <a:spLocks noChangeArrowheads="1"/>
          </p:cNvSpPr>
          <p:nvPr/>
        </p:nvSpPr>
        <p:spPr bwMode="auto">
          <a:xfrm>
            <a:off x="3841750" y="4816475"/>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8398" name="AutoShape 46"/>
          <p:cNvSpPr>
            <a:spLocks noChangeArrowheads="1"/>
          </p:cNvSpPr>
          <p:nvPr/>
        </p:nvSpPr>
        <p:spPr bwMode="auto">
          <a:xfrm>
            <a:off x="3841750" y="5364163"/>
            <a:ext cx="274638" cy="363537"/>
          </a:xfrm>
          <a:prstGeom prst="flowChartDelay">
            <a:avLst/>
          </a:prstGeom>
          <a:noFill/>
          <a:ln w="25400">
            <a:solidFill>
              <a:schemeClr val="tx1"/>
            </a:solidFill>
            <a:miter lim="800000"/>
            <a:headEnd/>
            <a:tailEnd/>
          </a:ln>
        </p:spPr>
        <p:txBody>
          <a:bodyPr wrap="none" anchor="ctr"/>
          <a:lstStyle/>
          <a:p>
            <a:endParaRPr lang="en-US"/>
          </a:p>
        </p:txBody>
      </p:sp>
      <p:sp>
        <p:nvSpPr>
          <p:cNvPr id="228399" name="AutoShape 47"/>
          <p:cNvSpPr>
            <a:spLocks noChangeArrowheads="1"/>
          </p:cNvSpPr>
          <p:nvPr/>
        </p:nvSpPr>
        <p:spPr bwMode="auto">
          <a:xfrm>
            <a:off x="3841750" y="5821363"/>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8400" name="AutoShape 48"/>
          <p:cNvSpPr>
            <a:spLocks noChangeArrowheads="1"/>
          </p:cNvSpPr>
          <p:nvPr/>
        </p:nvSpPr>
        <p:spPr bwMode="auto">
          <a:xfrm>
            <a:off x="3841750" y="3810000"/>
            <a:ext cx="274638" cy="365125"/>
          </a:xfrm>
          <a:prstGeom prst="flowChartDelay">
            <a:avLst/>
          </a:prstGeom>
          <a:noFill/>
          <a:ln w="25400">
            <a:solidFill>
              <a:schemeClr val="tx1"/>
            </a:solidFill>
            <a:miter lim="800000"/>
            <a:headEnd/>
            <a:tailEnd/>
          </a:ln>
        </p:spPr>
        <p:txBody>
          <a:bodyPr wrap="none" anchor="ctr"/>
          <a:lstStyle/>
          <a:p>
            <a:endParaRPr lang="en-US"/>
          </a:p>
        </p:txBody>
      </p:sp>
      <p:sp>
        <p:nvSpPr>
          <p:cNvPr id="228401" name="Line 49"/>
          <p:cNvSpPr>
            <a:spLocks noChangeShapeType="1"/>
          </p:cNvSpPr>
          <p:nvPr/>
        </p:nvSpPr>
        <p:spPr bwMode="auto">
          <a:xfrm>
            <a:off x="3292475" y="2987675"/>
            <a:ext cx="549275" cy="0"/>
          </a:xfrm>
          <a:prstGeom prst="line">
            <a:avLst/>
          </a:prstGeom>
          <a:noFill/>
          <a:ln w="25400">
            <a:solidFill>
              <a:schemeClr val="tx1"/>
            </a:solidFill>
            <a:round/>
            <a:headEnd/>
            <a:tailEnd/>
          </a:ln>
        </p:spPr>
        <p:txBody>
          <a:bodyPr wrap="none" anchor="ctr"/>
          <a:lstStyle/>
          <a:p>
            <a:endParaRPr lang="en-US"/>
          </a:p>
        </p:txBody>
      </p:sp>
      <p:sp>
        <p:nvSpPr>
          <p:cNvPr id="228402" name="AutoShape 50"/>
          <p:cNvSpPr>
            <a:spLocks noChangeArrowheads="1"/>
          </p:cNvSpPr>
          <p:nvPr/>
        </p:nvSpPr>
        <p:spPr bwMode="auto">
          <a:xfrm rot="5400000">
            <a:off x="2928144" y="2802731"/>
            <a:ext cx="273050"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8403" name="Oval 51"/>
          <p:cNvSpPr>
            <a:spLocks noChangeArrowheads="1"/>
          </p:cNvSpPr>
          <p:nvPr/>
        </p:nvSpPr>
        <p:spPr bwMode="auto">
          <a:xfrm>
            <a:off x="3201988" y="2895600"/>
            <a:ext cx="92075" cy="92075"/>
          </a:xfrm>
          <a:prstGeom prst="ellipse">
            <a:avLst/>
          </a:prstGeom>
          <a:noFill/>
          <a:ln w="25400">
            <a:solidFill>
              <a:schemeClr val="tx1"/>
            </a:solidFill>
            <a:round/>
            <a:headEnd/>
            <a:tailEnd/>
          </a:ln>
        </p:spPr>
        <p:txBody>
          <a:bodyPr wrap="none" anchor="ctr"/>
          <a:lstStyle/>
          <a:p>
            <a:endParaRPr lang="en-US"/>
          </a:p>
        </p:txBody>
      </p:sp>
      <p:sp>
        <p:nvSpPr>
          <p:cNvPr id="228404" name="Line 52"/>
          <p:cNvSpPr>
            <a:spLocks noChangeShapeType="1"/>
          </p:cNvSpPr>
          <p:nvPr/>
        </p:nvSpPr>
        <p:spPr bwMode="auto">
          <a:xfrm>
            <a:off x="4481513" y="2803525"/>
            <a:ext cx="0" cy="274638"/>
          </a:xfrm>
          <a:prstGeom prst="line">
            <a:avLst/>
          </a:prstGeom>
          <a:noFill/>
          <a:ln w="25400">
            <a:solidFill>
              <a:schemeClr val="tx1"/>
            </a:solidFill>
            <a:round/>
            <a:headEnd/>
            <a:tailEnd/>
          </a:ln>
        </p:spPr>
        <p:txBody>
          <a:bodyPr/>
          <a:lstStyle/>
          <a:p>
            <a:endParaRPr lang="en-US"/>
          </a:p>
        </p:txBody>
      </p:sp>
      <p:sp>
        <p:nvSpPr>
          <p:cNvPr id="228405" name="Line 53"/>
          <p:cNvSpPr>
            <a:spLocks noChangeShapeType="1"/>
          </p:cNvSpPr>
          <p:nvPr/>
        </p:nvSpPr>
        <p:spPr bwMode="auto">
          <a:xfrm flipH="1">
            <a:off x="4116388" y="3078163"/>
            <a:ext cx="365125" cy="0"/>
          </a:xfrm>
          <a:prstGeom prst="line">
            <a:avLst/>
          </a:prstGeom>
          <a:noFill/>
          <a:ln w="25400">
            <a:solidFill>
              <a:schemeClr val="tx1"/>
            </a:solidFill>
            <a:round/>
            <a:headEnd/>
            <a:tailEnd/>
          </a:ln>
        </p:spPr>
        <p:txBody>
          <a:bodyPr/>
          <a:lstStyle/>
          <a:p>
            <a:endParaRPr lang="en-US"/>
          </a:p>
        </p:txBody>
      </p:sp>
      <p:sp>
        <p:nvSpPr>
          <p:cNvPr id="228406" name="Line 54"/>
          <p:cNvSpPr>
            <a:spLocks noChangeShapeType="1"/>
          </p:cNvSpPr>
          <p:nvPr/>
        </p:nvSpPr>
        <p:spPr bwMode="auto">
          <a:xfrm flipH="1">
            <a:off x="4481513" y="3810000"/>
            <a:ext cx="1096962" cy="0"/>
          </a:xfrm>
          <a:prstGeom prst="line">
            <a:avLst/>
          </a:prstGeom>
          <a:noFill/>
          <a:ln w="25400">
            <a:solidFill>
              <a:schemeClr val="tx1"/>
            </a:solidFill>
            <a:round/>
            <a:headEnd/>
            <a:tailEnd/>
          </a:ln>
        </p:spPr>
        <p:txBody>
          <a:bodyPr/>
          <a:lstStyle/>
          <a:p>
            <a:endParaRPr lang="en-US"/>
          </a:p>
        </p:txBody>
      </p:sp>
      <p:sp>
        <p:nvSpPr>
          <p:cNvPr id="228407" name="Line 55"/>
          <p:cNvSpPr>
            <a:spLocks noChangeShapeType="1"/>
          </p:cNvSpPr>
          <p:nvPr/>
        </p:nvSpPr>
        <p:spPr bwMode="auto">
          <a:xfrm>
            <a:off x="4481513" y="3810000"/>
            <a:ext cx="0" cy="274638"/>
          </a:xfrm>
          <a:prstGeom prst="line">
            <a:avLst/>
          </a:prstGeom>
          <a:noFill/>
          <a:ln w="25400">
            <a:solidFill>
              <a:schemeClr val="tx1"/>
            </a:solidFill>
            <a:round/>
            <a:headEnd/>
            <a:tailEnd/>
          </a:ln>
        </p:spPr>
        <p:txBody>
          <a:bodyPr/>
          <a:lstStyle/>
          <a:p>
            <a:endParaRPr lang="en-US"/>
          </a:p>
        </p:txBody>
      </p:sp>
      <p:sp>
        <p:nvSpPr>
          <p:cNvPr id="228408" name="Line 56"/>
          <p:cNvSpPr>
            <a:spLocks noChangeShapeType="1"/>
          </p:cNvSpPr>
          <p:nvPr/>
        </p:nvSpPr>
        <p:spPr bwMode="auto">
          <a:xfrm flipH="1">
            <a:off x="4116388" y="4084638"/>
            <a:ext cx="365125" cy="0"/>
          </a:xfrm>
          <a:prstGeom prst="line">
            <a:avLst/>
          </a:prstGeom>
          <a:noFill/>
          <a:ln w="25400">
            <a:solidFill>
              <a:schemeClr val="tx1"/>
            </a:solidFill>
            <a:round/>
            <a:headEnd/>
            <a:tailEnd/>
          </a:ln>
        </p:spPr>
        <p:txBody>
          <a:bodyPr/>
          <a:lstStyle/>
          <a:p>
            <a:endParaRPr lang="en-US"/>
          </a:p>
        </p:txBody>
      </p:sp>
      <p:sp>
        <p:nvSpPr>
          <p:cNvPr id="228409" name="Line 57"/>
          <p:cNvSpPr>
            <a:spLocks noChangeShapeType="1"/>
          </p:cNvSpPr>
          <p:nvPr/>
        </p:nvSpPr>
        <p:spPr bwMode="auto">
          <a:xfrm flipH="1">
            <a:off x="4481513" y="4816475"/>
            <a:ext cx="1096962" cy="0"/>
          </a:xfrm>
          <a:prstGeom prst="line">
            <a:avLst/>
          </a:prstGeom>
          <a:noFill/>
          <a:ln w="25400">
            <a:solidFill>
              <a:schemeClr val="tx1"/>
            </a:solidFill>
            <a:round/>
            <a:headEnd/>
            <a:tailEnd/>
          </a:ln>
        </p:spPr>
        <p:txBody>
          <a:bodyPr/>
          <a:lstStyle/>
          <a:p>
            <a:endParaRPr lang="en-US"/>
          </a:p>
        </p:txBody>
      </p:sp>
      <p:sp>
        <p:nvSpPr>
          <p:cNvPr id="228410" name="Line 58"/>
          <p:cNvSpPr>
            <a:spLocks noChangeShapeType="1"/>
          </p:cNvSpPr>
          <p:nvPr/>
        </p:nvSpPr>
        <p:spPr bwMode="auto">
          <a:xfrm>
            <a:off x="4481513" y="4816475"/>
            <a:ext cx="0" cy="274638"/>
          </a:xfrm>
          <a:prstGeom prst="line">
            <a:avLst/>
          </a:prstGeom>
          <a:noFill/>
          <a:ln w="25400">
            <a:solidFill>
              <a:schemeClr val="tx1"/>
            </a:solidFill>
            <a:round/>
            <a:headEnd/>
            <a:tailEnd/>
          </a:ln>
        </p:spPr>
        <p:txBody>
          <a:bodyPr/>
          <a:lstStyle/>
          <a:p>
            <a:endParaRPr lang="en-US"/>
          </a:p>
        </p:txBody>
      </p:sp>
      <p:sp>
        <p:nvSpPr>
          <p:cNvPr id="228411" name="Line 59"/>
          <p:cNvSpPr>
            <a:spLocks noChangeShapeType="1"/>
          </p:cNvSpPr>
          <p:nvPr/>
        </p:nvSpPr>
        <p:spPr bwMode="auto">
          <a:xfrm flipH="1">
            <a:off x="4116388" y="5091113"/>
            <a:ext cx="365125" cy="0"/>
          </a:xfrm>
          <a:prstGeom prst="line">
            <a:avLst/>
          </a:prstGeom>
          <a:noFill/>
          <a:ln w="25400">
            <a:solidFill>
              <a:schemeClr val="tx1"/>
            </a:solidFill>
            <a:round/>
            <a:headEnd/>
            <a:tailEnd/>
          </a:ln>
        </p:spPr>
        <p:txBody>
          <a:bodyPr/>
          <a:lstStyle/>
          <a:p>
            <a:endParaRPr lang="en-US"/>
          </a:p>
        </p:txBody>
      </p:sp>
      <p:sp>
        <p:nvSpPr>
          <p:cNvPr id="228412" name="Line 60"/>
          <p:cNvSpPr>
            <a:spLocks noChangeShapeType="1"/>
          </p:cNvSpPr>
          <p:nvPr/>
        </p:nvSpPr>
        <p:spPr bwMode="auto">
          <a:xfrm flipH="1">
            <a:off x="4481513" y="5821363"/>
            <a:ext cx="1096962" cy="0"/>
          </a:xfrm>
          <a:prstGeom prst="line">
            <a:avLst/>
          </a:prstGeom>
          <a:noFill/>
          <a:ln w="25400">
            <a:solidFill>
              <a:schemeClr val="tx1"/>
            </a:solidFill>
            <a:round/>
            <a:headEnd/>
            <a:tailEnd/>
          </a:ln>
        </p:spPr>
        <p:txBody>
          <a:bodyPr/>
          <a:lstStyle/>
          <a:p>
            <a:endParaRPr lang="en-US"/>
          </a:p>
        </p:txBody>
      </p:sp>
      <p:sp>
        <p:nvSpPr>
          <p:cNvPr id="228413" name="Line 61"/>
          <p:cNvSpPr>
            <a:spLocks noChangeShapeType="1"/>
          </p:cNvSpPr>
          <p:nvPr/>
        </p:nvSpPr>
        <p:spPr bwMode="auto">
          <a:xfrm>
            <a:off x="4481513" y="5821363"/>
            <a:ext cx="0" cy="274637"/>
          </a:xfrm>
          <a:prstGeom prst="line">
            <a:avLst/>
          </a:prstGeom>
          <a:noFill/>
          <a:ln w="25400">
            <a:solidFill>
              <a:schemeClr val="tx1"/>
            </a:solidFill>
            <a:round/>
            <a:headEnd/>
            <a:tailEnd/>
          </a:ln>
        </p:spPr>
        <p:txBody>
          <a:bodyPr/>
          <a:lstStyle/>
          <a:p>
            <a:endParaRPr lang="en-US"/>
          </a:p>
        </p:txBody>
      </p:sp>
      <p:sp>
        <p:nvSpPr>
          <p:cNvPr id="228414" name="Line 62"/>
          <p:cNvSpPr>
            <a:spLocks noChangeShapeType="1"/>
          </p:cNvSpPr>
          <p:nvPr/>
        </p:nvSpPr>
        <p:spPr bwMode="auto">
          <a:xfrm flipH="1">
            <a:off x="4116388" y="6096000"/>
            <a:ext cx="365125" cy="0"/>
          </a:xfrm>
          <a:prstGeom prst="line">
            <a:avLst/>
          </a:prstGeom>
          <a:noFill/>
          <a:ln w="25400">
            <a:solidFill>
              <a:schemeClr val="tx1"/>
            </a:solidFill>
            <a:round/>
            <a:headEnd/>
            <a:tailEnd/>
          </a:ln>
        </p:spPr>
        <p:txBody>
          <a:bodyPr/>
          <a:lstStyle/>
          <a:p>
            <a:endParaRPr lang="en-US"/>
          </a:p>
        </p:txBody>
      </p:sp>
      <p:sp>
        <p:nvSpPr>
          <p:cNvPr id="228415" name="Line 63"/>
          <p:cNvSpPr>
            <a:spLocks noChangeShapeType="1"/>
          </p:cNvSpPr>
          <p:nvPr/>
        </p:nvSpPr>
        <p:spPr bwMode="auto">
          <a:xfrm flipH="1">
            <a:off x="2105025" y="3078163"/>
            <a:ext cx="1736725" cy="0"/>
          </a:xfrm>
          <a:prstGeom prst="line">
            <a:avLst/>
          </a:prstGeom>
          <a:noFill/>
          <a:ln w="25400">
            <a:solidFill>
              <a:schemeClr val="tx1"/>
            </a:solidFill>
            <a:round/>
            <a:headEnd/>
            <a:tailEnd type="oval" w="med" len="med"/>
          </a:ln>
        </p:spPr>
        <p:txBody>
          <a:bodyPr/>
          <a:lstStyle/>
          <a:p>
            <a:endParaRPr lang="en-US"/>
          </a:p>
        </p:txBody>
      </p:sp>
      <p:sp>
        <p:nvSpPr>
          <p:cNvPr id="228416" name="Line 64"/>
          <p:cNvSpPr>
            <a:spLocks noChangeShapeType="1"/>
          </p:cNvSpPr>
          <p:nvPr/>
        </p:nvSpPr>
        <p:spPr bwMode="auto">
          <a:xfrm flipH="1">
            <a:off x="2652713" y="2895600"/>
            <a:ext cx="274637" cy="0"/>
          </a:xfrm>
          <a:prstGeom prst="line">
            <a:avLst/>
          </a:prstGeom>
          <a:noFill/>
          <a:ln w="25400">
            <a:solidFill>
              <a:schemeClr val="tx1"/>
            </a:solidFill>
            <a:round/>
            <a:headEnd/>
            <a:tailEnd/>
          </a:ln>
        </p:spPr>
        <p:txBody>
          <a:bodyPr/>
          <a:lstStyle/>
          <a:p>
            <a:endParaRPr lang="en-US"/>
          </a:p>
        </p:txBody>
      </p:sp>
      <p:sp>
        <p:nvSpPr>
          <p:cNvPr id="228417" name="Line 65"/>
          <p:cNvSpPr>
            <a:spLocks noChangeShapeType="1"/>
          </p:cNvSpPr>
          <p:nvPr/>
        </p:nvSpPr>
        <p:spPr bwMode="auto">
          <a:xfrm flipV="1">
            <a:off x="2652713" y="2530475"/>
            <a:ext cx="0" cy="365125"/>
          </a:xfrm>
          <a:prstGeom prst="line">
            <a:avLst/>
          </a:prstGeom>
          <a:noFill/>
          <a:ln w="25400">
            <a:solidFill>
              <a:schemeClr val="tx1"/>
            </a:solidFill>
            <a:round/>
            <a:headEnd/>
            <a:tailEnd type="oval" w="med" len="med"/>
          </a:ln>
        </p:spPr>
        <p:txBody>
          <a:bodyPr/>
          <a:lstStyle/>
          <a:p>
            <a:endParaRPr lang="en-US"/>
          </a:p>
        </p:txBody>
      </p:sp>
      <p:sp>
        <p:nvSpPr>
          <p:cNvPr id="228418" name="Line 66"/>
          <p:cNvSpPr>
            <a:spLocks noChangeShapeType="1"/>
          </p:cNvSpPr>
          <p:nvPr/>
        </p:nvSpPr>
        <p:spPr bwMode="auto">
          <a:xfrm>
            <a:off x="2652713" y="2530475"/>
            <a:ext cx="1189037" cy="0"/>
          </a:xfrm>
          <a:prstGeom prst="line">
            <a:avLst/>
          </a:prstGeom>
          <a:noFill/>
          <a:ln w="25400">
            <a:solidFill>
              <a:schemeClr val="tx1"/>
            </a:solidFill>
            <a:round/>
            <a:headEnd/>
            <a:tailEnd/>
          </a:ln>
        </p:spPr>
        <p:txBody>
          <a:bodyPr/>
          <a:lstStyle/>
          <a:p>
            <a:endParaRPr lang="en-US"/>
          </a:p>
        </p:txBody>
      </p:sp>
      <p:sp>
        <p:nvSpPr>
          <p:cNvPr id="228419" name="Line 67"/>
          <p:cNvSpPr>
            <a:spLocks noChangeShapeType="1"/>
          </p:cNvSpPr>
          <p:nvPr/>
        </p:nvSpPr>
        <p:spPr bwMode="auto">
          <a:xfrm flipH="1">
            <a:off x="2105025" y="2438400"/>
            <a:ext cx="1736725" cy="0"/>
          </a:xfrm>
          <a:prstGeom prst="line">
            <a:avLst/>
          </a:prstGeom>
          <a:noFill/>
          <a:ln w="25400">
            <a:solidFill>
              <a:schemeClr val="tx1"/>
            </a:solidFill>
            <a:round/>
            <a:headEnd/>
            <a:tailEnd type="oval" w="med" len="med"/>
          </a:ln>
        </p:spPr>
        <p:txBody>
          <a:bodyPr/>
          <a:lstStyle/>
          <a:p>
            <a:endParaRPr lang="en-US"/>
          </a:p>
        </p:txBody>
      </p:sp>
      <p:sp>
        <p:nvSpPr>
          <p:cNvPr id="228420" name="Line 68"/>
          <p:cNvSpPr>
            <a:spLocks noChangeShapeType="1"/>
          </p:cNvSpPr>
          <p:nvPr/>
        </p:nvSpPr>
        <p:spPr bwMode="auto">
          <a:xfrm flipH="1">
            <a:off x="1647825" y="2530475"/>
            <a:ext cx="1004888" cy="0"/>
          </a:xfrm>
          <a:prstGeom prst="line">
            <a:avLst/>
          </a:prstGeom>
          <a:noFill/>
          <a:ln w="25400">
            <a:solidFill>
              <a:schemeClr val="tx1"/>
            </a:solidFill>
            <a:round/>
            <a:headEnd/>
            <a:tailEnd/>
          </a:ln>
        </p:spPr>
        <p:txBody>
          <a:bodyPr/>
          <a:lstStyle/>
          <a:p>
            <a:endParaRPr lang="en-US"/>
          </a:p>
        </p:txBody>
      </p:sp>
      <p:sp>
        <p:nvSpPr>
          <p:cNvPr id="228421" name="Line 69"/>
          <p:cNvSpPr>
            <a:spLocks noChangeShapeType="1"/>
          </p:cNvSpPr>
          <p:nvPr/>
        </p:nvSpPr>
        <p:spPr bwMode="auto">
          <a:xfrm>
            <a:off x="2103438" y="2057400"/>
            <a:ext cx="0" cy="4022725"/>
          </a:xfrm>
          <a:prstGeom prst="line">
            <a:avLst/>
          </a:prstGeom>
          <a:noFill/>
          <a:ln w="25400">
            <a:solidFill>
              <a:schemeClr val="tx1"/>
            </a:solidFill>
            <a:round/>
            <a:headEnd/>
            <a:tailEnd/>
          </a:ln>
        </p:spPr>
        <p:txBody>
          <a:bodyPr/>
          <a:lstStyle/>
          <a:p>
            <a:endParaRPr lang="en-US"/>
          </a:p>
        </p:txBody>
      </p:sp>
      <p:sp>
        <p:nvSpPr>
          <p:cNvPr id="228422" name="Line 70"/>
          <p:cNvSpPr>
            <a:spLocks noChangeShapeType="1"/>
          </p:cNvSpPr>
          <p:nvPr/>
        </p:nvSpPr>
        <p:spPr bwMode="auto">
          <a:xfrm>
            <a:off x="3292475" y="3994150"/>
            <a:ext cx="549275" cy="0"/>
          </a:xfrm>
          <a:prstGeom prst="line">
            <a:avLst/>
          </a:prstGeom>
          <a:noFill/>
          <a:ln w="25400">
            <a:solidFill>
              <a:schemeClr val="tx1"/>
            </a:solidFill>
            <a:round/>
            <a:headEnd/>
            <a:tailEnd/>
          </a:ln>
        </p:spPr>
        <p:txBody>
          <a:bodyPr wrap="none" anchor="ctr"/>
          <a:lstStyle/>
          <a:p>
            <a:endParaRPr lang="en-US"/>
          </a:p>
        </p:txBody>
      </p:sp>
      <p:sp>
        <p:nvSpPr>
          <p:cNvPr id="228423" name="AutoShape 71"/>
          <p:cNvSpPr>
            <a:spLocks noChangeArrowheads="1"/>
          </p:cNvSpPr>
          <p:nvPr/>
        </p:nvSpPr>
        <p:spPr bwMode="auto">
          <a:xfrm rot="5400000">
            <a:off x="2928144" y="3809206"/>
            <a:ext cx="273050"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8424" name="Oval 72"/>
          <p:cNvSpPr>
            <a:spLocks noChangeArrowheads="1"/>
          </p:cNvSpPr>
          <p:nvPr/>
        </p:nvSpPr>
        <p:spPr bwMode="auto">
          <a:xfrm>
            <a:off x="3201988" y="3902075"/>
            <a:ext cx="92075" cy="92075"/>
          </a:xfrm>
          <a:prstGeom prst="ellipse">
            <a:avLst/>
          </a:prstGeom>
          <a:noFill/>
          <a:ln w="25400">
            <a:solidFill>
              <a:schemeClr val="tx1"/>
            </a:solidFill>
            <a:round/>
            <a:headEnd/>
            <a:tailEnd/>
          </a:ln>
        </p:spPr>
        <p:txBody>
          <a:bodyPr wrap="none" anchor="ctr"/>
          <a:lstStyle/>
          <a:p>
            <a:endParaRPr lang="en-US"/>
          </a:p>
        </p:txBody>
      </p:sp>
      <p:sp>
        <p:nvSpPr>
          <p:cNvPr id="228425" name="Line 73"/>
          <p:cNvSpPr>
            <a:spLocks noChangeShapeType="1"/>
          </p:cNvSpPr>
          <p:nvPr/>
        </p:nvSpPr>
        <p:spPr bwMode="auto">
          <a:xfrm flipH="1">
            <a:off x="2105025" y="4084638"/>
            <a:ext cx="1736725" cy="0"/>
          </a:xfrm>
          <a:prstGeom prst="line">
            <a:avLst/>
          </a:prstGeom>
          <a:noFill/>
          <a:ln w="25400">
            <a:solidFill>
              <a:schemeClr val="tx1"/>
            </a:solidFill>
            <a:round/>
            <a:headEnd/>
            <a:tailEnd type="oval" w="med" len="med"/>
          </a:ln>
        </p:spPr>
        <p:txBody>
          <a:bodyPr/>
          <a:lstStyle/>
          <a:p>
            <a:endParaRPr lang="en-US"/>
          </a:p>
        </p:txBody>
      </p:sp>
      <p:sp>
        <p:nvSpPr>
          <p:cNvPr id="228426" name="Line 74"/>
          <p:cNvSpPr>
            <a:spLocks noChangeShapeType="1"/>
          </p:cNvSpPr>
          <p:nvPr/>
        </p:nvSpPr>
        <p:spPr bwMode="auto">
          <a:xfrm flipH="1">
            <a:off x="2652713" y="3902075"/>
            <a:ext cx="274637" cy="0"/>
          </a:xfrm>
          <a:prstGeom prst="line">
            <a:avLst/>
          </a:prstGeom>
          <a:noFill/>
          <a:ln w="25400">
            <a:solidFill>
              <a:schemeClr val="tx1"/>
            </a:solidFill>
            <a:round/>
            <a:headEnd/>
            <a:tailEnd/>
          </a:ln>
        </p:spPr>
        <p:txBody>
          <a:bodyPr/>
          <a:lstStyle/>
          <a:p>
            <a:endParaRPr lang="en-US"/>
          </a:p>
        </p:txBody>
      </p:sp>
      <p:sp>
        <p:nvSpPr>
          <p:cNvPr id="228427" name="Line 75"/>
          <p:cNvSpPr>
            <a:spLocks noChangeShapeType="1"/>
          </p:cNvSpPr>
          <p:nvPr/>
        </p:nvSpPr>
        <p:spPr bwMode="auto">
          <a:xfrm flipV="1">
            <a:off x="2652713" y="3535363"/>
            <a:ext cx="0" cy="366712"/>
          </a:xfrm>
          <a:prstGeom prst="line">
            <a:avLst/>
          </a:prstGeom>
          <a:noFill/>
          <a:ln w="25400">
            <a:solidFill>
              <a:schemeClr val="tx1"/>
            </a:solidFill>
            <a:round/>
            <a:headEnd/>
            <a:tailEnd type="oval" w="med" len="med"/>
          </a:ln>
        </p:spPr>
        <p:txBody>
          <a:bodyPr/>
          <a:lstStyle/>
          <a:p>
            <a:endParaRPr lang="en-US"/>
          </a:p>
        </p:txBody>
      </p:sp>
      <p:sp>
        <p:nvSpPr>
          <p:cNvPr id="228428" name="Line 76"/>
          <p:cNvSpPr>
            <a:spLocks noChangeShapeType="1"/>
          </p:cNvSpPr>
          <p:nvPr/>
        </p:nvSpPr>
        <p:spPr bwMode="auto">
          <a:xfrm>
            <a:off x="2652713" y="3535363"/>
            <a:ext cx="1189037" cy="0"/>
          </a:xfrm>
          <a:prstGeom prst="line">
            <a:avLst/>
          </a:prstGeom>
          <a:noFill/>
          <a:ln w="25400">
            <a:solidFill>
              <a:schemeClr val="tx1"/>
            </a:solidFill>
            <a:round/>
            <a:headEnd/>
            <a:tailEnd/>
          </a:ln>
        </p:spPr>
        <p:txBody>
          <a:bodyPr/>
          <a:lstStyle/>
          <a:p>
            <a:endParaRPr lang="en-US"/>
          </a:p>
        </p:txBody>
      </p:sp>
      <p:sp>
        <p:nvSpPr>
          <p:cNvPr id="228429" name="Line 77"/>
          <p:cNvSpPr>
            <a:spLocks noChangeShapeType="1"/>
          </p:cNvSpPr>
          <p:nvPr/>
        </p:nvSpPr>
        <p:spPr bwMode="auto">
          <a:xfrm flipH="1">
            <a:off x="2105025" y="3444875"/>
            <a:ext cx="1736725" cy="0"/>
          </a:xfrm>
          <a:prstGeom prst="line">
            <a:avLst/>
          </a:prstGeom>
          <a:noFill/>
          <a:ln w="25400">
            <a:solidFill>
              <a:schemeClr val="tx1"/>
            </a:solidFill>
            <a:round/>
            <a:headEnd/>
            <a:tailEnd type="oval" w="med" len="med"/>
          </a:ln>
        </p:spPr>
        <p:txBody>
          <a:bodyPr/>
          <a:lstStyle/>
          <a:p>
            <a:endParaRPr lang="en-US"/>
          </a:p>
        </p:txBody>
      </p:sp>
      <p:sp>
        <p:nvSpPr>
          <p:cNvPr id="228430" name="Line 78"/>
          <p:cNvSpPr>
            <a:spLocks noChangeShapeType="1"/>
          </p:cNvSpPr>
          <p:nvPr/>
        </p:nvSpPr>
        <p:spPr bwMode="auto">
          <a:xfrm flipH="1">
            <a:off x="1647825" y="3535363"/>
            <a:ext cx="1004888" cy="0"/>
          </a:xfrm>
          <a:prstGeom prst="line">
            <a:avLst/>
          </a:prstGeom>
          <a:noFill/>
          <a:ln w="25400">
            <a:solidFill>
              <a:schemeClr val="tx1"/>
            </a:solidFill>
            <a:round/>
            <a:headEnd/>
            <a:tailEnd/>
          </a:ln>
        </p:spPr>
        <p:txBody>
          <a:bodyPr/>
          <a:lstStyle/>
          <a:p>
            <a:endParaRPr lang="en-US"/>
          </a:p>
        </p:txBody>
      </p:sp>
      <p:sp>
        <p:nvSpPr>
          <p:cNvPr id="228431" name="Line 79"/>
          <p:cNvSpPr>
            <a:spLocks noChangeShapeType="1"/>
          </p:cNvSpPr>
          <p:nvPr/>
        </p:nvSpPr>
        <p:spPr bwMode="auto">
          <a:xfrm>
            <a:off x="3292475" y="4999038"/>
            <a:ext cx="549275" cy="0"/>
          </a:xfrm>
          <a:prstGeom prst="line">
            <a:avLst/>
          </a:prstGeom>
          <a:noFill/>
          <a:ln w="25400">
            <a:solidFill>
              <a:schemeClr val="tx1"/>
            </a:solidFill>
            <a:round/>
            <a:headEnd/>
            <a:tailEnd/>
          </a:ln>
        </p:spPr>
        <p:txBody>
          <a:bodyPr wrap="none" anchor="ctr"/>
          <a:lstStyle/>
          <a:p>
            <a:endParaRPr lang="en-US"/>
          </a:p>
        </p:txBody>
      </p:sp>
      <p:sp>
        <p:nvSpPr>
          <p:cNvPr id="228432" name="AutoShape 80"/>
          <p:cNvSpPr>
            <a:spLocks noChangeArrowheads="1"/>
          </p:cNvSpPr>
          <p:nvPr/>
        </p:nvSpPr>
        <p:spPr bwMode="auto">
          <a:xfrm rot="5400000">
            <a:off x="2927350" y="4814888"/>
            <a:ext cx="274637"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8433" name="Oval 81"/>
          <p:cNvSpPr>
            <a:spLocks noChangeArrowheads="1"/>
          </p:cNvSpPr>
          <p:nvPr/>
        </p:nvSpPr>
        <p:spPr bwMode="auto">
          <a:xfrm>
            <a:off x="3201988" y="4906963"/>
            <a:ext cx="92075" cy="92075"/>
          </a:xfrm>
          <a:prstGeom prst="ellipse">
            <a:avLst/>
          </a:prstGeom>
          <a:noFill/>
          <a:ln w="25400">
            <a:solidFill>
              <a:schemeClr val="tx1"/>
            </a:solidFill>
            <a:round/>
            <a:headEnd/>
            <a:tailEnd/>
          </a:ln>
        </p:spPr>
        <p:txBody>
          <a:bodyPr wrap="none" anchor="ctr"/>
          <a:lstStyle/>
          <a:p>
            <a:endParaRPr lang="en-US"/>
          </a:p>
        </p:txBody>
      </p:sp>
      <p:sp>
        <p:nvSpPr>
          <p:cNvPr id="228434" name="Line 82"/>
          <p:cNvSpPr>
            <a:spLocks noChangeShapeType="1"/>
          </p:cNvSpPr>
          <p:nvPr/>
        </p:nvSpPr>
        <p:spPr bwMode="auto">
          <a:xfrm flipH="1">
            <a:off x="2105025" y="5089525"/>
            <a:ext cx="1736725" cy="0"/>
          </a:xfrm>
          <a:prstGeom prst="line">
            <a:avLst/>
          </a:prstGeom>
          <a:noFill/>
          <a:ln w="25400">
            <a:solidFill>
              <a:schemeClr val="tx1"/>
            </a:solidFill>
            <a:round/>
            <a:headEnd/>
            <a:tailEnd type="oval" w="med" len="med"/>
          </a:ln>
        </p:spPr>
        <p:txBody>
          <a:bodyPr/>
          <a:lstStyle/>
          <a:p>
            <a:endParaRPr lang="en-US"/>
          </a:p>
        </p:txBody>
      </p:sp>
      <p:sp>
        <p:nvSpPr>
          <p:cNvPr id="228435" name="Line 83"/>
          <p:cNvSpPr>
            <a:spLocks noChangeShapeType="1"/>
          </p:cNvSpPr>
          <p:nvPr/>
        </p:nvSpPr>
        <p:spPr bwMode="auto">
          <a:xfrm flipH="1">
            <a:off x="2652713" y="4906963"/>
            <a:ext cx="274637" cy="0"/>
          </a:xfrm>
          <a:prstGeom prst="line">
            <a:avLst/>
          </a:prstGeom>
          <a:noFill/>
          <a:ln w="25400">
            <a:solidFill>
              <a:schemeClr val="tx1"/>
            </a:solidFill>
            <a:round/>
            <a:headEnd/>
            <a:tailEnd/>
          </a:ln>
        </p:spPr>
        <p:txBody>
          <a:bodyPr/>
          <a:lstStyle/>
          <a:p>
            <a:endParaRPr lang="en-US"/>
          </a:p>
        </p:txBody>
      </p:sp>
      <p:sp>
        <p:nvSpPr>
          <p:cNvPr id="228436" name="Line 84"/>
          <p:cNvSpPr>
            <a:spLocks noChangeShapeType="1"/>
          </p:cNvSpPr>
          <p:nvPr/>
        </p:nvSpPr>
        <p:spPr bwMode="auto">
          <a:xfrm flipV="1">
            <a:off x="2652713" y="4541838"/>
            <a:ext cx="0" cy="368300"/>
          </a:xfrm>
          <a:prstGeom prst="line">
            <a:avLst/>
          </a:prstGeom>
          <a:noFill/>
          <a:ln w="25400">
            <a:solidFill>
              <a:schemeClr val="tx1"/>
            </a:solidFill>
            <a:round/>
            <a:headEnd/>
            <a:tailEnd type="oval" w="med" len="med"/>
          </a:ln>
        </p:spPr>
        <p:txBody>
          <a:bodyPr/>
          <a:lstStyle/>
          <a:p>
            <a:endParaRPr lang="en-US"/>
          </a:p>
        </p:txBody>
      </p:sp>
      <p:sp>
        <p:nvSpPr>
          <p:cNvPr id="228437" name="Line 85"/>
          <p:cNvSpPr>
            <a:spLocks noChangeShapeType="1"/>
          </p:cNvSpPr>
          <p:nvPr/>
        </p:nvSpPr>
        <p:spPr bwMode="auto">
          <a:xfrm>
            <a:off x="2652713" y="4541838"/>
            <a:ext cx="1189037" cy="0"/>
          </a:xfrm>
          <a:prstGeom prst="line">
            <a:avLst/>
          </a:prstGeom>
          <a:noFill/>
          <a:ln w="25400">
            <a:solidFill>
              <a:schemeClr val="tx1"/>
            </a:solidFill>
            <a:round/>
            <a:headEnd/>
            <a:tailEnd/>
          </a:ln>
        </p:spPr>
        <p:txBody>
          <a:bodyPr/>
          <a:lstStyle/>
          <a:p>
            <a:endParaRPr lang="en-US"/>
          </a:p>
        </p:txBody>
      </p:sp>
      <p:sp>
        <p:nvSpPr>
          <p:cNvPr id="228438" name="Line 86"/>
          <p:cNvSpPr>
            <a:spLocks noChangeShapeType="1"/>
          </p:cNvSpPr>
          <p:nvPr/>
        </p:nvSpPr>
        <p:spPr bwMode="auto">
          <a:xfrm flipH="1">
            <a:off x="2105025" y="4449763"/>
            <a:ext cx="1736725" cy="0"/>
          </a:xfrm>
          <a:prstGeom prst="line">
            <a:avLst/>
          </a:prstGeom>
          <a:noFill/>
          <a:ln w="25400">
            <a:solidFill>
              <a:schemeClr val="tx1"/>
            </a:solidFill>
            <a:round/>
            <a:headEnd/>
            <a:tailEnd type="oval" w="med" len="med"/>
          </a:ln>
        </p:spPr>
        <p:txBody>
          <a:bodyPr/>
          <a:lstStyle/>
          <a:p>
            <a:endParaRPr lang="en-US"/>
          </a:p>
        </p:txBody>
      </p:sp>
      <p:sp>
        <p:nvSpPr>
          <p:cNvPr id="228439" name="Line 87"/>
          <p:cNvSpPr>
            <a:spLocks noChangeShapeType="1"/>
          </p:cNvSpPr>
          <p:nvPr/>
        </p:nvSpPr>
        <p:spPr bwMode="auto">
          <a:xfrm flipH="1">
            <a:off x="1647825" y="4541838"/>
            <a:ext cx="1004888" cy="0"/>
          </a:xfrm>
          <a:prstGeom prst="line">
            <a:avLst/>
          </a:prstGeom>
          <a:noFill/>
          <a:ln w="25400">
            <a:solidFill>
              <a:schemeClr val="tx1"/>
            </a:solidFill>
            <a:round/>
            <a:headEnd/>
            <a:tailEnd/>
          </a:ln>
        </p:spPr>
        <p:txBody>
          <a:bodyPr/>
          <a:lstStyle/>
          <a:p>
            <a:endParaRPr lang="en-US"/>
          </a:p>
        </p:txBody>
      </p:sp>
      <p:sp>
        <p:nvSpPr>
          <p:cNvPr id="228440" name="Line 88"/>
          <p:cNvSpPr>
            <a:spLocks noChangeShapeType="1"/>
          </p:cNvSpPr>
          <p:nvPr/>
        </p:nvSpPr>
        <p:spPr bwMode="auto">
          <a:xfrm>
            <a:off x="3292475" y="6005513"/>
            <a:ext cx="549275" cy="0"/>
          </a:xfrm>
          <a:prstGeom prst="line">
            <a:avLst/>
          </a:prstGeom>
          <a:noFill/>
          <a:ln w="25400">
            <a:solidFill>
              <a:schemeClr val="tx1"/>
            </a:solidFill>
            <a:round/>
            <a:headEnd/>
            <a:tailEnd/>
          </a:ln>
        </p:spPr>
        <p:txBody>
          <a:bodyPr wrap="none" anchor="ctr"/>
          <a:lstStyle/>
          <a:p>
            <a:endParaRPr lang="en-US"/>
          </a:p>
        </p:txBody>
      </p:sp>
      <p:sp>
        <p:nvSpPr>
          <p:cNvPr id="228441" name="AutoShape 89"/>
          <p:cNvSpPr>
            <a:spLocks noChangeArrowheads="1"/>
          </p:cNvSpPr>
          <p:nvPr/>
        </p:nvSpPr>
        <p:spPr bwMode="auto">
          <a:xfrm rot="5400000">
            <a:off x="2928144" y="5820569"/>
            <a:ext cx="273050" cy="274638"/>
          </a:xfrm>
          <a:prstGeom prst="triangle">
            <a:avLst>
              <a:gd name="adj" fmla="val 50000"/>
            </a:avLst>
          </a:prstGeom>
          <a:noFill/>
          <a:ln w="25400">
            <a:solidFill>
              <a:schemeClr val="tx1"/>
            </a:solidFill>
            <a:miter lim="800000"/>
            <a:headEnd/>
            <a:tailEnd/>
          </a:ln>
        </p:spPr>
        <p:txBody>
          <a:bodyPr wrap="none" anchor="ctr"/>
          <a:lstStyle/>
          <a:p>
            <a:endParaRPr lang="en-US"/>
          </a:p>
        </p:txBody>
      </p:sp>
      <p:sp>
        <p:nvSpPr>
          <p:cNvPr id="228442" name="Oval 90"/>
          <p:cNvSpPr>
            <a:spLocks noChangeArrowheads="1"/>
          </p:cNvSpPr>
          <p:nvPr/>
        </p:nvSpPr>
        <p:spPr bwMode="auto">
          <a:xfrm>
            <a:off x="3201988" y="5913438"/>
            <a:ext cx="92075" cy="92075"/>
          </a:xfrm>
          <a:prstGeom prst="ellipse">
            <a:avLst/>
          </a:prstGeom>
          <a:noFill/>
          <a:ln w="25400">
            <a:solidFill>
              <a:schemeClr val="tx1"/>
            </a:solidFill>
            <a:round/>
            <a:headEnd/>
            <a:tailEnd/>
          </a:ln>
        </p:spPr>
        <p:txBody>
          <a:bodyPr wrap="none" anchor="ctr"/>
          <a:lstStyle/>
          <a:p>
            <a:endParaRPr lang="en-US"/>
          </a:p>
        </p:txBody>
      </p:sp>
      <p:sp>
        <p:nvSpPr>
          <p:cNvPr id="228443" name="Line 91"/>
          <p:cNvSpPr>
            <a:spLocks noChangeShapeType="1"/>
          </p:cNvSpPr>
          <p:nvPr/>
        </p:nvSpPr>
        <p:spPr bwMode="auto">
          <a:xfrm flipH="1">
            <a:off x="2105025" y="6096000"/>
            <a:ext cx="1736725" cy="0"/>
          </a:xfrm>
          <a:prstGeom prst="line">
            <a:avLst/>
          </a:prstGeom>
          <a:noFill/>
          <a:ln w="25400">
            <a:solidFill>
              <a:schemeClr val="tx1"/>
            </a:solidFill>
            <a:round/>
            <a:headEnd/>
            <a:tailEnd type="oval" w="med" len="med"/>
          </a:ln>
        </p:spPr>
        <p:txBody>
          <a:bodyPr/>
          <a:lstStyle/>
          <a:p>
            <a:endParaRPr lang="en-US"/>
          </a:p>
        </p:txBody>
      </p:sp>
      <p:sp>
        <p:nvSpPr>
          <p:cNvPr id="228444" name="Line 92"/>
          <p:cNvSpPr>
            <a:spLocks noChangeShapeType="1"/>
          </p:cNvSpPr>
          <p:nvPr/>
        </p:nvSpPr>
        <p:spPr bwMode="auto">
          <a:xfrm flipH="1">
            <a:off x="2652713" y="5913438"/>
            <a:ext cx="274637" cy="0"/>
          </a:xfrm>
          <a:prstGeom prst="line">
            <a:avLst/>
          </a:prstGeom>
          <a:noFill/>
          <a:ln w="25400">
            <a:solidFill>
              <a:schemeClr val="tx1"/>
            </a:solidFill>
            <a:round/>
            <a:headEnd/>
            <a:tailEnd/>
          </a:ln>
        </p:spPr>
        <p:txBody>
          <a:bodyPr/>
          <a:lstStyle/>
          <a:p>
            <a:endParaRPr lang="en-US"/>
          </a:p>
        </p:txBody>
      </p:sp>
      <p:sp>
        <p:nvSpPr>
          <p:cNvPr id="228445" name="Line 93"/>
          <p:cNvSpPr>
            <a:spLocks noChangeShapeType="1"/>
          </p:cNvSpPr>
          <p:nvPr/>
        </p:nvSpPr>
        <p:spPr bwMode="auto">
          <a:xfrm flipV="1">
            <a:off x="2652713" y="5546725"/>
            <a:ext cx="0" cy="366713"/>
          </a:xfrm>
          <a:prstGeom prst="line">
            <a:avLst/>
          </a:prstGeom>
          <a:noFill/>
          <a:ln w="25400">
            <a:solidFill>
              <a:schemeClr val="tx1"/>
            </a:solidFill>
            <a:round/>
            <a:headEnd/>
            <a:tailEnd type="oval" w="med" len="med"/>
          </a:ln>
        </p:spPr>
        <p:txBody>
          <a:bodyPr/>
          <a:lstStyle/>
          <a:p>
            <a:endParaRPr lang="en-US"/>
          </a:p>
        </p:txBody>
      </p:sp>
      <p:sp>
        <p:nvSpPr>
          <p:cNvPr id="228446" name="Line 94"/>
          <p:cNvSpPr>
            <a:spLocks noChangeShapeType="1"/>
          </p:cNvSpPr>
          <p:nvPr/>
        </p:nvSpPr>
        <p:spPr bwMode="auto">
          <a:xfrm>
            <a:off x="2652713" y="5546725"/>
            <a:ext cx="1189037" cy="0"/>
          </a:xfrm>
          <a:prstGeom prst="line">
            <a:avLst/>
          </a:prstGeom>
          <a:noFill/>
          <a:ln w="25400">
            <a:solidFill>
              <a:schemeClr val="tx1"/>
            </a:solidFill>
            <a:round/>
            <a:headEnd/>
            <a:tailEnd/>
          </a:ln>
        </p:spPr>
        <p:txBody>
          <a:bodyPr/>
          <a:lstStyle/>
          <a:p>
            <a:endParaRPr lang="en-US"/>
          </a:p>
        </p:txBody>
      </p:sp>
      <p:sp>
        <p:nvSpPr>
          <p:cNvPr id="228447" name="Line 95"/>
          <p:cNvSpPr>
            <a:spLocks noChangeShapeType="1"/>
          </p:cNvSpPr>
          <p:nvPr/>
        </p:nvSpPr>
        <p:spPr bwMode="auto">
          <a:xfrm flipH="1">
            <a:off x="2105025" y="5456238"/>
            <a:ext cx="1736725" cy="0"/>
          </a:xfrm>
          <a:prstGeom prst="line">
            <a:avLst/>
          </a:prstGeom>
          <a:noFill/>
          <a:ln w="25400">
            <a:solidFill>
              <a:schemeClr val="tx1"/>
            </a:solidFill>
            <a:round/>
            <a:headEnd/>
            <a:tailEnd type="oval" w="med" len="med"/>
          </a:ln>
        </p:spPr>
        <p:txBody>
          <a:bodyPr/>
          <a:lstStyle/>
          <a:p>
            <a:endParaRPr lang="en-US"/>
          </a:p>
        </p:txBody>
      </p:sp>
      <p:sp>
        <p:nvSpPr>
          <p:cNvPr id="228448" name="Line 96"/>
          <p:cNvSpPr>
            <a:spLocks noChangeShapeType="1"/>
          </p:cNvSpPr>
          <p:nvPr/>
        </p:nvSpPr>
        <p:spPr bwMode="auto">
          <a:xfrm flipH="1">
            <a:off x="1647825" y="5546725"/>
            <a:ext cx="1004888" cy="0"/>
          </a:xfrm>
          <a:prstGeom prst="line">
            <a:avLst/>
          </a:prstGeom>
          <a:noFill/>
          <a:ln w="25400">
            <a:solidFill>
              <a:schemeClr val="tx1"/>
            </a:solidFill>
            <a:round/>
            <a:headEnd/>
            <a:tailEnd/>
          </a:ln>
        </p:spPr>
        <p:txBody>
          <a:bodyPr/>
          <a:lstStyle/>
          <a:p>
            <a:endParaRPr lang="en-US"/>
          </a:p>
        </p:txBody>
      </p:sp>
      <p:sp>
        <p:nvSpPr>
          <p:cNvPr id="228449" name="Text Box 97"/>
          <p:cNvSpPr txBox="1">
            <a:spLocks noChangeArrowheads="1"/>
          </p:cNvSpPr>
          <p:nvPr/>
        </p:nvSpPr>
        <p:spPr bwMode="auto">
          <a:xfrm>
            <a:off x="822325" y="2332038"/>
            <a:ext cx="733425" cy="396875"/>
          </a:xfrm>
          <a:prstGeom prst="rect">
            <a:avLst/>
          </a:prstGeom>
          <a:noFill/>
          <a:ln w="25400"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I</a:t>
            </a:r>
            <a:r>
              <a:rPr lang="en-US">
                <a:latin typeface="Times New Roman" pitchFamily="18" charset="0"/>
                <a:cs typeface="Times New Roman" pitchFamily="18" charset="0"/>
              </a:rPr>
              <a:t>nput</a:t>
            </a:r>
          </a:p>
        </p:txBody>
      </p:sp>
      <p:sp>
        <p:nvSpPr>
          <p:cNvPr id="228450" name="AutoShape 98"/>
          <p:cNvSpPr>
            <a:spLocks/>
          </p:cNvSpPr>
          <p:nvPr/>
        </p:nvSpPr>
        <p:spPr bwMode="auto">
          <a:xfrm>
            <a:off x="7497763" y="2346325"/>
            <a:ext cx="274637" cy="3567113"/>
          </a:xfrm>
          <a:prstGeom prst="rightBrace">
            <a:avLst>
              <a:gd name="adj1" fmla="val 142753"/>
              <a:gd name="adj2" fmla="val 49667"/>
            </a:avLst>
          </a:prstGeom>
          <a:noFill/>
          <a:ln w="25400">
            <a:solidFill>
              <a:schemeClr val="tx1"/>
            </a:solidFill>
            <a:round/>
            <a:headEnd/>
            <a:tailEnd/>
          </a:ln>
        </p:spPr>
        <p:txBody>
          <a:bodyPr wrap="none" anchor="ctr"/>
          <a:lstStyle/>
          <a:p>
            <a:endParaRPr lang="en-US"/>
          </a:p>
        </p:txBody>
      </p:sp>
      <p:sp>
        <p:nvSpPr>
          <p:cNvPr id="228451" name="Text Box 99"/>
          <p:cNvSpPr txBox="1">
            <a:spLocks noChangeArrowheads="1"/>
          </p:cNvSpPr>
          <p:nvPr/>
        </p:nvSpPr>
        <p:spPr bwMode="auto">
          <a:xfrm>
            <a:off x="7772400" y="3870325"/>
            <a:ext cx="1006475" cy="396875"/>
          </a:xfrm>
          <a:prstGeom prst="rect">
            <a:avLst/>
          </a:prstGeom>
          <a:noFill/>
          <a:ln w="25400" algn="ctr">
            <a:noFill/>
            <a:miter lim="800000"/>
            <a:headEnd/>
            <a:tailEnd/>
          </a:ln>
        </p:spPr>
        <p:txBody>
          <a:bodyPr>
            <a:spAutoFit/>
          </a:bodyPr>
          <a:lstStyle/>
          <a:p>
            <a:pPr algn="r">
              <a:spcBef>
                <a:spcPct val="50000"/>
              </a:spcBef>
            </a:pPr>
            <a:r>
              <a:rPr lang="en-US" sz="2000">
                <a:latin typeface="Tahoma" pitchFamily="34" charset="0"/>
                <a:cs typeface="Arial" pitchFamily="34" charset="0"/>
              </a:rPr>
              <a:t>Output</a:t>
            </a:r>
          </a:p>
        </p:txBody>
      </p:sp>
      <p:sp>
        <p:nvSpPr>
          <p:cNvPr id="228452" name="Line 100"/>
          <p:cNvSpPr>
            <a:spLocks noChangeShapeType="1"/>
          </p:cNvSpPr>
          <p:nvPr/>
        </p:nvSpPr>
        <p:spPr bwMode="auto">
          <a:xfrm>
            <a:off x="6402388" y="2803525"/>
            <a:ext cx="365125" cy="0"/>
          </a:xfrm>
          <a:prstGeom prst="line">
            <a:avLst/>
          </a:prstGeom>
          <a:noFill/>
          <a:ln w="25400">
            <a:solidFill>
              <a:schemeClr val="tx1"/>
            </a:solidFill>
            <a:round/>
            <a:headEnd/>
            <a:tailEnd/>
          </a:ln>
        </p:spPr>
        <p:txBody>
          <a:bodyPr/>
          <a:lstStyle/>
          <a:p>
            <a:endParaRPr lang="en-US"/>
          </a:p>
        </p:txBody>
      </p:sp>
      <p:sp>
        <p:nvSpPr>
          <p:cNvPr id="228453" name="Line 101"/>
          <p:cNvSpPr>
            <a:spLocks noChangeShapeType="1"/>
          </p:cNvSpPr>
          <p:nvPr/>
        </p:nvSpPr>
        <p:spPr bwMode="auto">
          <a:xfrm>
            <a:off x="6402388" y="5821363"/>
            <a:ext cx="365125" cy="0"/>
          </a:xfrm>
          <a:prstGeom prst="line">
            <a:avLst/>
          </a:prstGeom>
          <a:noFill/>
          <a:ln w="25400">
            <a:solidFill>
              <a:schemeClr val="tx1"/>
            </a:solidFill>
            <a:round/>
            <a:headEnd/>
            <a:tailEnd/>
          </a:ln>
        </p:spPr>
        <p:txBody>
          <a:bodyPr/>
          <a:lstStyle/>
          <a:p>
            <a:endParaRPr lang="en-US"/>
          </a:p>
        </p:txBody>
      </p:sp>
      <p:sp>
        <p:nvSpPr>
          <p:cNvPr id="228454" name="Line 102"/>
          <p:cNvSpPr>
            <a:spLocks noChangeShapeType="1"/>
          </p:cNvSpPr>
          <p:nvPr/>
        </p:nvSpPr>
        <p:spPr bwMode="auto">
          <a:xfrm>
            <a:off x="6402388" y="4816475"/>
            <a:ext cx="365125" cy="0"/>
          </a:xfrm>
          <a:prstGeom prst="line">
            <a:avLst/>
          </a:prstGeom>
          <a:noFill/>
          <a:ln w="25400">
            <a:solidFill>
              <a:schemeClr val="tx1"/>
            </a:solidFill>
            <a:round/>
            <a:headEnd/>
            <a:tailEnd/>
          </a:ln>
        </p:spPr>
        <p:txBody>
          <a:bodyPr/>
          <a:lstStyle/>
          <a:p>
            <a:endParaRPr lang="en-US"/>
          </a:p>
        </p:txBody>
      </p:sp>
      <p:sp>
        <p:nvSpPr>
          <p:cNvPr id="228455" name="Line 103"/>
          <p:cNvSpPr>
            <a:spLocks noChangeShapeType="1"/>
          </p:cNvSpPr>
          <p:nvPr/>
        </p:nvSpPr>
        <p:spPr bwMode="auto">
          <a:xfrm>
            <a:off x="6402388" y="3810000"/>
            <a:ext cx="365125" cy="0"/>
          </a:xfrm>
          <a:prstGeom prst="line">
            <a:avLst/>
          </a:prstGeom>
          <a:noFill/>
          <a:ln w="25400">
            <a:solidFill>
              <a:schemeClr val="tx1"/>
            </a:solidFill>
            <a:round/>
            <a:headEnd/>
            <a:tailEnd/>
          </a:ln>
        </p:spPr>
        <p:txBody>
          <a:bodyPr/>
          <a:lstStyle/>
          <a:p>
            <a:endParaRPr lang="en-US"/>
          </a:p>
        </p:txBody>
      </p:sp>
      <p:sp>
        <p:nvSpPr>
          <p:cNvPr id="228456" name="Text Box 104"/>
          <p:cNvSpPr txBox="1">
            <a:spLocks noChangeArrowheads="1"/>
          </p:cNvSpPr>
          <p:nvPr/>
        </p:nvSpPr>
        <p:spPr bwMode="auto">
          <a:xfrm>
            <a:off x="1736725" y="1692275"/>
            <a:ext cx="822325" cy="396875"/>
          </a:xfrm>
          <a:prstGeom prst="rect">
            <a:avLst/>
          </a:prstGeom>
          <a:noFill/>
          <a:ln w="25400" algn="ctr">
            <a:noFill/>
            <a:miter lim="800000"/>
            <a:headEnd/>
            <a:tailEnd/>
          </a:ln>
        </p:spPr>
        <p:txBody>
          <a:bodyPr>
            <a:spAutoFit/>
          </a:bodyPr>
          <a:lstStyle/>
          <a:p>
            <a:pPr algn="ctr">
              <a:spcBef>
                <a:spcPct val="50000"/>
              </a:spcBef>
            </a:pPr>
            <a:r>
              <a:rPr lang="en-US" sz="2000">
                <a:latin typeface="Times New Roman" pitchFamily="18" charset="0"/>
                <a:cs typeface="Times New Roman" pitchFamily="18" charset="0"/>
              </a:rPr>
              <a:t>Shift</a:t>
            </a:r>
          </a:p>
        </p:txBody>
      </p:sp>
      <p:sp>
        <p:nvSpPr>
          <p:cNvPr id="228457" name="Line 105"/>
          <p:cNvSpPr>
            <a:spLocks noChangeShapeType="1"/>
          </p:cNvSpPr>
          <p:nvPr/>
        </p:nvSpPr>
        <p:spPr bwMode="auto">
          <a:xfrm flipH="1">
            <a:off x="1646238" y="3246438"/>
            <a:ext cx="5394325" cy="0"/>
          </a:xfrm>
          <a:prstGeom prst="line">
            <a:avLst/>
          </a:prstGeom>
          <a:noFill/>
          <a:ln w="25400">
            <a:solidFill>
              <a:schemeClr val="tx1"/>
            </a:solidFill>
            <a:round/>
            <a:headEnd/>
            <a:tailEnd/>
          </a:ln>
        </p:spPr>
        <p:txBody>
          <a:bodyPr/>
          <a:lstStyle/>
          <a:p>
            <a:endParaRPr lang="en-US"/>
          </a:p>
        </p:txBody>
      </p:sp>
      <p:sp>
        <p:nvSpPr>
          <p:cNvPr id="228458" name="Line 106"/>
          <p:cNvSpPr>
            <a:spLocks noChangeShapeType="1"/>
          </p:cNvSpPr>
          <p:nvPr/>
        </p:nvSpPr>
        <p:spPr bwMode="auto">
          <a:xfrm>
            <a:off x="7040563" y="2514600"/>
            <a:ext cx="0" cy="731838"/>
          </a:xfrm>
          <a:prstGeom prst="line">
            <a:avLst/>
          </a:prstGeom>
          <a:noFill/>
          <a:ln w="25400">
            <a:solidFill>
              <a:schemeClr val="tx1"/>
            </a:solidFill>
            <a:round/>
            <a:headEnd type="oval" w="med" len="med"/>
            <a:tailEnd/>
          </a:ln>
        </p:spPr>
        <p:txBody>
          <a:bodyPr/>
          <a:lstStyle/>
          <a:p>
            <a:endParaRPr lang="en-US"/>
          </a:p>
        </p:txBody>
      </p:sp>
      <p:sp>
        <p:nvSpPr>
          <p:cNvPr id="228459" name="Line 107"/>
          <p:cNvSpPr>
            <a:spLocks noChangeShapeType="1"/>
          </p:cNvSpPr>
          <p:nvPr/>
        </p:nvSpPr>
        <p:spPr bwMode="auto">
          <a:xfrm>
            <a:off x="1646238" y="3246438"/>
            <a:ext cx="0" cy="274637"/>
          </a:xfrm>
          <a:prstGeom prst="line">
            <a:avLst/>
          </a:prstGeom>
          <a:noFill/>
          <a:ln w="25400">
            <a:solidFill>
              <a:schemeClr val="tx1"/>
            </a:solidFill>
            <a:round/>
            <a:headEnd/>
            <a:tailEnd/>
          </a:ln>
        </p:spPr>
        <p:txBody>
          <a:bodyPr/>
          <a:lstStyle/>
          <a:p>
            <a:endParaRPr lang="en-US"/>
          </a:p>
        </p:txBody>
      </p:sp>
      <p:sp>
        <p:nvSpPr>
          <p:cNvPr id="228460" name="Line 108"/>
          <p:cNvSpPr>
            <a:spLocks noChangeShapeType="1"/>
          </p:cNvSpPr>
          <p:nvPr/>
        </p:nvSpPr>
        <p:spPr bwMode="auto">
          <a:xfrm flipH="1">
            <a:off x="1646238" y="4251325"/>
            <a:ext cx="5394325" cy="0"/>
          </a:xfrm>
          <a:prstGeom prst="line">
            <a:avLst/>
          </a:prstGeom>
          <a:noFill/>
          <a:ln w="25400">
            <a:solidFill>
              <a:schemeClr val="tx1"/>
            </a:solidFill>
            <a:round/>
            <a:headEnd/>
            <a:tailEnd/>
          </a:ln>
        </p:spPr>
        <p:txBody>
          <a:bodyPr/>
          <a:lstStyle/>
          <a:p>
            <a:endParaRPr lang="en-US"/>
          </a:p>
        </p:txBody>
      </p:sp>
      <p:sp>
        <p:nvSpPr>
          <p:cNvPr id="228461" name="Line 109"/>
          <p:cNvSpPr>
            <a:spLocks noChangeShapeType="1"/>
          </p:cNvSpPr>
          <p:nvPr/>
        </p:nvSpPr>
        <p:spPr bwMode="auto">
          <a:xfrm>
            <a:off x="7040563" y="3519488"/>
            <a:ext cx="0" cy="731837"/>
          </a:xfrm>
          <a:prstGeom prst="line">
            <a:avLst/>
          </a:prstGeom>
          <a:noFill/>
          <a:ln w="25400">
            <a:solidFill>
              <a:schemeClr val="tx1"/>
            </a:solidFill>
            <a:round/>
            <a:headEnd type="oval" w="med" len="med"/>
            <a:tailEnd/>
          </a:ln>
        </p:spPr>
        <p:txBody>
          <a:bodyPr/>
          <a:lstStyle/>
          <a:p>
            <a:endParaRPr lang="en-US"/>
          </a:p>
        </p:txBody>
      </p:sp>
      <p:sp>
        <p:nvSpPr>
          <p:cNvPr id="228462" name="Line 110"/>
          <p:cNvSpPr>
            <a:spLocks noChangeShapeType="1"/>
          </p:cNvSpPr>
          <p:nvPr/>
        </p:nvSpPr>
        <p:spPr bwMode="auto">
          <a:xfrm>
            <a:off x="1646238" y="4251325"/>
            <a:ext cx="0" cy="274638"/>
          </a:xfrm>
          <a:prstGeom prst="line">
            <a:avLst/>
          </a:prstGeom>
          <a:noFill/>
          <a:ln w="25400">
            <a:solidFill>
              <a:schemeClr val="tx1"/>
            </a:solidFill>
            <a:round/>
            <a:headEnd/>
            <a:tailEnd/>
          </a:ln>
        </p:spPr>
        <p:txBody>
          <a:bodyPr/>
          <a:lstStyle/>
          <a:p>
            <a:endParaRPr lang="en-US"/>
          </a:p>
        </p:txBody>
      </p:sp>
      <p:sp>
        <p:nvSpPr>
          <p:cNvPr id="228463" name="Line 111"/>
          <p:cNvSpPr>
            <a:spLocks noChangeShapeType="1"/>
          </p:cNvSpPr>
          <p:nvPr/>
        </p:nvSpPr>
        <p:spPr bwMode="auto">
          <a:xfrm flipH="1">
            <a:off x="1646238" y="5257800"/>
            <a:ext cx="5394325" cy="0"/>
          </a:xfrm>
          <a:prstGeom prst="line">
            <a:avLst/>
          </a:prstGeom>
          <a:noFill/>
          <a:ln w="25400">
            <a:solidFill>
              <a:schemeClr val="tx1"/>
            </a:solidFill>
            <a:round/>
            <a:headEnd/>
            <a:tailEnd/>
          </a:ln>
        </p:spPr>
        <p:txBody>
          <a:bodyPr/>
          <a:lstStyle/>
          <a:p>
            <a:endParaRPr lang="en-US"/>
          </a:p>
        </p:txBody>
      </p:sp>
      <p:sp>
        <p:nvSpPr>
          <p:cNvPr id="228464" name="Line 112"/>
          <p:cNvSpPr>
            <a:spLocks noChangeShapeType="1"/>
          </p:cNvSpPr>
          <p:nvPr/>
        </p:nvSpPr>
        <p:spPr bwMode="auto">
          <a:xfrm>
            <a:off x="7040563" y="4525963"/>
            <a:ext cx="0" cy="731837"/>
          </a:xfrm>
          <a:prstGeom prst="line">
            <a:avLst/>
          </a:prstGeom>
          <a:noFill/>
          <a:ln w="25400">
            <a:solidFill>
              <a:schemeClr val="tx1"/>
            </a:solidFill>
            <a:round/>
            <a:headEnd type="oval" w="med" len="med"/>
            <a:tailEnd/>
          </a:ln>
        </p:spPr>
        <p:txBody>
          <a:bodyPr/>
          <a:lstStyle/>
          <a:p>
            <a:endParaRPr lang="en-US"/>
          </a:p>
        </p:txBody>
      </p:sp>
      <p:sp>
        <p:nvSpPr>
          <p:cNvPr id="228465" name="Line 113"/>
          <p:cNvSpPr>
            <a:spLocks noChangeShapeType="1"/>
          </p:cNvSpPr>
          <p:nvPr/>
        </p:nvSpPr>
        <p:spPr bwMode="auto">
          <a:xfrm>
            <a:off x="1646238" y="5257800"/>
            <a:ext cx="0" cy="274638"/>
          </a:xfrm>
          <a:prstGeom prst="line">
            <a:avLst/>
          </a:prstGeom>
          <a:noFill/>
          <a:ln w="25400">
            <a:solidFill>
              <a:schemeClr val="tx1"/>
            </a:solidFill>
            <a:round/>
            <a:headEnd/>
            <a:tailEnd/>
          </a:ln>
        </p:spPr>
        <p:txBody>
          <a:bodyPr/>
          <a:lstStyle/>
          <a:p>
            <a:endParaRPr lang="en-US"/>
          </a:p>
        </p:txBody>
      </p:sp>
      <p:sp>
        <p:nvSpPr>
          <p:cNvPr id="228466" name="Rectangle 114"/>
          <p:cNvSpPr>
            <a:spLocks noGrp="1" noChangeArrowheads="1"/>
          </p:cNvSpPr>
          <p:nvPr>
            <p:ph type="title"/>
          </p:nvPr>
        </p:nvSpPr>
        <p:spPr>
          <a:xfrm>
            <a:off x="838200" y="152400"/>
            <a:ext cx="8229600" cy="762000"/>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شیفت رجیستر با فیلیپ فلاپ </a:t>
            </a:r>
            <a:r>
              <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rPr>
              <a:t>JK</a:t>
            </a:r>
          </a:p>
        </p:txBody>
      </p:sp>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804022CD-E423-42E4-A0A3-C1E41BE62131}" type="slidenum">
              <a:rPr lang="en-US"/>
              <a:pPr/>
              <a:t>2</a:t>
            </a:fld>
            <a:endParaRPr lang="en-US" dirty="0"/>
          </a:p>
        </p:txBody>
      </p:sp>
      <p:sp>
        <p:nvSpPr>
          <p:cNvPr id="1027" name="Rectangle 3"/>
          <p:cNvSpPr>
            <a:spLocks noGrp="1" noChangeArrowheads="1"/>
          </p:cNvSpPr>
          <p:nvPr>
            <p:ph type="subTitle" idx="1"/>
          </p:nvPr>
        </p:nvSpPr>
        <p:spPr>
          <a:xfrm>
            <a:off x="1219200" y="990600"/>
            <a:ext cx="6621459" cy="3200400"/>
          </a:xfrm>
        </p:spPr>
        <p:txBody>
          <a:bodyPr>
            <a:noAutofit/>
          </a:bodyPr>
          <a:lstStyle/>
          <a:p>
            <a:pPr algn="just" rtl="1">
              <a:lnSpc>
                <a:spcPct val="80000"/>
              </a:lnSpc>
              <a:buSzPct val="70000"/>
              <a:buFont typeface="Wingdings" pitchFamily="2" charset="2"/>
              <a:buChar char="q"/>
            </a:pPr>
            <a:r>
              <a:rPr lang="fa-IR" sz="2800" b="1" dirty="0" smtClean="0">
                <a:solidFill>
                  <a:schemeClr val="tx1"/>
                </a:solidFill>
                <a:cs typeface="B Lotus" pitchFamily="2" charset="-78"/>
              </a:rPr>
              <a:t> طرح بلوک دیاگرامی ثبات</a:t>
            </a:r>
          </a:p>
          <a:p>
            <a:pPr algn="just" rtl="1">
              <a:lnSpc>
                <a:spcPct val="80000"/>
              </a:lnSpc>
              <a:buSzPct val="70000"/>
              <a:buFont typeface="Wingdings" pitchFamily="2" charset="2"/>
              <a:buChar char="q"/>
            </a:pPr>
            <a:r>
              <a:rPr lang="fa-IR" sz="2800" b="1" dirty="0" smtClean="0">
                <a:solidFill>
                  <a:schemeClr val="tx1"/>
                </a:solidFill>
                <a:cs typeface="B Lotus" pitchFamily="2" charset="-78"/>
              </a:rPr>
              <a:t> طرح ساده یک ثبات با فیلیپ فلاپ</a:t>
            </a:r>
            <a:r>
              <a:rPr lang="en-US" sz="2800" b="1" dirty="0" smtClean="0">
                <a:solidFill>
                  <a:schemeClr val="tx1"/>
                </a:solidFill>
                <a:cs typeface="B Lotus" pitchFamily="2" charset="-78"/>
              </a:rPr>
              <a:t>  D</a:t>
            </a:r>
            <a:endParaRPr lang="fa-IR" sz="2800" b="1" dirty="0" smtClean="0">
              <a:solidFill>
                <a:schemeClr val="tx1"/>
              </a:solidFill>
              <a:cs typeface="B Lotus" pitchFamily="2" charset="-78"/>
            </a:endParaRPr>
          </a:p>
          <a:p>
            <a:pPr algn="just" rtl="1">
              <a:lnSpc>
                <a:spcPct val="80000"/>
              </a:lnSpc>
              <a:buSzPct val="70000"/>
              <a:buFont typeface="Wingdings" pitchFamily="2" charset="2"/>
              <a:buChar char="q"/>
            </a:pPr>
            <a:r>
              <a:rPr lang="fa-IR" sz="2800" b="1" dirty="0" smtClean="0">
                <a:solidFill>
                  <a:schemeClr val="tx1"/>
                </a:solidFill>
                <a:cs typeface="B Lotus" pitchFamily="2" charset="-78"/>
              </a:rPr>
              <a:t> طرح یک ثبات با فیلیپ فلاپ</a:t>
            </a:r>
            <a:r>
              <a:rPr lang="en-US" sz="2800" b="1" dirty="0" smtClean="0">
                <a:solidFill>
                  <a:schemeClr val="tx1"/>
                </a:solidFill>
                <a:cs typeface="B Lotus" pitchFamily="2" charset="-78"/>
              </a:rPr>
              <a:t> </a:t>
            </a:r>
            <a:r>
              <a:rPr lang="en-US" sz="2800" b="1" dirty="0" err="1" smtClean="0">
                <a:solidFill>
                  <a:schemeClr val="tx1"/>
                </a:solidFill>
                <a:cs typeface="B Lotus" pitchFamily="2" charset="-78"/>
              </a:rPr>
              <a:t>Jk</a:t>
            </a:r>
            <a:r>
              <a:rPr lang="en-US" sz="2800" b="1" dirty="0" smtClean="0">
                <a:solidFill>
                  <a:schemeClr val="tx1"/>
                </a:solidFill>
                <a:cs typeface="B Lotus" pitchFamily="2" charset="-78"/>
              </a:rPr>
              <a:t> </a:t>
            </a:r>
            <a:r>
              <a:rPr lang="fa-IR" sz="2800" b="1" dirty="0" smtClean="0">
                <a:solidFill>
                  <a:schemeClr val="tx1"/>
                </a:solidFill>
                <a:cs typeface="B Lotus" pitchFamily="2" charset="-78"/>
              </a:rPr>
              <a:t> به پایه </a:t>
            </a:r>
            <a:r>
              <a:rPr lang="en-US" sz="2800" b="1" dirty="0" smtClean="0">
                <a:solidFill>
                  <a:schemeClr val="tx1"/>
                </a:solidFill>
                <a:cs typeface="B Lotus" pitchFamily="2" charset="-78"/>
              </a:rPr>
              <a:t>Load</a:t>
            </a:r>
            <a:endParaRPr lang="fa-IR" sz="2800" b="1" dirty="0" smtClean="0">
              <a:solidFill>
                <a:schemeClr val="tx1"/>
              </a:solidFill>
              <a:cs typeface="B Lotus" pitchFamily="2" charset="-78"/>
            </a:endParaRPr>
          </a:p>
          <a:p>
            <a:pPr algn="just" rtl="1">
              <a:lnSpc>
                <a:spcPct val="80000"/>
              </a:lnSpc>
              <a:buSzPct val="70000"/>
              <a:buFont typeface="Wingdings" pitchFamily="2" charset="2"/>
              <a:buChar char="q"/>
            </a:pPr>
            <a:r>
              <a:rPr lang="fa-IR" sz="2800" b="1" dirty="0" smtClean="0">
                <a:solidFill>
                  <a:schemeClr val="tx1"/>
                </a:solidFill>
                <a:cs typeface="B Lotus" pitchFamily="2" charset="-78"/>
              </a:rPr>
              <a:t> طرح یک ثبات با پایه </a:t>
            </a:r>
            <a:r>
              <a:rPr lang="en-US" sz="2800" b="1" dirty="0" smtClean="0">
                <a:solidFill>
                  <a:schemeClr val="tx1"/>
                </a:solidFill>
                <a:cs typeface="B Lotus" pitchFamily="2" charset="-78"/>
              </a:rPr>
              <a:t>Load</a:t>
            </a:r>
            <a:r>
              <a:rPr lang="fa-IR" sz="2800" b="1" dirty="0" smtClean="0">
                <a:solidFill>
                  <a:schemeClr val="tx1"/>
                </a:solidFill>
                <a:cs typeface="B Lotus" pitchFamily="2" charset="-78"/>
              </a:rPr>
              <a:t> و </a:t>
            </a:r>
            <a:r>
              <a:rPr lang="en-US" sz="2800" b="1" dirty="0" smtClean="0">
                <a:solidFill>
                  <a:schemeClr val="tx1"/>
                </a:solidFill>
                <a:cs typeface="B Lotus" pitchFamily="2" charset="-78"/>
              </a:rPr>
              <a:t>Clear</a:t>
            </a:r>
          </a:p>
          <a:p>
            <a:pPr algn="just" rtl="1">
              <a:lnSpc>
                <a:spcPct val="80000"/>
              </a:lnSpc>
              <a:buSzPct val="70000"/>
              <a:buFont typeface="Wingdings" pitchFamily="2" charset="2"/>
              <a:buChar char="q"/>
            </a:pPr>
            <a:r>
              <a:rPr lang="fa-IR" sz="2800" b="1" dirty="0" smtClean="0">
                <a:solidFill>
                  <a:schemeClr val="tx1"/>
                </a:solidFill>
                <a:cs typeface="B Lotus" pitchFamily="2" charset="-78"/>
              </a:rPr>
              <a:t> شیفت رجیستر با فیلیپ فلاپ </a:t>
            </a:r>
            <a:r>
              <a:rPr lang="en-US" sz="2800" b="1" dirty="0" smtClean="0">
                <a:solidFill>
                  <a:schemeClr val="tx1"/>
                </a:solidFill>
                <a:cs typeface="B Lotus" pitchFamily="2" charset="-78"/>
              </a:rPr>
              <a:t>D</a:t>
            </a:r>
          </a:p>
          <a:p>
            <a:pPr algn="just" rtl="1">
              <a:lnSpc>
                <a:spcPct val="80000"/>
              </a:lnSpc>
              <a:buSzPct val="70000"/>
              <a:buFont typeface="Wingdings" pitchFamily="2" charset="2"/>
              <a:buChar char="q"/>
            </a:pPr>
            <a:r>
              <a:rPr lang="fa-IR" sz="2800" b="1" dirty="0" smtClean="0">
                <a:solidFill>
                  <a:schemeClr val="tx1"/>
                </a:solidFill>
                <a:cs typeface="B Lotus" pitchFamily="2" charset="-78"/>
              </a:rPr>
              <a:t> شیفت رجیستر با فیلیپ فلاپ </a:t>
            </a:r>
            <a:r>
              <a:rPr lang="en-US" sz="2800" b="1" dirty="0" smtClean="0">
                <a:solidFill>
                  <a:schemeClr val="tx1"/>
                </a:solidFill>
                <a:cs typeface="B Lotus" pitchFamily="2" charset="-78"/>
              </a:rPr>
              <a:t>JK</a:t>
            </a:r>
          </a:p>
          <a:p>
            <a:pPr algn="just" rtl="1">
              <a:lnSpc>
                <a:spcPct val="80000"/>
              </a:lnSpc>
              <a:buSzPct val="70000"/>
              <a:buFont typeface="Wingdings" pitchFamily="2" charset="2"/>
              <a:buChar char="q"/>
            </a:pPr>
            <a:r>
              <a:rPr lang="fa-IR" sz="2800" b="1" dirty="0" smtClean="0">
                <a:solidFill>
                  <a:schemeClr val="tx1"/>
                </a:solidFill>
                <a:cs typeface="B Lotus" pitchFamily="2" charset="-78"/>
              </a:rPr>
              <a:t> رجیستر یونیورسال</a:t>
            </a:r>
          </a:p>
        </p:txBody>
      </p:sp>
      <p:sp>
        <p:nvSpPr>
          <p:cNvPr id="1028" name="Rectangle 4"/>
          <p:cNvSpPr>
            <a:spLocks noGrp="1" noChangeArrowheads="1"/>
          </p:cNvSpPr>
          <p:nvPr>
            <p:ph type="ctrTitle"/>
          </p:nvPr>
        </p:nvSpPr>
        <p:spPr>
          <a:xfrm>
            <a:off x="6477000" y="76200"/>
            <a:ext cx="2514600" cy="762016"/>
          </a:xfrm>
          <a:noFill/>
          <a:ln/>
        </p:spPr>
        <p:txBody>
          <a:bodyPr/>
          <a:lstStyle/>
          <a:p>
            <a:pPr algn="r" rtl="1"/>
            <a:r>
              <a:rPr lang="fa-IR" sz="3200" b="1" dirty="0">
                <a:solidFill>
                  <a:srgbClr val="C00000"/>
                </a:solidFill>
                <a:effectLst>
                  <a:outerShdw blurRad="38100" dist="38100" dir="2700000" algn="tl">
                    <a:srgbClr val="C0C0C0"/>
                  </a:outerShdw>
                </a:effectLst>
                <a:latin typeface="Times New Roman" pitchFamily="18" charset="0"/>
                <a:cs typeface="B Titr" pitchFamily="2" charset="-78"/>
              </a:rPr>
              <a:t>- رئوس مطالب</a:t>
            </a:r>
            <a:endParaRPr lang="en-GB" sz="3200" b="1" dirty="0">
              <a:solidFill>
                <a:srgbClr val="C00000"/>
              </a:solidFill>
              <a:effectLst>
                <a:outerShdw blurRad="38100" dist="38100" dir="2700000" algn="tl">
                  <a:srgbClr val="C0C0C0"/>
                </a:outerShdw>
              </a:effectLst>
              <a:latin typeface="Times New Roman" pitchFamily="18" charset="0"/>
              <a:cs typeface="B Titr" pitchFamily="2" charset="-78"/>
            </a:endParaRPr>
          </a:p>
        </p:txBody>
      </p:sp>
      <p:pic>
        <p:nvPicPr>
          <p:cNvPr id="5" name="Picture 4" descr="AND_07.gif"/>
          <p:cNvPicPr>
            <a:picLocks noChangeAspect="1"/>
          </p:cNvPicPr>
          <p:nvPr/>
        </p:nvPicPr>
        <p:blipFill>
          <a:blip r:embed="rId4"/>
          <a:stretch>
            <a:fillRect/>
          </a:stretch>
        </p:blipFill>
        <p:spPr>
          <a:xfrm>
            <a:off x="5214942" y="4410075"/>
            <a:ext cx="3381375" cy="2295525"/>
          </a:xfrm>
          <a:prstGeom prst="rect">
            <a:avLst/>
          </a:prstGeom>
        </p:spPr>
      </p:pic>
    </p:spTree>
  </p:cSld>
  <p:clrMapOvr>
    <a:masterClrMapping/>
  </p:clrMapOvr>
  <p:transition>
    <p:pull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hape 5121"/>
          <p:cNvSpPr>
            <a:spLocks noGrp="1" noChangeArrowheads="1"/>
          </p:cNvSpPr>
          <p:nvPr>
            <p:ph type="title" idx="4294967295"/>
          </p:nvPr>
        </p:nvSpPr>
        <p:spPr>
          <a:xfrm>
            <a:off x="5334000" y="76200"/>
            <a:ext cx="3733800" cy="9445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جمع كنندة سريال</a:t>
            </a:r>
            <a:endParaRPr lang="en-US" sz="3200" b="1" dirty="0" smtClean="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304131" name="Picture 3" descr="SERIAL-ADDER"/>
          <p:cNvPicPr>
            <a:picLocks noChangeAspect="1" noChangeArrowheads="1"/>
          </p:cNvPicPr>
          <p:nvPr/>
        </p:nvPicPr>
        <p:blipFill>
          <a:blip r:embed="rId2"/>
          <a:srcRect/>
          <a:stretch>
            <a:fillRect/>
          </a:stretch>
        </p:blipFill>
        <p:spPr bwMode="auto">
          <a:xfrm>
            <a:off x="762000" y="2508250"/>
            <a:ext cx="7086600" cy="4273550"/>
          </a:xfrm>
          <a:prstGeom prst="rect">
            <a:avLst/>
          </a:prstGeom>
          <a:noFill/>
          <a:ln w="9525">
            <a:noFill/>
            <a:miter lim="800000"/>
            <a:headEnd/>
            <a:tailEnd/>
          </a:ln>
        </p:spPr>
      </p:pic>
      <p:sp>
        <p:nvSpPr>
          <p:cNvPr id="4" name="Rectangle 17"/>
          <p:cNvSpPr txBox="1">
            <a:spLocks noChangeArrowheads="1"/>
          </p:cNvSpPr>
          <p:nvPr/>
        </p:nvSpPr>
        <p:spPr>
          <a:xfrm>
            <a:off x="457200" y="914400"/>
            <a:ext cx="8229600" cy="1450975"/>
          </a:xfrm>
          <a:prstGeom prst="rect">
            <a:avLst/>
          </a:prstGeom>
        </p:spPr>
        <p:txBody>
          <a:bodyPr vert="horz" lIns="91440" tIns="45720" rIns="91440" bIns="45720" rtlCol="0">
            <a:normAutofit/>
          </a:bodyPr>
          <a:lstStyle/>
          <a:p>
            <a:pPr marL="342900" marR="0" lvl="0" indent="-342900" algn="just" defTabSz="914400" rtl="1" eaLnBrk="1" fontAlgn="auto" latinLnBrk="0" hangingPunct="1">
              <a:lnSpc>
                <a:spcPct val="90000"/>
              </a:lnSpc>
              <a:spcBef>
                <a:spcPct val="20000"/>
              </a:spcBef>
              <a:spcAft>
                <a:spcPts val="0"/>
              </a:spcAft>
              <a:buClrTx/>
              <a:buSzTx/>
              <a:buFont typeface="Wingdings" pitchFamily="2" charset="2"/>
              <a:buChar char="q"/>
              <a:tabLst/>
              <a:defRPr/>
            </a:pP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در ابتدا، مقدار رجیستر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A</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و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B</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به ترتیب برابر </a:t>
            </a:r>
            <a:r>
              <a:rPr kumimoji="0" lang="ar-SA" sz="2400" b="0" i="0" u="none" strike="noStrike" kern="1200" cap="none" spc="0" normalizeH="0" baseline="0" noProof="0" smtClean="0">
                <a:ln>
                  <a:noFill/>
                </a:ln>
                <a:solidFill>
                  <a:schemeClr val="tx1"/>
                </a:solidFill>
                <a:effectLst/>
                <a:uLnTx/>
                <a:uFillTx/>
                <a:latin typeface="+mn-lt"/>
                <a:ea typeface="+mn-ea"/>
                <a:cs typeface="B Lotus" pitchFamily="2" charset="-78"/>
              </a:rPr>
              <a:t>مضاف‌اليه‌ </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و </a:t>
            </a:r>
            <a:r>
              <a:rPr kumimoji="0" lang="ar-SA" sz="2400" b="0" i="0" u="none" strike="noStrike" kern="1200" cap="none" spc="0" normalizeH="0" baseline="0" noProof="0" smtClean="0">
                <a:ln>
                  <a:noFill/>
                </a:ln>
                <a:solidFill>
                  <a:schemeClr val="tx1"/>
                </a:solidFill>
                <a:effectLst/>
                <a:uLnTx/>
                <a:uFillTx/>
                <a:latin typeface="+mn-lt"/>
                <a:ea typeface="+mn-ea"/>
                <a:cs typeface="B Lotus" pitchFamily="2" charset="-78"/>
              </a:rPr>
              <a:t>مضاف‌ </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است. ورودی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shift control</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 رجیسترهای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A</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و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B</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و فلیپ فلاپ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Q</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را فعال می کند. در لبه مثبت کلاک، هر دو رجیستر به راست شیفت داده می شوند. بیت مجموع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A0</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و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B0</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نیز وارد سمت چپترین بیت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A</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می شود. و رقم نقلی نیز وارد </a:t>
            </a:r>
            <a:r>
              <a:rPr kumimoji="0" lang="en-US" sz="2400" b="0" i="0" u="none" strike="noStrike" kern="1200" cap="none" spc="0" normalizeH="0" baseline="0" noProof="0" smtClean="0">
                <a:ln>
                  <a:noFill/>
                </a:ln>
                <a:solidFill>
                  <a:schemeClr val="tx1"/>
                </a:solidFill>
                <a:effectLst/>
                <a:uLnTx/>
                <a:uFillTx/>
                <a:latin typeface="+mn-lt"/>
                <a:ea typeface="+mn-ea"/>
                <a:cs typeface="B Lotus" pitchFamily="2" charset="-78"/>
              </a:rPr>
              <a:t>Q</a:t>
            </a:r>
            <a:r>
              <a:rPr kumimoji="0" lang="fa-IR" sz="2400" b="0" i="0" u="none" strike="noStrike" kern="1200" cap="none" spc="0" normalizeH="0" baseline="0" noProof="0" smtClean="0">
                <a:ln>
                  <a:noFill/>
                </a:ln>
                <a:solidFill>
                  <a:schemeClr val="tx1"/>
                </a:solidFill>
                <a:effectLst/>
                <a:uLnTx/>
                <a:uFillTx/>
                <a:latin typeface="+mn-lt"/>
                <a:ea typeface="+mn-ea"/>
                <a:cs typeface="B Lotus" pitchFamily="2" charset="-78"/>
              </a:rPr>
              <a:t> می شود. </a:t>
            </a:r>
            <a:endParaRPr kumimoji="0" lang="en-US" sz="2400" b="0" i="0" u="none" strike="noStrike" kern="1200" cap="none" spc="0" normalizeH="0" baseline="0" noProof="0" dirty="0">
              <a:ln>
                <a:noFill/>
              </a:ln>
              <a:solidFill>
                <a:schemeClr val="tx1"/>
              </a:solidFill>
              <a:effectLst/>
              <a:uLnTx/>
              <a:uFillTx/>
              <a:latin typeface="+mn-lt"/>
              <a:ea typeface="+mn-ea"/>
              <a:cs typeface="B Lotus" pitchFamily="2" charset="-78"/>
            </a:endParaRPr>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CA4F159F-9702-41E6-9121-D71899D37E99}" type="slidenum">
              <a:rPr lang="en-US" altLang="en-US"/>
              <a:pPr/>
              <a:t>21</a:t>
            </a:fld>
            <a:endParaRPr lang="en-US" altLang="en-US"/>
          </a:p>
        </p:txBody>
      </p:sp>
      <p:pic>
        <p:nvPicPr>
          <p:cNvPr id="179206" name="Picture 6" descr="AACFLOV0"/>
          <p:cNvPicPr>
            <a:picLocks noChangeAspect="1" noChangeArrowheads="1"/>
          </p:cNvPicPr>
          <p:nvPr/>
        </p:nvPicPr>
        <p:blipFill>
          <a:blip r:embed="rId2" cstate="print"/>
          <a:srcRect/>
          <a:stretch>
            <a:fillRect/>
          </a:stretch>
        </p:blipFill>
        <p:spPr bwMode="auto">
          <a:xfrm>
            <a:off x="457200" y="2590800"/>
            <a:ext cx="2843213" cy="3430587"/>
          </a:xfrm>
          <a:prstGeom prst="rect">
            <a:avLst/>
          </a:prstGeom>
          <a:noFill/>
        </p:spPr>
      </p:pic>
      <p:pic>
        <p:nvPicPr>
          <p:cNvPr id="179207" name="Picture 7" descr="AACFLOW0"/>
          <p:cNvPicPr>
            <a:picLocks noChangeAspect="1" noChangeArrowheads="1"/>
          </p:cNvPicPr>
          <p:nvPr/>
        </p:nvPicPr>
        <p:blipFill>
          <a:blip r:embed="rId3"/>
          <a:srcRect/>
          <a:stretch>
            <a:fillRect/>
          </a:stretch>
        </p:blipFill>
        <p:spPr bwMode="auto">
          <a:xfrm>
            <a:off x="3705793" y="2667000"/>
            <a:ext cx="5063558" cy="3429000"/>
          </a:xfrm>
          <a:prstGeom prst="rect">
            <a:avLst/>
          </a:prstGeom>
          <a:noFill/>
        </p:spPr>
      </p:pic>
      <p:sp>
        <p:nvSpPr>
          <p:cNvPr id="179209" name="Rectangle 9"/>
          <p:cNvSpPr>
            <a:spLocks noGrp="1" noChangeArrowheads="1"/>
          </p:cNvSpPr>
          <p:nvPr>
            <p:ph type="title"/>
          </p:nvPr>
        </p:nvSpPr>
        <p:spPr>
          <a:xfrm>
            <a:off x="4724400" y="76200"/>
            <a:ext cx="4343400" cy="7159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محاسبات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سریال و موازی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79210" name="Rectangle 10"/>
          <p:cNvSpPr>
            <a:spLocks noGrp="1" noChangeArrowheads="1"/>
          </p:cNvSpPr>
          <p:nvPr>
            <p:ph type="body" idx="1"/>
          </p:nvPr>
        </p:nvSpPr>
        <p:spPr>
          <a:xfrm>
            <a:off x="457200" y="838200"/>
            <a:ext cx="8229600" cy="1371600"/>
          </a:xfrm>
        </p:spPr>
        <p:txBody>
          <a:bodyPr vert="horz" lIns="91440" tIns="45720" rIns="91440" bIns="45720" rtlCol="0">
            <a:normAutofit/>
          </a:bodyPr>
          <a:lstStyle/>
          <a:p>
            <a:pPr algn="just" rtl="1">
              <a:buFont typeface="Wingdings" pitchFamily="2" charset="2"/>
              <a:buChar char="q"/>
            </a:pPr>
            <a:r>
              <a:rPr lang="fa-IR" sz="2400" dirty="0">
                <a:cs typeface="B Lotus" pitchFamily="2" charset="-78"/>
              </a:rPr>
              <a:t>ارتباط بین کامپیوتر و دستگاههای جانبی معمولا به صورت </a:t>
            </a:r>
            <a:r>
              <a:rPr lang="fa-IR" sz="2400" dirty="0">
                <a:solidFill>
                  <a:srgbClr val="00B050"/>
                </a:solidFill>
                <a:cs typeface="B Lotus" pitchFamily="2" charset="-78"/>
              </a:rPr>
              <a:t>سریال </a:t>
            </a:r>
            <a:r>
              <a:rPr lang="fa-IR" sz="2400" dirty="0">
                <a:cs typeface="B Lotus" pitchFamily="2" charset="-78"/>
              </a:rPr>
              <a:t>است. چون ارتباط سریال </a:t>
            </a:r>
            <a:r>
              <a:rPr lang="fa-IR" sz="2400" b="1" dirty="0">
                <a:solidFill>
                  <a:srgbClr val="00B050"/>
                </a:solidFill>
                <a:cs typeface="B Lotus" pitchFamily="2" charset="-78"/>
              </a:rPr>
              <a:t>هزینه کمتری </a:t>
            </a:r>
            <a:r>
              <a:rPr lang="fa-IR" sz="2400" dirty="0">
                <a:cs typeface="B Lotus" pitchFamily="2" charset="-78"/>
              </a:rPr>
              <a:t>دارد.</a:t>
            </a:r>
          </a:p>
          <a:p>
            <a:pPr algn="just" rtl="1">
              <a:buFont typeface="Wingdings" pitchFamily="2" charset="2"/>
              <a:buChar char="q"/>
            </a:pPr>
            <a:r>
              <a:rPr lang="fa-IR" sz="2400" dirty="0">
                <a:cs typeface="B Lotus" pitchFamily="2" charset="-78"/>
              </a:rPr>
              <a:t>ولی محاسبات کامپیوتر به صورت </a:t>
            </a:r>
            <a:r>
              <a:rPr lang="fa-IR" sz="2400" b="1" dirty="0">
                <a:solidFill>
                  <a:srgbClr val="FF0000"/>
                </a:solidFill>
                <a:cs typeface="B Lotus" pitchFamily="2" charset="-78"/>
              </a:rPr>
              <a:t>موازی</a:t>
            </a:r>
            <a:r>
              <a:rPr lang="fa-IR" sz="2400" dirty="0">
                <a:cs typeface="B Lotus" pitchFamily="2" charset="-78"/>
              </a:rPr>
              <a:t> انجام می شود. چون </a:t>
            </a:r>
            <a:r>
              <a:rPr lang="fa-IR" sz="2400" b="1" dirty="0">
                <a:solidFill>
                  <a:srgbClr val="FF0000"/>
                </a:solidFill>
                <a:cs typeface="B Lotus" pitchFamily="2" charset="-78"/>
              </a:rPr>
              <a:t>سریعتر</a:t>
            </a:r>
            <a:r>
              <a:rPr lang="fa-IR" sz="2400" dirty="0">
                <a:cs typeface="B Lotus" pitchFamily="2" charset="-78"/>
              </a:rPr>
              <a:t> است.</a:t>
            </a:r>
            <a:endParaRPr lang="en-US" sz="2400" dirty="0">
              <a:cs typeface="B Lotus" pitchFamily="2" charset="-78"/>
            </a:endParaRPr>
          </a:p>
        </p:txBody>
      </p:sp>
    </p:spTree>
  </p:cSld>
  <p:clrMapOvr>
    <a:masterClrMapping/>
  </p:clrMapOvr>
  <p:transition>
    <p:blind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fld id="{F70131E4-00E8-4494-8A54-24CF60E044A5}" type="slidenum">
              <a:rPr lang="en-US" altLang="en-US"/>
              <a:pPr/>
              <a:t>22</a:t>
            </a:fld>
            <a:endParaRPr lang="en-US" altLang="en-US"/>
          </a:p>
        </p:txBody>
      </p:sp>
      <p:pic>
        <p:nvPicPr>
          <p:cNvPr id="162819" name="Picture 3" descr="AACFLOW0"/>
          <p:cNvPicPr>
            <a:picLocks noChangeAspect="1" noChangeArrowheads="1"/>
          </p:cNvPicPr>
          <p:nvPr/>
        </p:nvPicPr>
        <p:blipFill>
          <a:blip r:embed="rId3" cstate="print"/>
          <a:srcRect/>
          <a:stretch>
            <a:fillRect/>
          </a:stretch>
        </p:blipFill>
        <p:spPr bwMode="auto">
          <a:xfrm>
            <a:off x="306389" y="2362200"/>
            <a:ext cx="3808412" cy="2065154"/>
          </a:xfrm>
          <a:prstGeom prst="rect">
            <a:avLst/>
          </a:prstGeom>
          <a:noFill/>
        </p:spPr>
      </p:pic>
      <p:pic>
        <p:nvPicPr>
          <p:cNvPr id="162820" name="Picture 4" descr="AACFLRH0"/>
          <p:cNvPicPr>
            <a:picLocks noChangeAspect="1" noChangeArrowheads="1"/>
          </p:cNvPicPr>
          <p:nvPr/>
        </p:nvPicPr>
        <p:blipFill>
          <a:blip r:embed="rId4" cstate="print"/>
          <a:srcRect/>
          <a:stretch>
            <a:fillRect/>
          </a:stretch>
        </p:blipFill>
        <p:spPr bwMode="auto">
          <a:xfrm>
            <a:off x="4343400" y="1202732"/>
            <a:ext cx="3935413" cy="3539132"/>
          </a:xfrm>
          <a:prstGeom prst="rect">
            <a:avLst/>
          </a:prstGeom>
          <a:noFill/>
        </p:spPr>
      </p:pic>
      <p:sp>
        <p:nvSpPr>
          <p:cNvPr id="162822" name="Rectangle 6"/>
          <p:cNvSpPr>
            <a:spLocks noGrp="1" noChangeArrowheads="1"/>
          </p:cNvSpPr>
          <p:nvPr>
            <p:ph type="title"/>
          </p:nvPr>
        </p:nvSpPr>
        <p:spPr>
          <a:xfrm>
            <a:off x="2855913" y="122238"/>
            <a:ext cx="6211887" cy="7159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مقایسه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جمع </a:t>
            </a: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کننده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سری و موازی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62823" name="Rectangle 7"/>
          <p:cNvSpPr>
            <a:spLocks noGrp="1" noChangeArrowheads="1"/>
          </p:cNvSpPr>
          <p:nvPr>
            <p:ph type="body" idx="1"/>
          </p:nvPr>
        </p:nvSpPr>
        <p:spPr>
          <a:xfrm>
            <a:off x="5562600" y="5006975"/>
            <a:ext cx="2960688" cy="1698625"/>
          </a:xfrm>
        </p:spPr>
        <p:txBody>
          <a:bodyPr vert="horz" lIns="91440" tIns="45720" rIns="91440" bIns="45720" rtlCol="0">
            <a:normAutofit lnSpcReduction="10000"/>
          </a:bodyPr>
          <a:lstStyle/>
          <a:p>
            <a:pPr algn="just" rtl="1">
              <a:lnSpc>
                <a:spcPct val="90000"/>
              </a:lnSpc>
              <a:buFont typeface="Wingdings" pitchFamily="2" charset="2"/>
              <a:buChar char="q"/>
            </a:pPr>
            <a:r>
              <a:rPr lang="fa-IR" sz="2400" dirty="0" smtClean="0">
                <a:cs typeface="B Lotus" pitchFamily="2" charset="-78"/>
              </a:rPr>
              <a:t>سریال</a:t>
            </a:r>
            <a:endParaRPr lang="fa-IR" sz="2400" dirty="0">
              <a:cs typeface="B Lotus" pitchFamily="2" charset="-78"/>
            </a:endParaRPr>
          </a:p>
          <a:p>
            <a:pPr marL="742950" lvl="2" indent="-342900" algn="just" rtl="1">
              <a:lnSpc>
                <a:spcPct val="90000"/>
              </a:lnSpc>
              <a:buClr>
                <a:srgbClr val="C00000"/>
              </a:buClr>
              <a:buSzPct val="110000"/>
              <a:buFont typeface="Wingdings" pitchFamily="2" charset="2"/>
              <a:buChar char="q"/>
            </a:pPr>
            <a:r>
              <a:rPr lang="fa-IR" sz="2000" dirty="0" smtClean="0">
                <a:cs typeface="B Lotus" pitchFamily="2" charset="-78"/>
              </a:rPr>
              <a:t>یک </a:t>
            </a:r>
            <a:r>
              <a:rPr lang="fa-IR" sz="2000" dirty="0">
                <a:cs typeface="B Lotus" pitchFamily="2" charset="-78"/>
              </a:rPr>
              <a:t>جمع کننده</a:t>
            </a:r>
          </a:p>
          <a:p>
            <a:pPr marL="742950" lvl="2" indent="-342900" algn="just" rtl="1">
              <a:lnSpc>
                <a:spcPct val="90000"/>
              </a:lnSpc>
              <a:buClr>
                <a:srgbClr val="C00000"/>
              </a:buClr>
              <a:buSzPct val="110000"/>
              <a:buFont typeface="Wingdings" pitchFamily="2" charset="2"/>
              <a:buChar char="q"/>
            </a:pPr>
            <a:r>
              <a:rPr lang="fa-IR" sz="2000" dirty="0" smtClean="0">
                <a:cs typeface="B Lotus" pitchFamily="2" charset="-78"/>
              </a:rPr>
              <a:t>یک </a:t>
            </a:r>
            <a:r>
              <a:rPr lang="fa-IR" sz="2000" dirty="0">
                <a:cs typeface="B Lotus" pitchFamily="2" charset="-78"/>
              </a:rPr>
              <a:t>فلیپ فلاپ</a:t>
            </a:r>
          </a:p>
          <a:p>
            <a:pPr marL="742950" lvl="2" indent="-342900" algn="just" rtl="1">
              <a:lnSpc>
                <a:spcPct val="90000"/>
              </a:lnSpc>
              <a:buClr>
                <a:srgbClr val="C00000"/>
              </a:buClr>
              <a:buSzPct val="110000"/>
              <a:buFont typeface="Wingdings" pitchFamily="2" charset="2"/>
              <a:buChar char="q"/>
            </a:pPr>
            <a:r>
              <a:rPr lang="fa-IR" sz="2000" dirty="0">
                <a:cs typeface="B Lotus" pitchFamily="2" charset="-78"/>
              </a:rPr>
              <a:t>مدار ترتیبی</a:t>
            </a:r>
          </a:p>
          <a:p>
            <a:pPr marL="742950" lvl="2" indent="-342900" algn="just" rtl="1">
              <a:lnSpc>
                <a:spcPct val="90000"/>
              </a:lnSpc>
              <a:buClr>
                <a:srgbClr val="C00000"/>
              </a:buClr>
              <a:buSzPct val="110000"/>
              <a:buFont typeface="Wingdings" pitchFamily="2" charset="2"/>
              <a:buChar char="q"/>
            </a:pPr>
            <a:r>
              <a:rPr lang="fa-IR" sz="2000" dirty="0">
                <a:cs typeface="B Lotus" pitchFamily="2" charset="-78"/>
              </a:rPr>
              <a:t>کند</a:t>
            </a:r>
          </a:p>
        </p:txBody>
      </p:sp>
      <p:sp>
        <p:nvSpPr>
          <p:cNvPr id="162825" name="Rectangle 9"/>
          <p:cNvSpPr>
            <a:spLocks noChangeArrowheads="1"/>
          </p:cNvSpPr>
          <p:nvPr/>
        </p:nvSpPr>
        <p:spPr bwMode="auto">
          <a:xfrm>
            <a:off x="381000" y="4648200"/>
            <a:ext cx="2960687" cy="1698625"/>
          </a:xfrm>
          <a:prstGeom prst="rect">
            <a:avLst/>
          </a:prstGeom>
          <a:noFill/>
          <a:ln w="9525" algn="ctr">
            <a:noFill/>
            <a:miter lim="800000"/>
            <a:headEnd/>
            <a:tailEnd/>
          </a:ln>
          <a:effectLst/>
        </p:spPr>
        <p:txBody>
          <a:bodyPr/>
          <a:lstStyle/>
          <a:p>
            <a:pPr marL="342900" indent="-342900" algn="r" rtl="1">
              <a:lnSpc>
                <a:spcPct val="80000"/>
              </a:lnSpc>
              <a:spcBef>
                <a:spcPct val="20000"/>
              </a:spcBef>
              <a:buClr>
                <a:schemeClr val="tx2"/>
              </a:buClr>
              <a:buSzPct val="70000"/>
              <a:buFont typeface="Wingdings" pitchFamily="2" charset="2"/>
              <a:buChar char="q"/>
            </a:pPr>
            <a:r>
              <a:rPr lang="fa-IR" sz="2400" dirty="0">
                <a:cs typeface="B Lotus" pitchFamily="2" charset="-78"/>
              </a:rPr>
              <a:t>موازی</a:t>
            </a:r>
          </a:p>
          <a:p>
            <a:pPr marL="692150" lvl="1" indent="-347663" algn="r" rtl="1">
              <a:lnSpc>
                <a:spcPct val="80000"/>
              </a:lnSpc>
              <a:spcBef>
                <a:spcPct val="20000"/>
              </a:spcBef>
              <a:buClr>
                <a:schemeClr val="accent2"/>
              </a:buClr>
              <a:buSzPct val="70000"/>
              <a:buFont typeface="Wingdings" pitchFamily="2" charset="2"/>
              <a:buChar char="q"/>
            </a:pPr>
            <a:r>
              <a:rPr lang="fa-IR" sz="2400" dirty="0">
                <a:cs typeface="B Lotus" pitchFamily="2" charset="-78"/>
              </a:rPr>
              <a:t>مدار ترکیبی</a:t>
            </a:r>
          </a:p>
          <a:p>
            <a:pPr marL="692150" lvl="1" indent="-347663" algn="r" rtl="1">
              <a:lnSpc>
                <a:spcPct val="80000"/>
              </a:lnSpc>
              <a:spcBef>
                <a:spcPct val="20000"/>
              </a:spcBef>
              <a:buClr>
                <a:schemeClr val="accent2"/>
              </a:buClr>
              <a:buSzPct val="70000"/>
              <a:buFont typeface="Wingdings" pitchFamily="2" charset="2"/>
              <a:buChar char="q"/>
            </a:pPr>
            <a:r>
              <a:rPr lang="en-US" sz="2400" dirty="0">
                <a:cs typeface="B Lotus" pitchFamily="2" charset="-78"/>
              </a:rPr>
              <a:t>N</a:t>
            </a:r>
            <a:r>
              <a:rPr lang="fa-IR" sz="2400" dirty="0">
                <a:cs typeface="B Lotus" pitchFamily="2" charset="-78"/>
              </a:rPr>
              <a:t> جمع کننده</a:t>
            </a:r>
          </a:p>
          <a:p>
            <a:pPr marL="692150" lvl="1" indent="-347663" algn="r" rtl="1">
              <a:lnSpc>
                <a:spcPct val="80000"/>
              </a:lnSpc>
              <a:spcBef>
                <a:spcPct val="20000"/>
              </a:spcBef>
              <a:buClr>
                <a:schemeClr val="accent2"/>
              </a:buClr>
              <a:buSzPct val="70000"/>
              <a:buFont typeface="Wingdings" pitchFamily="2" charset="2"/>
              <a:buChar char="q"/>
            </a:pPr>
            <a:r>
              <a:rPr lang="fa-IR" sz="2400" dirty="0">
                <a:cs typeface="B Lotus" pitchFamily="2" charset="-78"/>
              </a:rPr>
              <a:t>سریع</a:t>
            </a:r>
          </a:p>
        </p:txBody>
      </p:sp>
    </p:spTree>
  </p:cSld>
  <p:clrMapOvr>
    <a:masterClrMapping/>
  </p:clrMapOvr>
  <p:transition>
    <p:spli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lgn="r" rtl="1"/>
            <a:fld id="{4EBEC0DA-0E62-45C0-8EF8-C111E6B9BC5C}" type="slidenum">
              <a:rPr lang="ar-SA"/>
              <a:pPr algn="r" rtl="1"/>
              <a:t>23</a:t>
            </a:fld>
            <a:endParaRPr lang="en-US"/>
          </a:p>
        </p:txBody>
      </p:sp>
      <p:sp>
        <p:nvSpPr>
          <p:cNvPr id="176130" name="Rectangle 2"/>
          <p:cNvSpPr>
            <a:spLocks noGrp="1" noChangeArrowheads="1"/>
          </p:cNvSpPr>
          <p:nvPr>
            <p:ph type="title"/>
          </p:nvPr>
        </p:nvSpPr>
        <p:spPr>
          <a:xfrm>
            <a:off x="838200" y="152400"/>
            <a:ext cx="8229600" cy="7921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ثبات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انتقالی دو طرفه با قابلیت بار شدن موازی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76131" name="Rectangle 3"/>
          <p:cNvSpPr>
            <a:spLocks noGrp="1" noChangeArrowheads="1"/>
          </p:cNvSpPr>
          <p:nvPr>
            <p:ph type="body" idx="1"/>
          </p:nvPr>
        </p:nvSpPr>
        <p:spPr>
          <a:xfrm>
            <a:off x="457200" y="1371600"/>
            <a:ext cx="8229600" cy="4525963"/>
          </a:xfrm>
        </p:spPr>
        <p:txBody>
          <a:bodyPr vert="horz" lIns="91440" tIns="45720" rIns="91440" bIns="45720" rtlCol="0">
            <a:normAutofit lnSpcReduction="10000"/>
          </a:bodyPr>
          <a:lstStyle/>
          <a:p>
            <a:pPr algn="just" rtl="1">
              <a:buFont typeface="Wingdings" pitchFamily="2" charset="2"/>
              <a:buChar char="q"/>
            </a:pPr>
            <a:r>
              <a:rPr lang="fa-IR" sz="2800" dirty="0">
                <a:cs typeface="B Lotus" pitchFamily="2" charset="-78"/>
              </a:rPr>
              <a:t>ورودی ساعت</a:t>
            </a:r>
          </a:p>
          <a:p>
            <a:pPr algn="just" rtl="1">
              <a:buFont typeface="Wingdings" pitchFamily="2" charset="2"/>
              <a:buChar char="q"/>
            </a:pPr>
            <a:r>
              <a:rPr lang="fa-IR" sz="2800" dirty="0">
                <a:cs typeface="B Lotus" pitchFamily="2" charset="-78"/>
              </a:rPr>
              <a:t>عمل انتقال به راست، با خط ورودی سریال</a:t>
            </a:r>
          </a:p>
          <a:p>
            <a:pPr algn="just" rtl="1">
              <a:buFont typeface="Wingdings" pitchFamily="2" charset="2"/>
              <a:buChar char="q"/>
            </a:pPr>
            <a:r>
              <a:rPr lang="fa-IR" sz="2800" dirty="0">
                <a:cs typeface="B Lotus" pitchFamily="2" charset="-78"/>
              </a:rPr>
              <a:t>عمل انتقال به چپ ، با خط ورودی سریال</a:t>
            </a:r>
          </a:p>
          <a:p>
            <a:pPr algn="just" rtl="1">
              <a:buFont typeface="Wingdings" pitchFamily="2" charset="2"/>
              <a:buChar char="q"/>
            </a:pPr>
            <a:r>
              <a:rPr lang="fa-IR" sz="2800" dirty="0">
                <a:cs typeface="B Lotus" pitchFamily="2" charset="-78"/>
              </a:rPr>
              <a:t>بار شدن موازی با </a:t>
            </a:r>
            <a:r>
              <a:rPr lang="en-US" sz="2800" dirty="0">
                <a:cs typeface="B Lotus" pitchFamily="2" charset="-78"/>
              </a:rPr>
              <a:t>n</a:t>
            </a:r>
            <a:r>
              <a:rPr lang="fa-IR" sz="2800" dirty="0">
                <a:cs typeface="B Lotus" pitchFamily="2" charset="-78"/>
              </a:rPr>
              <a:t> خط ورودی</a:t>
            </a:r>
          </a:p>
          <a:p>
            <a:pPr algn="just" rtl="1">
              <a:buFont typeface="Wingdings" pitchFamily="2" charset="2"/>
              <a:buChar char="q"/>
            </a:pPr>
            <a:r>
              <a:rPr lang="en-US" sz="2800" dirty="0">
                <a:cs typeface="B Lotus" pitchFamily="2" charset="-78"/>
              </a:rPr>
              <a:t>n</a:t>
            </a:r>
            <a:r>
              <a:rPr lang="fa-IR" sz="2800" dirty="0">
                <a:cs typeface="B Lotus" pitchFamily="2" charset="-78"/>
              </a:rPr>
              <a:t> خط موازی خروجی</a:t>
            </a:r>
          </a:p>
          <a:p>
            <a:pPr algn="just" rtl="1">
              <a:buFont typeface="Wingdings" pitchFamily="2" charset="2"/>
              <a:buChar char="q"/>
            </a:pPr>
            <a:r>
              <a:rPr lang="fa-IR" sz="2800" dirty="0">
                <a:cs typeface="B Lotus" pitchFamily="2" charset="-78"/>
              </a:rPr>
              <a:t>خطوط ورودی کنترلی </a:t>
            </a:r>
            <a:r>
              <a:rPr lang="en-US" sz="2800" dirty="0">
                <a:cs typeface="B Lotus" pitchFamily="2" charset="-78"/>
              </a:rPr>
              <a:t>S1</a:t>
            </a:r>
            <a:r>
              <a:rPr lang="fa-IR" sz="2800" dirty="0">
                <a:cs typeface="B Lotus" pitchFamily="2" charset="-78"/>
              </a:rPr>
              <a:t> و </a:t>
            </a:r>
            <a:r>
              <a:rPr lang="en-US" sz="2800" dirty="0">
                <a:cs typeface="B Lotus" pitchFamily="2" charset="-78"/>
              </a:rPr>
              <a:t>S0</a:t>
            </a:r>
            <a:endParaRPr lang="fa-IR" sz="2800" dirty="0">
              <a:cs typeface="B Lotus" pitchFamily="2" charset="-78"/>
            </a:endParaRPr>
          </a:p>
          <a:p>
            <a:pPr marL="742950" lvl="2" indent="-342900" algn="just" rtl="1">
              <a:buFont typeface="Wingdings" pitchFamily="2" charset="2"/>
              <a:buChar char="q"/>
            </a:pPr>
            <a:r>
              <a:rPr lang="en-US" dirty="0">
                <a:cs typeface="B Lotus" pitchFamily="2" charset="-78"/>
              </a:rPr>
              <a:t>00</a:t>
            </a:r>
            <a:r>
              <a:rPr lang="fa-IR" dirty="0">
                <a:cs typeface="B Lotus" pitchFamily="2" charset="-78"/>
              </a:rPr>
              <a:t>: بدون تغییر </a:t>
            </a:r>
          </a:p>
          <a:p>
            <a:pPr marL="742950" lvl="2" indent="-342900" algn="just" rtl="1">
              <a:buFont typeface="Wingdings" pitchFamily="2" charset="2"/>
              <a:buChar char="q"/>
            </a:pPr>
            <a:r>
              <a:rPr lang="en-US" dirty="0">
                <a:cs typeface="B Lotus" pitchFamily="2" charset="-78"/>
              </a:rPr>
              <a:t>01</a:t>
            </a:r>
            <a:r>
              <a:rPr lang="fa-IR" dirty="0">
                <a:cs typeface="B Lotus" pitchFamily="2" charset="-78"/>
              </a:rPr>
              <a:t>: شیفت به </a:t>
            </a:r>
            <a:r>
              <a:rPr lang="fa-IR" dirty="0" smtClean="0">
                <a:cs typeface="B Lotus" pitchFamily="2" charset="-78"/>
              </a:rPr>
              <a:t>چپ</a:t>
            </a:r>
            <a:endParaRPr lang="fa-IR" dirty="0">
              <a:cs typeface="B Lotus" pitchFamily="2" charset="-78"/>
            </a:endParaRPr>
          </a:p>
          <a:p>
            <a:pPr marL="742950" lvl="2" indent="-342900" algn="just" rtl="1">
              <a:buFont typeface="Wingdings" pitchFamily="2" charset="2"/>
              <a:buChar char="q"/>
            </a:pPr>
            <a:r>
              <a:rPr lang="en-US" dirty="0">
                <a:cs typeface="B Lotus" pitchFamily="2" charset="-78"/>
              </a:rPr>
              <a:t>10</a:t>
            </a:r>
            <a:r>
              <a:rPr lang="fa-IR" dirty="0">
                <a:cs typeface="B Lotus" pitchFamily="2" charset="-78"/>
              </a:rPr>
              <a:t>: شیفت به </a:t>
            </a:r>
            <a:r>
              <a:rPr lang="fa-IR" dirty="0" smtClean="0">
                <a:cs typeface="B Lotus" pitchFamily="2" charset="-78"/>
              </a:rPr>
              <a:t>راست</a:t>
            </a:r>
            <a:endParaRPr lang="fa-IR" dirty="0">
              <a:cs typeface="B Lotus" pitchFamily="2" charset="-78"/>
            </a:endParaRPr>
          </a:p>
          <a:p>
            <a:pPr marL="742950" lvl="2" indent="-342900" algn="just" rtl="1">
              <a:buFont typeface="Wingdings" pitchFamily="2" charset="2"/>
              <a:buChar char="q"/>
            </a:pPr>
            <a:r>
              <a:rPr lang="en-US" dirty="0">
                <a:cs typeface="B Lotus" pitchFamily="2" charset="-78"/>
              </a:rPr>
              <a:t>11</a:t>
            </a:r>
            <a:r>
              <a:rPr lang="fa-IR" dirty="0">
                <a:cs typeface="B Lotus" pitchFamily="2" charset="-78"/>
              </a:rPr>
              <a:t>: بار شدن موازی </a:t>
            </a:r>
            <a:endParaRPr lang="en-US" dirty="0">
              <a:cs typeface="B Lotus" pitchFamily="2" charset="-78"/>
            </a:endParaRPr>
          </a:p>
        </p:txBody>
      </p:sp>
    </p:spTree>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fld id="{81FCE355-44D5-4D10-8033-B7A89D92260D}" type="slidenum">
              <a:rPr lang="ar-SA"/>
              <a:pPr/>
              <a:t>24</a:t>
            </a:fld>
            <a:endParaRPr lang="en-US"/>
          </a:p>
        </p:txBody>
      </p:sp>
      <p:sp>
        <p:nvSpPr>
          <p:cNvPr id="177154" name="Rectangle 2"/>
          <p:cNvSpPr>
            <a:spLocks noGrp="1" noChangeArrowheads="1"/>
          </p:cNvSpPr>
          <p:nvPr>
            <p:ph type="title"/>
          </p:nvPr>
        </p:nvSpPr>
        <p:spPr>
          <a:xfrm>
            <a:off x="838200" y="76200"/>
            <a:ext cx="8229600" cy="914400"/>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ثبات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انتقالی دو طرفه با قابلیت بار شدن موازی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177157" name="Picture 5"/>
          <p:cNvPicPr>
            <a:picLocks noChangeAspect="1" noChangeArrowheads="1"/>
          </p:cNvPicPr>
          <p:nvPr/>
        </p:nvPicPr>
        <p:blipFill>
          <a:blip r:embed="rId2"/>
          <a:srcRect l="43056" t="37962" r="11806" b="24074"/>
          <a:stretch>
            <a:fillRect/>
          </a:stretch>
        </p:blipFill>
        <p:spPr bwMode="auto">
          <a:xfrm>
            <a:off x="762000" y="1447800"/>
            <a:ext cx="7732339" cy="4876800"/>
          </a:xfrm>
          <a:prstGeom prst="rect">
            <a:avLst/>
          </a:prstGeom>
          <a:noFill/>
          <a:ln w="25400" cap="sq">
            <a:noFill/>
            <a:miter lim="800000"/>
            <a:headEnd/>
            <a:tailEnd/>
          </a:ln>
          <a:effectLst/>
        </p:spPr>
      </p:pic>
    </p:spTree>
  </p:cSld>
  <p:clrMapOvr>
    <a:masterClrMapping/>
  </p:clrMapOvr>
  <p:transition>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845A8B36-FB5C-4358-A2C8-AF1751E22E8F}" type="slidenum">
              <a:rPr lang="en-US" altLang="en-US"/>
              <a:pPr/>
              <a:t>25</a:t>
            </a:fld>
            <a:endParaRPr lang="en-US" altLang="en-US"/>
          </a:p>
        </p:txBody>
      </p:sp>
      <p:sp>
        <p:nvSpPr>
          <p:cNvPr id="163845" name="Rectangle 5"/>
          <p:cNvSpPr>
            <a:spLocks noGrp="1" noChangeArrowheads="1"/>
          </p:cNvSpPr>
          <p:nvPr>
            <p:ph type="title"/>
          </p:nvPr>
        </p:nvSpPr>
        <p:spPr>
          <a:xfrm>
            <a:off x="4648200" y="76200"/>
            <a:ext cx="4419600" cy="7159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شیفت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رجیستر </a:t>
            </a: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یونیورسال</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1026" name="Picture 2"/>
          <p:cNvPicPr>
            <a:picLocks noChangeAspect="1" noChangeArrowheads="1"/>
          </p:cNvPicPr>
          <p:nvPr/>
        </p:nvPicPr>
        <p:blipFill>
          <a:blip r:embed="rId2"/>
          <a:srcRect/>
          <a:stretch>
            <a:fillRect/>
          </a:stretch>
        </p:blipFill>
        <p:spPr bwMode="auto">
          <a:xfrm>
            <a:off x="381000" y="990600"/>
            <a:ext cx="7877175" cy="5562600"/>
          </a:xfrm>
          <a:prstGeom prst="rect">
            <a:avLst/>
          </a:prstGeom>
          <a:noFill/>
          <a:ln w="9525">
            <a:noFill/>
            <a:miter lim="800000"/>
            <a:headEnd/>
            <a:tailEnd/>
          </a:ln>
          <a:effectLst/>
        </p:spPr>
      </p:pic>
    </p:spTree>
  </p:cSld>
  <p:clrMapOvr>
    <a:masterClrMapping/>
  </p:clrMapOvr>
  <p:transition>
    <p:wheel spokes="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9476CC54-9B8F-438D-8857-7041B03CB4F6}" type="slidenum">
              <a:rPr lang="en-US" altLang="en-US"/>
              <a:pPr/>
              <a:t>26</a:t>
            </a:fld>
            <a:endParaRPr lang="en-US" altLang="en-US"/>
          </a:p>
        </p:txBody>
      </p:sp>
      <p:pic>
        <p:nvPicPr>
          <p:cNvPr id="164866" name="Picture 2" descr="AACFLRJ0"/>
          <p:cNvPicPr>
            <a:picLocks noChangeAspect="1" noChangeArrowheads="1"/>
          </p:cNvPicPr>
          <p:nvPr/>
        </p:nvPicPr>
        <p:blipFill>
          <a:blip r:embed="rId2" cstate="print"/>
          <a:srcRect/>
          <a:stretch>
            <a:fillRect/>
          </a:stretch>
        </p:blipFill>
        <p:spPr bwMode="auto">
          <a:xfrm>
            <a:off x="4603750" y="914400"/>
            <a:ext cx="4159250" cy="3117850"/>
          </a:xfrm>
          <a:prstGeom prst="rect">
            <a:avLst/>
          </a:prstGeom>
          <a:noFill/>
        </p:spPr>
      </p:pic>
      <p:sp>
        <p:nvSpPr>
          <p:cNvPr id="164868" name="Text Box 4"/>
          <p:cNvSpPr txBox="1">
            <a:spLocks noChangeArrowheads="1"/>
          </p:cNvSpPr>
          <p:nvPr/>
        </p:nvSpPr>
        <p:spPr bwMode="auto">
          <a:xfrm>
            <a:off x="176213" y="1279525"/>
            <a:ext cx="5935662" cy="2835275"/>
          </a:xfrm>
          <a:prstGeom prst="rect">
            <a:avLst/>
          </a:prstGeom>
          <a:noFill/>
          <a:ln w="9525">
            <a:noFill/>
            <a:miter lim="800000"/>
            <a:headEnd/>
            <a:tailEnd/>
          </a:ln>
          <a:effectLst/>
        </p:spPr>
        <p:txBody>
          <a:bodyPr>
            <a:spAutoFit/>
          </a:bodyPr>
          <a:lstStyle/>
          <a:p>
            <a:pPr marL="457200" indent="-457200"/>
            <a:endParaRPr lang="en-US" sz="2000" i="1" dirty="0">
              <a:latin typeface="Times New Roman" pitchFamily="18" charset="0"/>
            </a:endParaRPr>
          </a:p>
          <a:p>
            <a:pPr marL="457200" indent="-457200"/>
            <a:endParaRPr lang="en-US" sz="2000" i="1" dirty="0">
              <a:latin typeface="Times New Roman" pitchFamily="18" charset="0"/>
            </a:endParaRPr>
          </a:p>
          <a:p>
            <a:pPr marL="457200" indent="-457200"/>
            <a:r>
              <a:rPr lang="en-US" sz="2000" u="sng" dirty="0">
                <a:latin typeface="Times New Roman" pitchFamily="18" charset="0"/>
              </a:rPr>
              <a:t>Mode Control</a:t>
            </a:r>
            <a:r>
              <a:rPr lang="en-US" sz="2000" dirty="0">
                <a:latin typeface="Times New Roman" pitchFamily="18" charset="0"/>
              </a:rPr>
              <a:t>	</a:t>
            </a:r>
          </a:p>
          <a:p>
            <a:pPr marL="457200" indent="-457200"/>
            <a:r>
              <a:rPr lang="en-US" sz="2000" dirty="0">
                <a:latin typeface="Times New Roman" pitchFamily="18" charset="0"/>
              </a:rPr>
              <a:t>  </a:t>
            </a:r>
            <a:r>
              <a:rPr lang="en-US" sz="2000" i="1" dirty="0">
                <a:latin typeface="Times New Roman" pitchFamily="18" charset="0"/>
              </a:rPr>
              <a:t>S</a:t>
            </a:r>
            <a:r>
              <a:rPr lang="en-US" sz="2000" baseline="-25000" dirty="0">
                <a:latin typeface="Times New Roman" pitchFamily="18" charset="0"/>
              </a:rPr>
              <a:t>1</a:t>
            </a:r>
            <a:r>
              <a:rPr lang="en-US" sz="2000" dirty="0">
                <a:latin typeface="Times New Roman" pitchFamily="18" charset="0"/>
              </a:rPr>
              <a:t>       </a:t>
            </a:r>
            <a:r>
              <a:rPr lang="en-US" sz="2000" i="1" dirty="0">
                <a:latin typeface="Times New Roman" pitchFamily="18" charset="0"/>
              </a:rPr>
              <a:t>S</a:t>
            </a:r>
            <a:r>
              <a:rPr lang="en-US" sz="2000" baseline="-25000" dirty="0">
                <a:latin typeface="Times New Roman" pitchFamily="18" charset="0"/>
              </a:rPr>
              <a:t>0</a:t>
            </a:r>
            <a:r>
              <a:rPr lang="en-US" sz="2000" dirty="0">
                <a:latin typeface="Times New Roman" pitchFamily="18" charset="0"/>
              </a:rPr>
              <a:t>             Register Operation</a:t>
            </a:r>
          </a:p>
          <a:p>
            <a:pPr marL="457200" indent="-457200"/>
            <a:r>
              <a:rPr lang="en-US" sz="2000" dirty="0">
                <a:latin typeface="Times New Roman" pitchFamily="18" charset="0"/>
              </a:rPr>
              <a:t>  </a:t>
            </a:r>
          </a:p>
          <a:p>
            <a:pPr marL="457200" indent="-457200"/>
            <a:r>
              <a:rPr lang="en-US" sz="2000" dirty="0">
                <a:latin typeface="Times New Roman" pitchFamily="18" charset="0"/>
              </a:rPr>
              <a:t>  0	     0		No change</a:t>
            </a:r>
          </a:p>
          <a:p>
            <a:pPr marL="457200" indent="-457200"/>
            <a:r>
              <a:rPr lang="en-US" sz="2000" dirty="0">
                <a:latin typeface="Times New Roman" pitchFamily="18" charset="0"/>
              </a:rPr>
              <a:t>  0	     1		Shift right</a:t>
            </a:r>
          </a:p>
          <a:p>
            <a:pPr marL="457200" indent="-457200"/>
            <a:r>
              <a:rPr lang="en-US" sz="2000" dirty="0">
                <a:latin typeface="Times New Roman" pitchFamily="18" charset="0"/>
              </a:rPr>
              <a:t>  1        0		Shift left</a:t>
            </a:r>
          </a:p>
          <a:p>
            <a:pPr marL="457200" indent="-457200"/>
            <a:r>
              <a:rPr lang="en-US" sz="2000" dirty="0">
                <a:latin typeface="Times New Roman" pitchFamily="18" charset="0"/>
              </a:rPr>
              <a:t>  1        1               Parallel load </a:t>
            </a:r>
            <a:r>
              <a:rPr lang="en-US" sz="2000" i="1" dirty="0">
                <a:latin typeface="Times New Roman" pitchFamily="18" charset="0"/>
              </a:rPr>
              <a:t>	</a:t>
            </a:r>
          </a:p>
        </p:txBody>
      </p:sp>
      <p:sp>
        <p:nvSpPr>
          <p:cNvPr id="164870" name="Line 6"/>
          <p:cNvSpPr>
            <a:spLocks noChangeShapeType="1"/>
          </p:cNvSpPr>
          <p:nvPr/>
        </p:nvSpPr>
        <p:spPr bwMode="auto">
          <a:xfrm>
            <a:off x="244475" y="1889125"/>
            <a:ext cx="3933825" cy="0"/>
          </a:xfrm>
          <a:prstGeom prst="line">
            <a:avLst/>
          </a:prstGeom>
          <a:noFill/>
          <a:ln w="12700">
            <a:solidFill>
              <a:schemeClr val="tx1"/>
            </a:solidFill>
            <a:round/>
            <a:headEnd/>
            <a:tailEnd/>
          </a:ln>
          <a:effectLst/>
        </p:spPr>
        <p:txBody>
          <a:bodyPr>
            <a:spAutoFit/>
          </a:bodyPr>
          <a:lstStyle/>
          <a:p>
            <a:endParaRPr lang="en-US"/>
          </a:p>
        </p:txBody>
      </p:sp>
      <p:sp>
        <p:nvSpPr>
          <p:cNvPr id="164872" name="Line 8"/>
          <p:cNvSpPr>
            <a:spLocks noChangeShapeType="1"/>
          </p:cNvSpPr>
          <p:nvPr/>
        </p:nvSpPr>
        <p:spPr bwMode="auto">
          <a:xfrm>
            <a:off x="307975" y="4111625"/>
            <a:ext cx="3933825" cy="0"/>
          </a:xfrm>
          <a:prstGeom prst="line">
            <a:avLst/>
          </a:prstGeom>
          <a:noFill/>
          <a:ln w="12700">
            <a:solidFill>
              <a:schemeClr val="tx1"/>
            </a:solidFill>
            <a:round/>
            <a:headEnd/>
            <a:tailEnd/>
          </a:ln>
          <a:effectLst/>
        </p:spPr>
        <p:txBody>
          <a:bodyPr>
            <a:spAutoFit/>
          </a:bodyPr>
          <a:lstStyle/>
          <a:p>
            <a:endParaRPr lang="en-US"/>
          </a:p>
        </p:txBody>
      </p:sp>
      <p:sp>
        <p:nvSpPr>
          <p:cNvPr id="164873" name="Line 9"/>
          <p:cNvSpPr>
            <a:spLocks noChangeShapeType="1"/>
          </p:cNvSpPr>
          <p:nvPr/>
        </p:nvSpPr>
        <p:spPr bwMode="auto">
          <a:xfrm>
            <a:off x="257175" y="2587625"/>
            <a:ext cx="3933825" cy="0"/>
          </a:xfrm>
          <a:prstGeom prst="line">
            <a:avLst/>
          </a:prstGeom>
          <a:noFill/>
          <a:ln w="12700">
            <a:solidFill>
              <a:schemeClr val="tx1"/>
            </a:solidFill>
            <a:round/>
            <a:headEnd/>
            <a:tailEnd/>
          </a:ln>
          <a:effectLst/>
        </p:spPr>
        <p:txBody>
          <a:bodyPr>
            <a:spAutoFit/>
          </a:bodyPr>
          <a:lstStyle/>
          <a:p>
            <a:endParaRPr lang="en-US"/>
          </a:p>
        </p:txBody>
      </p:sp>
      <p:sp>
        <p:nvSpPr>
          <p:cNvPr id="164875" name="Rectangle 11"/>
          <p:cNvSpPr>
            <a:spLocks noGrp="1" noChangeArrowheads="1"/>
          </p:cNvSpPr>
          <p:nvPr>
            <p:ph type="title"/>
          </p:nvPr>
        </p:nvSpPr>
        <p:spPr>
          <a:xfrm>
            <a:off x="4724400" y="76200"/>
            <a:ext cx="4343400" cy="7921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شیفت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رجیستر </a:t>
            </a: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یونیورسال</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64876" name="Rectangle 12"/>
          <p:cNvSpPr>
            <a:spLocks noGrp="1" noChangeArrowheads="1"/>
          </p:cNvSpPr>
          <p:nvPr>
            <p:ph type="body" idx="1"/>
          </p:nvPr>
        </p:nvSpPr>
        <p:spPr>
          <a:xfrm>
            <a:off x="196850" y="4419600"/>
            <a:ext cx="8526463" cy="1871663"/>
          </a:xfrm>
        </p:spPr>
        <p:txBody>
          <a:bodyPr vert="horz" lIns="91440" tIns="45720" rIns="91440" bIns="45720" rtlCol="0">
            <a:noAutofit/>
          </a:bodyPr>
          <a:lstStyle/>
          <a:p>
            <a:pPr algn="just" rtl="1">
              <a:buFont typeface="Wingdings" pitchFamily="2" charset="2"/>
              <a:buChar char="q"/>
            </a:pPr>
            <a:r>
              <a:rPr lang="fa-IR" sz="1800" dirty="0">
                <a:cs typeface="B Lotus" pitchFamily="2" charset="-78"/>
              </a:rPr>
              <a:t>ورودیهای کنترل </a:t>
            </a:r>
            <a:r>
              <a:rPr lang="en-US" sz="1800" dirty="0">
                <a:cs typeface="B Lotus" pitchFamily="2" charset="-78"/>
              </a:rPr>
              <a:t>s1</a:t>
            </a:r>
            <a:r>
              <a:rPr lang="fa-IR" sz="1800" dirty="0">
                <a:cs typeface="B Lotus" pitchFamily="2" charset="-78"/>
              </a:rPr>
              <a:t> و </a:t>
            </a:r>
            <a:r>
              <a:rPr lang="en-US" sz="1800" dirty="0">
                <a:cs typeface="B Lotus" pitchFamily="2" charset="-78"/>
              </a:rPr>
              <a:t>s0</a:t>
            </a:r>
            <a:r>
              <a:rPr lang="fa-IR" sz="1800" dirty="0">
                <a:cs typeface="B Lotus" pitchFamily="2" charset="-78"/>
              </a:rPr>
              <a:t> مولتی پلکسرهای 4 به 1 را کنترل می کنند. </a:t>
            </a:r>
          </a:p>
          <a:p>
            <a:pPr marL="342900" lvl="1" indent="-342900" algn="just" rtl="1">
              <a:buFont typeface="Wingdings" pitchFamily="2" charset="2"/>
              <a:buChar char="q"/>
            </a:pPr>
            <a:r>
              <a:rPr lang="fa-IR" sz="1800" dirty="0">
                <a:cs typeface="B Lotus" pitchFamily="2" charset="-78"/>
              </a:rPr>
              <a:t>وقتی </a:t>
            </a:r>
            <a:r>
              <a:rPr lang="en-US" sz="1800" dirty="0">
                <a:cs typeface="B Lotus" pitchFamily="2" charset="-78"/>
              </a:rPr>
              <a:t>s1s0=00</a:t>
            </a:r>
            <a:r>
              <a:rPr lang="fa-IR" sz="1800" dirty="0">
                <a:cs typeface="B Lotus" pitchFamily="2" charset="-78"/>
              </a:rPr>
              <a:t> باشد، هر مولتی پلکسرخروجی فلیپ فلاپ مربوطه را به ورودی آن وصل می کند.</a:t>
            </a:r>
          </a:p>
          <a:p>
            <a:pPr marL="342900" lvl="1" indent="-342900" algn="just" rtl="1">
              <a:buFont typeface="Wingdings" pitchFamily="2" charset="2"/>
              <a:buChar char="q"/>
            </a:pPr>
            <a:r>
              <a:rPr lang="fa-IR" sz="1800" dirty="0">
                <a:cs typeface="B Lotus" pitchFamily="2" charset="-78"/>
              </a:rPr>
              <a:t>وقتی </a:t>
            </a:r>
            <a:r>
              <a:rPr lang="en-US" sz="1800" dirty="0">
                <a:cs typeface="B Lotus" pitchFamily="2" charset="-78"/>
              </a:rPr>
              <a:t>s1s0=01</a:t>
            </a:r>
            <a:r>
              <a:rPr lang="fa-IR" sz="1800" dirty="0">
                <a:cs typeface="B Lotus" pitchFamily="2" charset="-78"/>
              </a:rPr>
              <a:t> باشد، هر مولتی پلکسرخروجی فلیپ فلاپ سمت چپ را به ورودی فلیپ فلاپ خودش هدایت می کند.</a:t>
            </a:r>
          </a:p>
          <a:p>
            <a:pPr marL="342900" lvl="1" indent="-342900" algn="just" rtl="1">
              <a:buFont typeface="Wingdings" pitchFamily="2" charset="2"/>
              <a:buChar char="q"/>
            </a:pPr>
            <a:r>
              <a:rPr lang="fa-IR" sz="1800" dirty="0">
                <a:cs typeface="B Lotus" pitchFamily="2" charset="-78"/>
              </a:rPr>
              <a:t>وقتی </a:t>
            </a:r>
            <a:r>
              <a:rPr lang="en-US" sz="1800" dirty="0">
                <a:cs typeface="B Lotus" pitchFamily="2" charset="-78"/>
              </a:rPr>
              <a:t>s1s0=10</a:t>
            </a:r>
            <a:r>
              <a:rPr lang="fa-IR" sz="1800" dirty="0">
                <a:cs typeface="B Lotus" pitchFamily="2" charset="-78"/>
              </a:rPr>
              <a:t> باشد، هر مولتی پلکسرخروجی فلیپ فلاپ سمت راست را به ورودی فلیپ فلاپ خودش هدایت می کند.</a:t>
            </a:r>
          </a:p>
          <a:p>
            <a:pPr marL="342900" lvl="1" indent="-342900" algn="just" rtl="1">
              <a:buFont typeface="Wingdings" pitchFamily="2" charset="2"/>
              <a:buChar char="q"/>
            </a:pPr>
            <a:r>
              <a:rPr lang="fa-IR" sz="1800" dirty="0">
                <a:cs typeface="B Lotus" pitchFamily="2" charset="-78"/>
              </a:rPr>
              <a:t>وقتی </a:t>
            </a:r>
            <a:r>
              <a:rPr lang="en-US" sz="1800" dirty="0">
                <a:cs typeface="B Lotus" pitchFamily="2" charset="-78"/>
              </a:rPr>
              <a:t>s1s0=11</a:t>
            </a:r>
            <a:r>
              <a:rPr lang="fa-IR" sz="1800" dirty="0">
                <a:cs typeface="B Lotus" pitchFamily="2" charset="-78"/>
              </a:rPr>
              <a:t> باشد، هر مولتی پلکسرخروجی ورودی فلیپ فلاپ را به ورودی موازی مربوطه وصل می کند.</a:t>
            </a:r>
          </a:p>
        </p:txBody>
      </p:sp>
    </p:spTree>
  </p:cSld>
  <p:clrMapOvr>
    <a:masterClrMapping/>
  </p:clrMapOvr>
  <p:transition>
    <p:plu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06D142D-6E4C-458B-82A7-8156520CF122}" type="slidenum">
              <a:rPr lang="en-US" smtClean="0"/>
              <a:pPr/>
              <a:t>27</a:t>
            </a:fld>
            <a:endParaRPr lang="en-US"/>
          </a:p>
        </p:txBody>
      </p:sp>
      <p:sp>
        <p:nvSpPr>
          <p:cNvPr id="5" name="Rectangle 3"/>
          <p:cNvSpPr txBox="1">
            <a:spLocks noChangeArrowheads="1"/>
          </p:cNvSpPr>
          <p:nvPr/>
        </p:nvSpPr>
        <p:spPr bwMode="auto">
          <a:xfrm>
            <a:off x="2357422" y="1500174"/>
            <a:ext cx="5483237" cy="277654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742950" marR="0" lvl="1" indent="-285750" algn="just" defTabSz="914400" rtl="1" eaLnBrk="1" fontAlgn="base" latinLnBrk="0" hangingPunct="1">
              <a:lnSpc>
                <a:spcPct val="100000"/>
              </a:lnSpc>
              <a:spcBef>
                <a:spcPct val="20000"/>
              </a:spcBef>
              <a:spcAft>
                <a:spcPct val="0"/>
              </a:spcAft>
              <a:buClrTx/>
              <a:buSzTx/>
              <a:tabLst/>
              <a:defRPr/>
            </a:pPr>
            <a:r>
              <a:rPr kumimoji="0" lang="fa-IR" sz="9600" b="1" i="0" u="none" strike="noStrike" kern="0" cap="none" spc="0" normalizeH="0" baseline="0" noProof="0" dirty="0" smtClean="0">
                <a:ln>
                  <a:noFill/>
                </a:ln>
                <a:solidFill>
                  <a:schemeClr val="tx1"/>
                </a:solidFill>
                <a:effectLst/>
                <a:uLnTx/>
                <a:uFillTx/>
                <a:latin typeface="+mn-lt"/>
                <a:cs typeface="B Lotus" pitchFamily="2" charset="-78"/>
              </a:rPr>
              <a:t>موفق باشید</a:t>
            </a:r>
          </a:p>
        </p:txBody>
      </p:sp>
    </p:spTree>
  </p:cSld>
  <p:clrMapOvr>
    <a:masterClrMapping/>
  </p:clrMapOvr>
  <p:transition>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80" name="Rectangle 8"/>
          <p:cNvSpPr>
            <a:spLocks noGrp="1" noChangeArrowheads="1"/>
          </p:cNvSpPr>
          <p:nvPr>
            <p:ph type="title"/>
          </p:nvPr>
        </p:nvSpPr>
        <p:spPr>
          <a:xfrm>
            <a:off x="457200" y="76200"/>
            <a:ext cx="8610600" cy="990600"/>
          </a:xfrm>
          <a:noFill/>
          <a:ln/>
        </p:spPr>
        <p:txBody>
          <a:bodyPr>
            <a:normAutofit fontScale="90000"/>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انتقال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اطلاعات توسط </a:t>
            </a:r>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رجیسترها و پردازش اطلاعات دودویی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1026" name="Picture 2"/>
          <p:cNvPicPr>
            <a:picLocks noChangeAspect="1" noChangeArrowheads="1"/>
          </p:cNvPicPr>
          <p:nvPr/>
        </p:nvPicPr>
        <p:blipFill>
          <a:blip r:embed="rId2"/>
          <a:srcRect/>
          <a:stretch>
            <a:fillRect/>
          </a:stretch>
        </p:blipFill>
        <p:spPr bwMode="auto">
          <a:xfrm>
            <a:off x="304800" y="1209675"/>
            <a:ext cx="4191000" cy="50387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724400" y="1076325"/>
            <a:ext cx="4200525" cy="5629275"/>
          </a:xfrm>
          <a:prstGeom prst="rect">
            <a:avLst/>
          </a:prstGeom>
          <a:noFill/>
          <a:ln w="9525">
            <a:noFill/>
            <a:miter lim="800000"/>
            <a:headEnd/>
            <a:tailEnd/>
          </a:ln>
          <a:effectLst/>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lgn="l" rtl="1"/>
            <a:fld id="{65FE19CE-4A47-4076-BE33-64C5E84378F9}" type="slidenum">
              <a:rPr lang="en-US" altLang="en-US">
                <a:cs typeface="B Lotus" pitchFamily="2" charset="-78"/>
              </a:rPr>
              <a:pPr algn="l" rtl="1"/>
              <a:t>4</a:t>
            </a:fld>
            <a:endParaRPr lang="en-US" altLang="en-US">
              <a:cs typeface="B Lotus" pitchFamily="2" charset="-78"/>
            </a:endParaRPr>
          </a:p>
        </p:txBody>
      </p:sp>
      <p:sp>
        <p:nvSpPr>
          <p:cNvPr id="154628" name="Rectangle 4"/>
          <p:cNvSpPr>
            <a:spLocks noGrp="1" noChangeArrowheads="1"/>
          </p:cNvSpPr>
          <p:nvPr>
            <p:ph type="title"/>
          </p:nvPr>
        </p:nvSpPr>
        <p:spPr>
          <a:xfrm>
            <a:off x="5715000" y="76200"/>
            <a:ext cx="3276600" cy="8683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شمارنده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و رجیستر</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4629" name="Rectangle 5"/>
          <p:cNvSpPr>
            <a:spLocks noGrp="1" noChangeArrowheads="1"/>
          </p:cNvSpPr>
          <p:nvPr>
            <p:ph type="body" idx="1"/>
          </p:nvPr>
        </p:nvSpPr>
        <p:spPr>
          <a:xfrm>
            <a:off x="381000" y="990600"/>
            <a:ext cx="8229600" cy="5486400"/>
          </a:xfrm>
        </p:spPr>
        <p:txBody>
          <a:bodyPr>
            <a:normAutofit/>
          </a:bodyPr>
          <a:lstStyle/>
          <a:p>
            <a:pPr algn="just" rtl="1">
              <a:buFont typeface="Wingdings" pitchFamily="2" charset="2"/>
              <a:buChar char="q"/>
            </a:pPr>
            <a:r>
              <a:rPr lang="fa-IR" sz="2800" dirty="0" smtClean="0">
                <a:cs typeface="B Lotus" pitchFamily="2" charset="-78"/>
              </a:rPr>
              <a:t> شمارنده یک رجیستر است که می تواند یک دنباله از پیش تعیین شده از حالتها را دنبال کند. در شمارنده، گیتهای منطقی طوری به هم وصل شده اند تا خروجی مورد نظر تامین شود.</a:t>
            </a:r>
          </a:p>
          <a:p>
            <a:pPr algn="just" rtl="1">
              <a:buFont typeface="Wingdings" pitchFamily="2" charset="2"/>
              <a:buChar char="q"/>
            </a:pPr>
            <a:endParaRPr lang="fa-IR" sz="2800" dirty="0" smtClean="0">
              <a:cs typeface="B Lotus" pitchFamily="2" charset="-78"/>
            </a:endParaRPr>
          </a:p>
          <a:p>
            <a:pPr algn="just" rtl="1">
              <a:buFont typeface="Wingdings" pitchFamily="2" charset="2"/>
              <a:buChar char="q"/>
            </a:pPr>
            <a:r>
              <a:rPr lang="fa-IR" sz="2800" dirty="0" smtClean="0">
                <a:cs typeface="B Lotus" pitchFamily="2" charset="-78"/>
              </a:rPr>
              <a:t> رجیستر </a:t>
            </a:r>
            <a:r>
              <a:rPr lang="fa-IR" sz="2800" dirty="0">
                <a:cs typeface="B Lotus" pitchFamily="2" charset="-78"/>
              </a:rPr>
              <a:t>از </a:t>
            </a:r>
            <a:r>
              <a:rPr lang="en-US" sz="2800" dirty="0">
                <a:cs typeface="B Lotus" pitchFamily="2" charset="-78"/>
              </a:rPr>
              <a:t>n</a:t>
            </a:r>
            <a:r>
              <a:rPr lang="fa-IR" sz="2800" dirty="0">
                <a:cs typeface="B Lotus" pitchFamily="2" charset="-78"/>
              </a:rPr>
              <a:t> فلیپ فلاپ و </a:t>
            </a:r>
            <a:r>
              <a:rPr lang="fa-IR" sz="2800" dirty="0" smtClean="0">
                <a:cs typeface="B Lotus" pitchFamily="2" charset="-78"/>
              </a:rPr>
              <a:t>تعدادی گیت </a:t>
            </a:r>
            <a:r>
              <a:rPr lang="fa-IR" sz="2800" dirty="0">
                <a:cs typeface="B Lotus" pitchFamily="2" charset="-78"/>
              </a:rPr>
              <a:t>منطقی تشکیل شده است و قادر به نگهداری </a:t>
            </a:r>
            <a:r>
              <a:rPr lang="en-US" sz="2800" dirty="0">
                <a:cs typeface="B Lotus" pitchFamily="2" charset="-78"/>
              </a:rPr>
              <a:t>n</a:t>
            </a:r>
            <a:r>
              <a:rPr lang="fa-IR" sz="2800" dirty="0">
                <a:cs typeface="B Lotus" pitchFamily="2" charset="-78"/>
              </a:rPr>
              <a:t> بیت داده می باشد. </a:t>
            </a:r>
          </a:p>
          <a:p>
            <a:pPr algn="just" rtl="1">
              <a:buFont typeface="Wingdings" pitchFamily="2" charset="2"/>
              <a:buChar char="q"/>
            </a:pPr>
            <a:r>
              <a:rPr lang="fa-IR" sz="2800" dirty="0" smtClean="0">
                <a:cs typeface="B Lotus" pitchFamily="2" charset="-78"/>
              </a:rPr>
              <a:t> گیتهای </a:t>
            </a:r>
            <a:r>
              <a:rPr lang="fa-IR" sz="2800" dirty="0">
                <a:cs typeface="B Lotus" pitchFamily="2" charset="-78"/>
              </a:rPr>
              <a:t>منطقی که در رجیستر استفاده می شوند، عملکرد رجیستر را کنترل می کنند. </a:t>
            </a:r>
            <a:endParaRPr lang="fa-IR" sz="2800" dirty="0" smtClean="0">
              <a:cs typeface="B Lotus" pitchFamily="2" charset="-78"/>
            </a:endParaRPr>
          </a:p>
          <a:p>
            <a:pPr algn="just" rtl="1">
              <a:buFont typeface="Wingdings" pitchFamily="2" charset="2"/>
              <a:buChar char="q"/>
            </a:pPr>
            <a:r>
              <a:rPr lang="fa-IR" sz="2800" dirty="0" smtClean="0">
                <a:cs typeface="B Lotus" pitchFamily="2" charset="-78"/>
              </a:rPr>
              <a:t> گروهی از فلیپ فلاپ ها جهت ذخیره سازی داده و دروازه ها که کنترل ورود و خروج داده ها از فلیپ فلاپ ها را بر عهده دارند.</a:t>
            </a:r>
          </a:p>
          <a:p>
            <a:pPr algn="just" rtl="1">
              <a:buFont typeface="Wingdings" pitchFamily="2" charset="2"/>
              <a:buChar char="q"/>
            </a:pPr>
            <a:r>
              <a:rPr lang="fa-IR" sz="2800" dirty="0" smtClean="0">
                <a:cs typeface="B Lotus" pitchFamily="2" charset="-78"/>
              </a:rPr>
              <a:t> هر فلیپ فلاپ یک بیت داده را در خود نگه می دارد.</a:t>
            </a:r>
          </a:p>
          <a:p>
            <a:pPr algn="just" rtl="1">
              <a:buFont typeface="Wingdings" pitchFamily="2" charset="2"/>
              <a:buChar char="q"/>
            </a:pPr>
            <a:endParaRPr lang="fa-IR" sz="2800" dirty="0">
              <a:cs typeface="B Lotus" pitchFamily="2" charset="-78"/>
            </a:endParaRPr>
          </a:p>
          <a:p>
            <a:pPr algn="just" rtl="1">
              <a:buFont typeface="Wingdings" pitchFamily="2" charset="2"/>
              <a:buChar char="q"/>
            </a:pPr>
            <a:endParaRPr lang="en-US" sz="2800" dirty="0">
              <a:cs typeface="B Lotus" pitchFamily="2" charset="-78"/>
            </a:endParaRPr>
          </a:p>
        </p:txBody>
      </p:sp>
    </p:spTree>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EAEE19A-49CC-48F8-90C4-17E38767121C}" type="slidenum">
              <a:rPr lang="ar-SA"/>
              <a:pPr/>
              <a:t>5</a:t>
            </a:fld>
            <a:endParaRPr lang="en-US"/>
          </a:p>
        </p:txBody>
      </p:sp>
      <p:sp>
        <p:nvSpPr>
          <p:cNvPr id="155650" name="Rectangle 2"/>
          <p:cNvSpPr>
            <a:spLocks noGrp="1" noChangeArrowheads="1"/>
          </p:cNvSpPr>
          <p:nvPr>
            <p:ph type="title"/>
          </p:nvPr>
        </p:nvSpPr>
        <p:spPr>
          <a:xfrm>
            <a:off x="7162800" y="76200"/>
            <a:ext cx="1905000" cy="838200"/>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ثبات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ها </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5651" name="Rectangle 3"/>
          <p:cNvSpPr>
            <a:spLocks noGrp="1" noChangeArrowheads="1"/>
          </p:cNvSpPr>
          <p:nvPr>
            <p:ph type="body" idx="1"/>
          </p:nvPr>
        </p:nvSpPr>
        <p:spPr>
          <a:xfrm>
            <a:off x="304800" y="914400"/>
            <a:ext cx="8229600" cy="1371600"/>
          </a:xfrm>
        </p:spPr>
        <p:txBody>
          <a:bodyPr vert="horz" lIns="91440" tIns="45720" rIns="91440" bIns="45720" rtlCol="0">
            <a:normAutofit lnSpcReduction="10000"/>
          </a:bodyPr>
          <a:lstStyle/>
          <a:p>
            <a:pPr algn="just" rtl="1">
              <a:buFont typeface="Wingdings" pitchFamily="2" charset="2"/>
              <a:buChar char="q"/>
            </a:pPr>
            <a:r>
              <a:rPr lang="fa-IR" sz="2800" dirty="0" smtClean="0">
                <a:cs typeface="B Lotus" pitchFamily="2" charset="-78"/>
              </a:rPr>
              <a:t> هر </a:t>
            </a:r>
            <a:r>
              <a:rPr lang="fa-IR" sz="2800" dirty="0">
                <a:cs typeface="B Lotus" pitchFamily="2" charset="-78"/>
              </a:rPr>
              <a:t>ضربان ساعت فلیپ فلاپ ها را تحریک می کند.</a:t>
            </a:r>
          </a:p>
          <a:p>
            <a:pPr algn="just" rtl="1">
              <a:buFont typeface="Wingdings" pitchFamily="2" charset="2"/>
              <a:buChar char="q"/>
            </a:pPr>
            <a:r>
              <a:rPr lang="fa-IR" sz="2800" dirty="0" smtClean="0">
                <a:cs typeface="B Lotus" pitchFamily="2" charset="-78"/>
              </a:rPr>
              <a:t> پایه ورودی </a:t>
            </a:r>
            <a:r>
              <a:rPr lang="en-US" sz="2800" dirty="0" smtClean="0">
                <a:cs typeface="B Lotus" pitchFamily="2" charset="-78"/>
              </a:rPr>
              <a:t>Clear</a:t>
            </a:r>
            <a:r>
              <a:rPr lang="fa-IR" sz="2800" dirty="0" smtClean="0">
                <a:cs typeface="B Lotus" pitchFamily="2" charset="-78"/>
              </a:rPr>
              <a:t> جهت پاک کردن ناهمگام فلیپ فلاپ ها بکار می رود.</a:t>
            </a:r>
            <a:endParaRPr lang="en-US" dirty="0">
              <a:cs typeface="B Lotus" pitchFamily="2" charset="-78"/>
            </a:endParaRPr>
          </a:p>
        </p:txBody>
      </p:sp>
      <p:grpSp>
        <p:nvGrpSpPr>
          <p:cNvPr id="5" name="Group 4"/>
          <p:cNvGrpSpPr/>
          <p:nvPr/>
        </p:nvGrpSpPr>
        <p:grpSpPr>
          <a:xfrm>
            <a:off x="304800" y="1965325"/>
            <a:ext cx="7678737" cy="4511675"/>
            <a:chOff x="915988" y="1874838"/>
            <a:chExt cx="7678737" cy="4511675"/>
          </a:xfrm>
        </p:grpSpPr>
        <p:sp>
          <p:nvSpPr>
            <p:cNvPr id="6" name="Rectangle 3"/>
            <p:cNvSpPr>
              <a:spLocks noChangeArrowheads="1"/>
            </p:cNvSpPr>
            <p:nvPr/>
          </p:nvSpPr>
          <p:spPr bwMode="auto">
            <a:xfrm>
              <a:off x="3932238" y="2239963"/>
              <a:ext cx="1463675" cy="2652712"/>
            </a:xfrm>
            <a:prstGeom prst="rect">
              <a:avLst/>
            </a:prstGeom>
            <a:solidFill>
              <a:schemeClr val="bg1"/>
            </a:solidFill>
            <a:ln w="25400" algn="ctr">
              <a:solidFill>
                <a:schemeClr val="tx1"/>
              </a:solidFill>
              <a:miter lim="800000"/>
              <a:headEnd/>
              <a:tailEnd/>
            </a:ln>
          </p:spPr>
          <p:txBody>
            <a:bodyPr wrap="none" anchor="ctr"/>
            <a:lstStyle/>
            <a:p>
              <a:endParaRPr lang="en-US"/>
            </a:p>
          </p:txBody>
        </p:sp>
        <p:sp>
          <p:nvSpPr>
            <p:cNvPr id="7" name="Line 4"/>
            <p:cNvSpPr>
              <a:spLocks noChangeShapeType="1"/>
            </p:cNvSpPr>
            <p:nvPr/>
          </p:nvSpPr>
          <p:spPr bwMode="auto">
            <a:xfrm flipV="1">
              <a:off x="2652713" y="2514600"/>
              <a:ext cx="1279525" cy="0"/>
            </a:xfrm>
            <a:prstGeom prst="line">
              <a:avLst/>
            </a:prstGeom>
            <a:noFill/>
            <a:ln w="25400">
              <a:solidFill>
                <a:schemeClr val="tx1"/>
              </a:solidFill>
              <a:round/>
              <a:headEnd/>
              <a:tailEnd/>
            </a:ln>
          </p:spPr>
          <p:txBody>
            <a:bodyPr/>
            <a:lstStyle/>
            <a:p>
              <a:endParaRPr lang="en-US"/>
            </a:p>
          </p:txBody>
        </p:sp>
        <p:sp>
          <p:nvSpPr>
            <p:cNvPr id="8" name="Line 5"/>
            <p:cNvSpPr>
              <a:spLocks noChangeShapeType="1"/>
            </p:cNvSpPr>
            <p:nvPr/>
          </p:nvSpPr>
          <p:spPr bwMode="auto">
            <a:xfrm flipV="1">
              <a:off x="2652713" y="2789238"/>
              <a:ext cx="1279525" cy="0"/>
            </a:xfrm>
            <a:prstGeom prst="line">
              <a:avLst/>
            </a:prstGeom>
            <a:noFill/>
            <a:ln w="25400">
              <a:solidFill>
                <a:schemeClr val="tx1"/>
              </a:solidFill>
              <a:round/>
              <a:headEnd/>
              <a:tailEnd/>
            </a:ln>
          </p:spPr>
          <p:txBody>
            <a:bodyPr/>
            <a:lstStyle/>
            <a:p>
              <a:endParaRPr lang="en-US"/>
            </a:p>
          </p:txBody>
        </p:sp>
        <p:sp>
          <p:nvSpPr>
            <p:cNvPr id="9" name="Line 6"/>
            <p:cNvSpPr>
              <a:spLocks noChangeShapeType="1"/>
            </p:cNvSpPr>
            <p:nvPr/>
          </p:nvSpPr>
          <p:spPr bwMode="auto">
            <a:xfrm flipV="1">
              <a:off x="2652713" y="3611563"/>
              <a:ext cx="1279525" cy="0"/>
            </a:xfrm>
            <a:prstGeom prst="line">
              <a:avLst/>
            </a:prstGeom>
            <a:noFill/>
            <a:ln w="25400">
              <a:solidFill>
                <a:schemeClr val="tx1"/>
              </a:solidFill>
              <a:round/>
              <a:headEnd/>
              <a:tailEnd/>
            </a:ln>
          </p:spPr>
          <p:txBody>
            <a:bodyPr/>
            <a:lstStyle/>
            <a:p>
              <a:endParaRPr lang="en-US"/>
            </a:p>
          </p:txBody>
        </p:sp>
        <p:sp>
          <p:nvSpPr>
            <p:cNvPr id="10" name="Line 7"/>
            <p:cNvSpPr>
              <a:spLocks noChangeShapeType="1"/>
            </p:cNvSpPr>
            <p:nvPr/>
          </p:nvSpPr>
          <p:spPr bwMode="auto">
            <a:xfrm flipV="1">
              <a:off x="2652713" y="3886200"/>
              <a:ext cx="1279525" cy="0"/>
            </a:xfrm>
            <a:prstGeom prst="line">
              <a:avLst/>
            </a:prstGeom>
            <a:noFill/>
            <a:ln w="25400">
              <a:solidFill>
                <a:schemeClr val="tx1"/>
              </a:solidFill>
              <a:round/>
              <a:headEnd/>
              <a:tailEnd/>
            </a:ln>
          </p:spPr>
          <p:txBody>
            <a:bodyPr/>
            <a:lstStyle/>
            <a:p>
              <a:endParaRPr lang="en-US"/>
            </a:p>
          </p:txBody>
        </p:sp>
        <p:sp>
          <p:nvSpPr>
            <p:cNvPr id="11" name="Text Box 8"/>
            <p:cNvSpPr txBox="1">
              <a:spLocks noChangeArrowheads="1"/>
            </p:cNvSpPr>
            <p:nvPr/>
          </p:nvSpPr>
          <p:spPr bwMode="auto">
            <a:xfrm>
              <a:off x="3017838" y="3336925"/>
              <a:ext cx="671512" cy="274638"/>
            </a:xfrm>
            <a:prstGeom prst="rect">
              <a:avLst/>
            </a:prstGeom>
            <a:noFill/>
            <a:ln w="9525" algn="ctr">
              <a:noFill/>
              <a:miter lim="800000"/>
              <a:headEnd/>
              <a:tailEnd/>
            </a:ln>
          </p:spPr>
          <p:txBody>
            <a:bodyPr vert="eaVert">
              <a:spAutoFit/>
            </a:bodyPr>
            <a:lstStyle/>
            <a:p>
              <a:pPr algn="r">
                <a:spcBef>
                  <a:spcPct val="50000"/>
                </a:spcBef>
              </a:pPr>
              <a:r>
                <a:rPr lang="en-US" sz="3200" b="1">
                  <a:latin typeface="Tahoma" pitchFamily="34" charset="0"/>
                  <a:cs typeface="Arial" pitchFamily="34" charset="0"/>
                </a:rPr>
                <a:t>.</a:t>
              </a:r>
            </a:p>
          </p:txBody>
        </p:sp>
        <p:sp>
          <p:nvSpPr>
            <p:cNvPr id="12" name="Text Box 9"/>
            <p:cNvSpPr txBox="1">
              <a:spLocks noChangeArrowheads="1"/>
            </p:cNvSpPr>
            <p:nvPr/>
          </p:nvSpPr>
          <p:spPr bwMode="auto">
            <a:xfrm>
              <a:off x="3017838" y="3063875"/>
              <a:ext cx="671512" cy="274638"/>
            </a:xfrm>
            <a:prstGeom prst="rect">
              <a:avLst/>
            </a:prstGeom>
            <a:noFill/>
            <a:ln w="9525" algn="ctr">
              <a:noFill/>
              <a:miter lim="800000"/>
              <a:headEnd/>
              <a:tailEnd/>
            </a:ln>
          </p:spPr>
          <p:txBody>
            <a:bodyPr vert="eaVert">
              <a:spAutoFit/>
            </a:bodyPr>
            <a:lstStyle/>
            <a:p>
              <a:pPr algn="r">
                <a:spcBef>
                  <a:spcPct val="50000"/>
                </a:spcBef>
              </a:pPr>
              <a:r>
                <a:rPr lang="en-US" sz="3200" b="1">
                  <a:latin typeface="Tahoma" pitchFamily="34" charset="0"/>
                  <a:cs typeface="Arial" pitchFamily="34" charset="0"/>
                </a:rPr>
                <a:t>.</a:t>
              </a:r>
            </a:p>
          </p:txBody>
        </p:sp>
        <p:sp>
          <p:nvSpPr>
            <p:cNvPr id="13" name="Text Box 10"/>
            <p:cNvSpPr txBox="1">
              <a:spLocks noChangeArrowheads="1"/>
            </p:cNvSpPr>
            <p:nvPr/>
          </p:nvSpPr>
          <p:spPr bwMode="auto">
            <a:xfrm>
              <a:off x="3017838" y="2789238"/>
              <a:ext cx="671512" cy="274637"/>
            </a:xfrm>
            <a:prstGeom prst="rect">
              <a:avLst/>
            </a:prstGeom>
            <a:noFill/>
            <a:ln w="9525" algn="ctr">
              <a:noFill/>
              <a:miter lim="800000"/>
              <a:headEnd/>
              <a:tailEnd/>
            </a:ln>
          </p:spPr>
          <p:txBody>
            <a:bodyPr vert="eaVert">
              <a:spAutoFit/>
            </a:bodyPr>
            <a:lstStyle/>
            <a:p>
              <a:pPr algn="r">
                <a:spcBef>
                  <a:spcPct val="50000"/>
                </a:spcBef>
              </a:pPr>
              <a:r>
                <a:rPr lang="en-US" sz="3200" b="1">
                  <a:latin typeface="Tahoma" pitchFamily="34" charset="0"/>
                  <a:cs typeface="Arial" pitchFamily="34" charset="0"/>
                </a:rPr>
                <a:t>.</a:t>
              </a:r>
            </a:p>
          </p:txBody>
        </p:sp>
        <p:sp>
          <p:nvSpPr>
            <p:cNvPr id="14" name="Text Box 11"/>
            <p:cNvSpPr txBox="1">
              <a:spLocks noChangeArrowheads="1"/>
            </p:cNvSpPr>
            <p:nvPr/>
          </p:nvSpPr>
          <p:spPr bwMode="auto">
            <a:xfrm>
              <a:off x="1738313" y="1874838"/>
              <a:ext cx="822325" cy="2255837"/>
            </a:xfrm>
            <a:prstGeom prst="rect">
              <a:avLst/>
            </a:prstGeom>
            <a:noFill/>
            <a:ln w="9525" algn="ctr">
              <a:noFill/>
              <a:miter lim="800000"/>
              <a:headEnd/>
              <a:tailEnd/>
            </a:ln>
          </p:spPr>
          <p:txBody>
            <a:bodyPr>
              <a:spAutoFit/>
            </a:bodyPr>
            <a:lstStyle/>
            <a:p>
              <a:pPr>
                <a:spcBef>
                  <a:spcPct val="50000"/>
                </a:spcBef>
              </a:pPr>
              <a:r>
                <a:rPr lang="en-US" sz="14200" dirty="0">
                  <a:latin typeface="Times New Roman" pitchFamily="18" charset="0"/>
                  <a:cs typeface="Times New Roman" pitchFamily="18" charset="0"/>
                </a:rPr>
                <a:t>{</a:t>
              </a:r>
            </a:p>
          </p:txBody>
        </p:sp>
        <p:sp>
          <p:nvSpPr>
            <p:cNvPr id="15" name="Text Box 12"/>
            <p:cNvSpPr txBox="1">
              <a:spLocks noChangeArrowheads="1"/>
            </p:cNvSpPr>
            <p:nvPr/>
          </p:nvSpPr>
          <p:spPr bwMode="auto">
            <a:xfrm>
              <a:off x="915988" y="2879725"/>
              <a:ext cx="1189037" cy="579438"/>
            </a:xfrm>
            <a:prstGeom prst="rect">
              <a:avLst/>
            </a:prstGeom>
            <a:noFill/>
            <a:ln w="9525" algn="ctr">
              <a:noFill/>
              <a:miter lim="800000"/>
              <a:headEnd/>
              <a:tailEnd/>
            </a:ln>
          </p:spPr>
          <p:txBody>
            <a:bodyPr>
              <a:spAutoFit/>
            </a:bodyPr>
            <a:lstStyle/>
            <a:p>
              <a:pPr algn="ctr">
                <a:spcBef>
                  <a:spcPct val="50000"/>
                </a:spcBef>
              </a:pPr>
              <a:r>
                <a:rPr lang="en-US" sz="3200" b="1">
                  <a:latin typeface="Times New Roman" pitchFamily="18" charset="0"/>
                  <a:cs typeface="Times New Roman" pitchFamily="18" charset="0"/>
                </a:rPr>
                <a:t>input</a:t>
              </a:r>
            </a:p>
          </p:txBody>
        </p:sp>
        <p:sp>
          <p:nvSpPr>
            <p:cNvPr id="16" name="Line 13"/>
            <p:cNvSpPr>
              <a:spLocks noChangeShapeType="1"/>
            </p:cNvSpPr>
            <p:nvPr/>
          </p:nvSpPr>
          <p:spPr bwMode="auto">
            <a:xfrm flipV="1">
              <a:off x="5395913" y="3611563"/>
              <a:ext cx="1279525" cy="0"/>
            </a:xfrm>
            <a:prstGeom prst="line">
              <a:avLst/>
            </a:prstGeom>
            <a:noFill/>
            <a:ln w="25400">
              <a:solidFill>
                <a:schemeClr val="tx1"/>
              </a:solidFill>
              <a:round/>
              <a:headEnd/>
              <a:tailEnd/>
            </a:ln>
          </p:spPr>
          <p:txBody>
            <a:bodyPr/>
            <a:lstStyle/>
            <a:p>
              <a:endParaRPr lang="en-US"/>
            </a:p>
          </p:txBody>
        </p:sp>
        <p:sp>
          <p:nvSpPr>
            <p:cNvPr id="17" name="Line 14"/>
            <p:cNvSpPr>
              <a:spLocks noChangeShapeType="1"/>
            </p:cNvSpPr>
            <p:nvPr/>
          </p:nvSpPr>
          <p:spPr bwMode="auto">
            <a:xfrm flipV="1">
              <a:off x="5395913" y="2789238"/>
              <a:ext cx="1279525" cy="0"/>
            </a:xfrm>
            <a:prstGeom prst="line">
              <a:avLst/>
            </a:prstGeom>
            <a:noFill/>
            <a:ln w="25400">
              <a:solidFill>
                <a:schemeClr val="tx1"/>
              </a:solidFill>
              <a:round/>
              <a:headEnd/>
              <a:tailEnd/>
            </a:ln>
          </p:spPr>
          <p:txBody>
            <a:bodyPr/>
            <a:lstStyle/>
            <a:p>
              <a:endParaRPr lang="en-US"/>
            </a:p>
          </p:txBody>
        </p:sp>
        <p:sp>
          <p:nvSpPr>
            <p:cNvPr id="18" name="Line 15"/>
            <p:cNvSpPr>
              <a:spLocks noChangeShapeType="1"/>
            </p:cNvSpPr>
            <p:nvPr/>
          </p:nvSpPr>
          <p:spPr bwMode="auto">
            <a:xfrm flipV="1">
              <a:off x="5395913" y="2514600"/>
              <a:ext cx="1279525" cy="0"/>
            </a:xfrm>
            <a:prstGeom prst="line">
              <a:avLst/>
            </a:prstGeom>
            <a:noFill/>
            <a:ln w="25400">
              <a:solidFill>
                <a:schemeClr val="tx1"/>
              </a:solidFill>
              <a:round/>
              <a:headEnd/>
              <a:tailEnd/>
            </a:ln>
          </p:spPr>
          <p:txBody>
            <a:bodyPr/>
            <a:lstStyle/>
            <a:p>
              <a:endParaRPr lang="en-US"/>
            </a:p>
          </p:txBody>
        </p:sp>
        <p:sp>
          <p:nvSpPr>
            <p:cNvPr id="19" name="Line 16"/>
            <p:cNvSpPr>
              <a:spLocks noChangeShapeType="1"/>
            </p:cNvSpPr>
            <p:nvPr/>
          </p:nvSpPr>
          <p:spPr bwMode="auto">
            <a:xfrm flipV="1">
              <a:off x="5395913" y="3886200"/>
              <a:ext cx="1279525" cy="0"/>
            </a:xfrm>
            <a:prstGeom prst="line">
              <a:avLst/>
            </a:prstGeom>
            <a:noFill/>
            <a:ln w="25400">
              <a:solidFill>
                <a:schemeClr val="tx1"/>
              </a:solidFill>
              <a:round/>
              <a:headEnd/>
              <a:tailEnd/>
            </a:ln>
          </p:spPr>
          <p:txBody>
            <a:bodyPr/>
            <a:lstStyle/>
            <a:p>
              <a:endParaRPr lang="en-US"/>
            </a:p>
          </p:txBody>
        </p:sp>
        <p:sp>
          <p:nvSpPr>
            <p:cNvPr id="20" name="Text Box 17"/>
            <p:cNvSpPr txBox="1">
              <a:spLocks noChangeArrowheads="1"/>
            </p:cNvSpPr>
            <p:nvPr/>
          </p:nvSpPr>
          <p:spPr bwMode="auto">
            <a:xfrm>
              <a:off x="5578475" y="3336925"/>
              <a:ext cx="671513" cy="274638"/>
            </a:xfrm>
            <a:prstGeom prst="rect">
              <a:avLst/>
            </a:prstGeom>
            <a:noFill/>
            <a:ln w="9525" algn="ctr">
              <a:noFill/>
              <a:miter lim="800000"/>
              <a:headEnd/>
              <a:tailEnd/>
            </a:ln>
          </p:spPr>
          <p:txBody>
            <a:bodyPr vert="eaVert">
              <a:spAutoFit/>
            </a:bodyPr>
            <a:lstStyle/>
            <a:p>
              <a:pPr algn="r">
                <a:spcBef>
                  <a:spcPct val="50000"/>
                </a:spcBef>
              </a:pPr>
              <a:r>
                <a:rPr lang="en-US" sz="3200" b="1">
                  <a:latin typeface="Tahoma" pitchFamily="34" charset="0"/>
                  <a:cs typeface="Arial" pitchFamily="34" charset="0"/>
                </a:rPr>
                <a:t>.</a:t>
              </a:r>
            </a:p>
          </p:txBody>
        </p:sp>
        <p:sp>
          <p:nvSpPr>
            <p:cNvPr id="21" name="Text Box 18"/>
            <p:cNvSpPr txBox="1">
              <a:spLocks noChangeArrowheads="1"/>
            </p:cNvSpPr>
            <p:nvPr/>
          </p:nvSpPr>
          <p:spPr bwMode="auto">
            <a:xfrm>
              <a:off x="5578475" y="3063875"/>
              <a:ext cx="671513" cy="274638"/>
            </a:xfrm>
            <a:prstGeom prst="rect">
              <a:avLst/>
            </a:prstGeom>
            <a:noFill/>
            <a:ln w="9525" algn="ctr">
              <a:noFill/>
              <a:miter lim="800000"/>
              <a:headEnd/>
              <a:tailEnd/>
            </a:ln>
          </p:spPr>
          <p:txBody>
            <a:bodyPr vert="eaVert">
              <a:spAutoFit/>
            </a:bodyPr>
            <a:lstStyle/>
            <a:p>
              <a:pPr algn="r">
                <a:spcBef>
                  <a:spcPct val="50000"/>
                </a:spcBef>
              </a:pPr>
              <a:r>
                <a:rPr lang="en-US" sz="3200" b="1">
                  <a:latin typeface="Tahoma" pitchFamily="34" charset="0"/>
                  <a:cs typeface="Arial" pitchFamily="34" charset="0"/>
                </a:rPr>
                <a:t>.</a:t>
              </a:r>
            </a:p>
          </p:txBody>
        </p:sp>
        <p:sp>
          <p:nvSpPr>
            <p:cNvPr id="22" name="Text Box 19"/>
            <p:cNvSpPr txBox="1">
              <a:spLocks noChangeArrowheads="1"/>
            </p:cNvSpPr>
            <p:nvPr/>
          </p:nvSpPr>
          <p:spPr bwMode="auto">
            <a:xfrm>
              <a:off x="5578475" y="2789238"/>
              <a:ext cx="671513" cy="274637"/>
            </a:xfrm>
            <a:prstGeom prst="rect">
              <a:avLst/>
            </a:prstGeom>
            <a:noFill/>
            <a:ln w="9525" algn="ctr">
              <a:noFill/>
              <a:miter lim="800000"/>
              <a:headEnd/>
              <a:tailEnd/>
            </a:ln>
          </p:spPr>
          <p:txBody>
            <a:bodyPr vert="eaVert">
              <a:spAutoFit/>
            </a:bodyPr>
            <a:lstStyle/>
            <a:p>
              <a:pPr algn="r">
                <a:spcBef>
                  <a:spcPct val="50000"/>
                </a:spcBef>
              </a:pPr>
              <a:r>
                <a:rPr lang="en-US" sz="3200" b="1">
                  <a:latin typeface="Tahoma" pitchFamily="34" charset="0"/>
                  <a:cs typeface="Arial" pitchFamily="34" charset="0"/>
                </a:rPr>
                <a:t>.</a:t>
              </a:r>
            </a:p>
          </p:txBody>
        </p:sp>
        <p:sp>
          <p:nvSpPr>
            <p:cNvPr id="23" name="Text Box 20"/>
            <p:cNvSpPr txBox="1">
              <a:spLocks noChangeArrowheads="1"/>
            </p:cNvSpPr>
            <p:nvPr/>
          </p:nvSpPr>
          <p:spPr bwMode="auto">
            <a:xfrm>
              <a:off x="6492875" y="1874838"/>
              <a:ext cx="914400" cy="2255837"/>
            </a:xfrm>
            <a:prstGeom prst="rect">
              <a:avLst/>
            </a:prstGeom>
            <a:noFill/>
            <a:ln w="9525" algn="ctr">
              <a:noFill/>
              <a:miter lim="800000"/>
              <a:headEnd/>
              <a:tailEnd/>
            </a:ln>
          </p:spPr>
          <p:txBody>
            <a:bodyPr>
              <a:spAutoFit/>
            </a:bodyPr>
            <a:lstStyle/>
            <a:p>
              <a:pPr algn="r">
                <a:spcBef>
                  <a:spcPct val="50000"/>
                </a:spcBef>
              </a:pPr>
              <a:r>
                <a:rPr lang="en-US" sz="14200">
                  <a:latin typeface="Times New Roman" pitchFamily="18" charset="0"/>
                  <a:cs typeface="Times New Roman" pitchFamily="18" charset="0"/>
                </a:rPr>
                <a:t>}</a:t>
              </a:r>
            </a:p>
          </p:txBody>
        </p:sp>
        <p:sp>
          <p:nvSpPr>
            <p:cNvPr id="24" name="Text Box 21"/>
            <p:cNvSpPr txBox="1">
              <a:spLocks noChangeArrowheads="1"/>
            </p:cNvSpPr>
            <p:nvPr/>
          </p:nvSpPr>
          <p:spPr bwMode="auto">
            <a:xfrm>
              <a:off x="7132638" y="2879725"/>
              <a:ext cx="1462087" cy="579438"/>
            </a:xfrm>
            <a:prstGeom prst="rect">
              <a:avLst/>
            </a:prstGeom>
            <a:noFill/>
            <a:ln w="9525" algn="ctr">
              <a:noFill/>
              <a:miter lim="800000"/>
              <a:headEnd/>
              <a:tailEnd/>
            </a:ln>
          </p:spPr>
          <p:txBody>
            <a:bodyPr>
              <a:spAutoFit/>
            </a:bodyPr>
            <a:lstStyle/>
            <a:p>
              <a:pPr algn="ctr">
                <a:spcBef>
                  <a:spcPct val="50000"/>
                </a:spcBef>
              </a:pPr>
              <a:r>
                <a:rPr lang="en-US" sz="3200" b="1">
                  <a:latin typeface="Times New Roman" pitchFamily="18" charset="0"/>
                  <a:cs typeface="Times New Roman" pitchFamily="18" charset="0"/>
                </a:rPr>
                <a:t>output</a:t>
              </a:r>
            </a:p>
          </p:txBody>
        </p:sp>
        <p:sp>
          <p:nvSpPr>
            <p:cNvPr id="25" name="Line 22"/>
            <p:cNvSpPr>
              <a:spLocks noChangeShapeType="1"/>
            </p:cNvSpPr>
            <p:nvPr/>
          </p:nvSpPr>
          <p:spPr bwMode="auto">
            <a:xfrm>
              <a:off x="4297363" y="4892675"/>
              <a:ext cx="0" cy="1371600"/>
            </a:xfrm>
            <a:prstGeom prst="line">
              <a:avLst/>
            </a:prstGeom>
            <a:noFill/>
            <a:ln w="25400">
              <a:solidFill>
                <a:schemeClr val="tx1"/>
              </a:solidFill>
              <a:round/>
              <a:headEnd/>
              <a:tailEnd/>
            </a:ln>
          </p:spPr>
          <p:txBody>
            <a:bodyPr/>
            <a:lstStyle/>
            <a:p>
              <a:endParaRPr lang="en-US"/>
            </a:p>
          </p:txBody>
        </p:sp>
        <p:sp>
          <p:nvSpPr>
            <p:cNvPr id="26" name="Line 23"/>
            <p:cNvSpPr>
              <a:spLocks noChangeShapeType="1"/>
            </p:cNvSpPr>
            <p:nvPr/>
          </p:nvSpPr>
          <p:spPr bwMode="auto">
            <a:xfrm>
              <a:off x="4664075" y="4892675"/>
              <a:ext cx="0" cy="914400"/>
            </a:xfrm>
            <a:prstGeom prst="line">
              <a:avLst/>
            </a:prstGeom>
            <a:noFill/>
            <a:ln w="25400">
              <a:solidFill>
                <a:schemeClr val="tx1"/>
              </a:solidFill>
              <a:round/>
              <a:headEnd/>
              <a:tailEnd/>
            </a:ln>
          </p:spPr>
          <p:txBody>
            <a:bodyPr/>
            <a:lstStyle/>
            <a:p>
              <a:endParaRPr lang="en-US"/>
            </a:p>
          </p:txBody>
        </p:sp>
        <p:sp>
          <p:nvSpPr>
            <p:cNvPr id="27" name="Line 24"/>
            <p:cNvSpPr>
              <a:spLocks noChangeShapeType="1"/>
            </p:cNvSpPr>
            <p:nvPr/>
          </p:nvSpPr>
          <p:spPr bwMode="auto">
            <a:xfrm flipV="1">
              <a:off x="4664075" y="5807075"/>
              <a:ext cx="1004888" cy="0"/>
            </a:xfrm>
            <a:prstGeom prst="line">
              <a:avLst/>
            </a:prstGeom>
            <a:noFill/>
            <a:ln w="25400">
              <a:solidFill>
                <a:schemeClr val="tx1"/>
              </a:solidFill>
              <a:round/>
              <a:headEnd/>
              <a:tailEnd/>
            </a:ln>
          </p:spPr>
          <p:txBody>
            <a:bodyPr/>
            <a:lstStyle/>
            <a:p>
              <a:endParaRPr lang="en-US"/>
            </a:p>
          </p:txBody>
        </p:sp>
        <p:sp>
          <p:nvSpPr>
            <p:cNvPr id="28" name="Line 25"/>
            <p:cNvSpPr>
              <a:spLocks noChangeShapeType="1"/>
            </p:cNvSpPr>
            <p:nvPr/>
          </p:nvSpPr>
          <p:spPr bwMode="auto">
            <a:xfrm flipV="1">
              <a:off x="4297363" y="6264275"/>
              <a:ext cx="1371600" cy="0"/>
            </a:xfrm>
            <a:prstGeom prst="line">
              <a:avLst/>
            </a:prstGeom>
            <a:noFill/>
            <a:ln w="25400">
              <a:solidFill>
                <a:schemeClr val="tx1"/>
              </a:solidFill>
              <a:round/>
              <a:headEnd/>
              <a:tailEnd/>
            </a:ln>
          </p:spPr>
          <p:txBody>
            <a:bodyPr/>
            <a:lstStyle/>
            <a:p>
              <a:endParaRPr lang="en-US"/>
            </a:p>
          </p:txBody>
        </p:sp>
        <p:sp>
          <p:nvSpPr>
            <p:cNvPr id="29" name="Line 26"/>
            <p:cNvSpPr>
              <a:spLocks noChangeShapeType="1"/>
            </p:cNvSpPr>
            <p:nvPr/>
          </p:nvSpPr>
          <p:spPr bwMode="auto">
            <a:xfrm>
              <a:off x="5029200" y="4892675"/>
              <a:ext cx="0" cy="457200"/>
            </a:xfrm>
            <a:prstGeom prst="line">
              <a:avLst/>
            </a:prstGeom>
            <a:noFill/>
            <a:ln w="25400">
              <a:solidFill>
                <a:schemeClr val="tx1"/>
              </a:solidFill>
              <a:round/>
              <a:headEnd/>
              <a:tailEnd/>
            </a:ln>
          </p:spPr>
          <p:txBody>
            <a:bodyPr/>
            <a:lstStyle/>
            <a:p>
              <a:endParaRPr lang="en-US"/>
            </a:p>
          </p:txBody>
        </p:sp>
        <p:sp>
          <p:nvSpPr>
            <p:cNvPr id="30" name="Line 27"/>
            <p:cNvSpPr>
              <a:spLocks noChangeShapeType="1"/>
            </p:cNvSpPr>
            <p:nvPr/>
          </p:nvSpPr>
          <p:spPr bwMode="auto">
            <a:xfrm flipV="1">
              <a:off x="5029200" y="5349875"/>
              <a:ext cx="639763" cy="0"/>
            </a:xfrm>
            <a:prstGeom prst="line">
              <a:avLst/>
            </a:prstGeom>
            <a:noFill/>
            <a:ln w="25400">
              <a:solidFill>
                <a:schemeClr val="tx1"/>
              </a:solidFill>
              <a:round/>
              <a:headEnd/>
              <a:tailEnd/>
            </a:ln>
          </p:spPr>
          <p:txBody>
            <a:bodyPr/>
            <a:lstStyle/>
            <a:p>
              <a:endParaRPr lang="en-US"/>
            </a:p>
          </p:txBody>
        </p:sp>
        <p:sp>
          <p:nvSpPr>
            <p:cNvPr id="31" name="Text Box 28"/>
            <p:cNvSpPr txBox="1">
              <a:spLocks noChangeArrowheads="1"/>
            </p:cNvSpPr>
            <p:nvPr/>
          </p:nvSpPr>
          <p:spPr bwMode="auto">
            <a:xfrm>
              <a:off x="5761038" y="5165725"/>
              <a:ext cx="1646237" cy="396875"/>
            </a:xfrm>
            <a:prstGeom prst="rect">
              <a:avLst/>
            </a:prstGeom>
            <a:noFill/>
            <a:ln w="9525" algn="ctr">
              <a:noFill/>
              <a:miter lim="800000"/>
              <a:headEnd/>
              <a:tailEnd/>
            </a:ln>
          </p:spPr>
          <p:txBody>
            <a:bodyPr>
              <a:spAutoFit/>
            </a:bodyPr>
            <a:lstStyle/>
            <a:p>
              <a:pPr>
                <a:spcBef>
                  <a:spcPct val="50000"/>
                </a:spcBef>
              </a:pPr>
              <a:r>
                <a:rPr lang="en-US" sz="2000">
                  <a:latin typeface="Times New Roman" pitchFamily="18" charset="0"/>
                  <a:cs typeface="Times New Roman" pitchFamily="18" charset="0"/>
                </a:rPr>
                <a:t>Increment</a:t>
              </a:r>
            </a:p>
          </p:txBody>
        </p:sp>
        <p:sp>
          <p:nvSpPr>
            <p:cNvPr id="32" name="Text Box 29"/>
            <p:cNvSpPr txBox="1">
              <a:spLocks noChangeArrowheads="1"/>
            </p:cNvSpPr>
            <p:nvPr/>
          </p:nvSpPr>
          <p:spPr bwMode="auto">
            <a:xfrm>
              <a:off x="5761038" y="5622925"/>
              <a:ext cx="1646237" cy="396875"/>
            </a:xfrm>
            <a:prstGeom prst="rect">
              <a:avLst/>
            </a:prstGeom>
            <a:noFill/>
            <a:ln w="9525" algn="ctr">
              <a:noFill/>
              <a:miter lim="800000"/>
              <a:headEnd/>
              <a:tailEnd/>
            </a:ln>
          </p:spPr>
          <p:txBody>
            <a:bodyPr>
              <a:spAutoFit/>
            </a:bodyPr>
            <a:lstStyle/>
            <a:p>
              <a:pPr>
                <a:spcBef>
                  <a:spcPct val="50000"/>
                </a:spcBef>
              </a:pPr>
              <a:r>
                <a:rPr lang="en-US" sz="2000">
                  <a:latin typeface="Times New Roman" pitchFamily="18" charset="0"/>
                  <a:cs typeface="Times New Roman" pitchFamily="18" charset="0"/>
                </a:rPr>
                <a:t>Load</a:t>
              </a:r>
            </a:p>
          </p:txBody>
        </p:sp>
        <p:sp>
          <p:nvSpPr>
            <p:cNvPr id="33" name="Text Box 30"/>
            <p:cNvSpPr txBox="1">
              <a:spLocks noChangeArrowheads="1"/>
            </p:cNvSpPr>
            <p:nvPr/>
          </p:nvSpPr>
          <p:spPr bwMode="auto">
            <a:xfrm>
              <a:off x="5761038" y="5989638"/>
              <a:ext cx="1646237" cy="396875"/>
            </a:xfrm>
            <a:prstGeom prst="rect">
              <a:avLst/>
            </a:prstGeom>
            <a:noFill/>
            <a:ln w="9525" algn="ctr">
              <a:noFill/>
              <a:miter lim="800000"/>
              <a:headEnd/>
              <a:tailEnd/>
            </a:ln>
          </p:spPr>
          <p:txBody>
            <a:bodyPr>
              <a:spAutoFit/>
            </a:bodyPr>
            <a:lstStyle/>
            <a:p>
              <a:pPr>
                <a:spcBef>
                  <a:spcPct val="50000"/>
                </a:spcBef>
              </a:pPr>
              <a:r>
                <a:rPr lang="en-US" sz="2000">
                  <a:latin typeface="Times New Roman" pitchFamily="18" charset="0"/>
                  <a:cs typeface="Times New Roman" pitchFamily="18" charset="0"/>
                </a:rPr>
                <a:t>Clear</a:t>
              </a:r>
            </a:p>
          </p:txBody>
        </p:sp>
        <p:sp>
          <p:nvSpPr>
            <p:cNvPr id="34" name="Text Box 31"/>
            <p:cNvSpPr txBox="1">
              <a:spLocks noChangeArrowheads="1"/>
            </p:cNvSpPr>
            <p:nvPr/>
          </p:nvSpPr>
          <p:spPr bwMode="auto">
            <a:xfrm>
              <a:off x="1463675" y="4343400"/>
              <a:ext cx="1646238" cy="396875"/>
            </a:xfrm>
            <a:prstGeom prst="rect">
              <a:avLst/>
            </a:prstGeom>
            <a:noFill/>
            <a:ln w="9525" algn="ctr">
              <a:noFill/>
              <a:miter lim="800000"/>
              <a:headEnd/>
              <a:tailEnd/>
            </a:ln>
          </p:spPr>
          <p:txBody>
            <a:bodyPr>
              <a:spAutoFit/>
            </a:bodyPr>
            <a:lstStyle/>
            <a:p>
              <a:pPr algn="r">
                <a:spcBef>
                  <a:spcPct val="50000"/>
                </a:spcBef>
              </a:pPr>
              <a:r>
                <a:rPr lang="en-US" sz="2000">
                  <a:latin typeface="Times New Roman" pitchFamily="18" charset="0"/>
                  <a:cs typeface="Times New Roman" pitchFamily="18" charset="0"/>
                </a:rPr>
                <a:t>Clk</a:t>
              </a:r>
            </a:p>
          </p:txBody>
        </p:sp>
        <p:sp>
          <p:nvSpPr>
            <p:cNvPr id="35" name="AutoShape 32"/>
            <p:cNvSpPr>
              <a:spLocks noChangeArrowheads="1"/>
            </p:cNvSpPr>
            <p:nvPr/>
          </p:nvSpPr>
          <p:spPr bwMode="auto">
            <a:xfrm rot="5638887">
              <a:off x="3886200" y="4481513"/>
              <a:ext cx="365125" cy="273050"/>
            </a:xfrm>
            <a:prstGeom prst="triangle">
              <a:avLst>
                <a:gd name="adj" fmla="val 50000"/>
              </a:avLst>
            </a:prstGeom>
            <a:noFill/>
            <a:ln w="25400" algn="ctr">
              <a:solidFill>
                <a:schemeClr val="tx1"/>
              </a:solidFill>
              <a:miter lim="800000"/>
              <a:headEnd/>
              <a:tailEnd/>
            </a:ln>
          </p:spPr>
          <p:txBody>
            <a:bodyPr wrap="none" anchor="ctr"/>
            <a:lstStyle/>
            <a:p>
              <a:endParaRPr lang="en-US"/>
            </a:p>
          </p:txBody>
        </p:sp>
        <p:sp>
          <p:nvSpPr>
            <p:cNvPr id="36" name="Line 33"/>
            <p:cNvSpPr>
              <a:spLocks noChangeShapeType="1"/>
            </p:cNvSpPr>
            <p:nvPr/>
          </p:nvSpPr>
          <p:spPr bwMode="auto">
            <a:xfrm flipV="1">
              <a:off x="3108325" y="4618038"/>
              <a:ext cx="914400" cy="0"/>
            </a:xfrm>
            <a:prstGeom prst="line">
              <a:avLst/>
            </a:prstGeom>
            <a:noFill/>
            <a:ln w="25400">
              <a:solidFill>
                <a:schemeClr val="tx1"/>
              </a:solidFill>
              <a:round/>
              <a:headEnd/>
              <a:tailEnd/>
            </a:ln>
          </p:spPr>
          <p:txBody>
            <a:bodyPr/>
            <a:lstStyle/>
            <a:p>
              <a:endParaRPr lang="en-US"/>
            </a:p>
          </p:txBody>
        </p:sp>
      </p:grpSp>
    </p:spTree>
  </p:cSld>
  <p:clrMapOvr>
    <a:masterClrMapping/>
  </p:clrMapOvr>
  <p:transition>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212C6D03-E90B-425E-9572-38003888F2C6}" type="slidenum">
              <a:rPr lang="en-US" altLang="en-US"/>
              <a:pPr/>
              <a:t>6</a:t>
            </a:fld>
            <a:endParaRPr lang="en-US" altLang="en-US" dirty="0"/>
          </a:p>
        </p:txBody>
      </p:sp>
      <p:sp>
        <p:nvSpPr>
          <p:cNvPr id="155652" name="Text Box 4"/>
          <p:cNvSpPr txBox="1">
            <a:spLocks noChangeArrowheads="1"/>
          </p:cNvSpPr>
          <p:nvPr/>
        </p:nvSpPr>
        <p:spPr bwMode="auto">
          <a:xfrm>
            <a:off x="644525" y="1260475"/>
            <a:ext cx="184150" cy="457200"/>
          </a:xfrm>
          <a:prstGeom prst="rect">
            <a:avLst/>
          </a:prstGeom>
          <a:noFill/>
          <a:ln w="9525">
            <a:noFill/>
            <a:miter lim="800000"/>
            <a:headEnd/>
            <a:tailEnd/>
          </a:ln>
          <a:effectLst/>
        </p:spPr>
        <p:txBody>
          <a:bodyPr wrap="none">
            <a:spAutoFit/>
          </a:bodyPr>
          <a:lstStyle/>
          <a:p>
            <a:endParaRPr lang="en-US" sz="2400">
              <a:latin typeface="Times New Roman" pitchFamily="18" charset="0"/>
            </a:endParaRPr>
          </a:p>
        </p:txBody>
      </p:sp>
      <p:sp>
        <p:nvSpPr>
          <p:cNvPr id="155654" name="Rectangle 6"/>
          <p:cNvSpPr>
            <a:spLocks noGrp="1" noChangeArrowheads="1"/>
          </p:cNvSpPr>
          <p:nvPr>
            <p:ph type="title"/>
          </p:nvPr>
        </p:nvSpPr>
        <p:spPr>
          <a:xfrm>
            <a:off x="5715000" y="122238"/>
            <a:ext cx="3352800" cy="7921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رجیستر چهار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بیتی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5655" name="Rectangle 7"/>
          <p:cNvSpPr>
            <a:spLocks noGrp="1" noChangeArrowheads="1"/>
          </p:cNvSpPr>
          <p:nvPr>
            <p:ph type="body" idx="1"/>
          </p:nvPr>
        </p:nvSpPr>
        <p:spPr>
          <a:xfrm>
            <a:off x="3429000" y="1447800"/>
            <a:ext cx="5257800" cy="4411662"/>
          </a:xfrm>
        </p:spPr>
        <p:txBody>
          <a:bodyPr vert="horz" lIns="91440" tIns="45720" rIns="91440" bIns="45720" rtlCol="0">
            <a:normAutofit/>
          </a:bodyPr>
          <a:lstStyle/>
          <a:p>
            <a:pPr algn="just" rtl="1">
              <a:buFont typeface="Wingdings" pitchFamily="2" charset="2"/>
              <a:buChar char="q"/>
            </a:pPr>
            <a:r>
              <a:rPr lang="fa-IR" sz="2600" dirty="0" smtClean="0">
                <a:cs typeface="B Lotus" pitchFamily="2" charset="-78"/>
              </a:rPr>
              <a:t> در </a:t>
            </a:r>
            <a:r>
              <a:rPr lang="fa-IR" sz="2600" dirty="0">
                <a:cs typeface="B Lotus" pitchFamily="2" charset="-78"/>
              </a:rPr>
              <a:t>لبه مثبت کلاک، اطلاعات روی ورودیها به خروجی منتقل می گردند.</a:t>
            </a:r>
          </a:p>
          <a:p>
            <a:pPr algn="just" rtl="1">
              <a:buFont typeface="Wingdings" pitchFamily="2" charset="2"/>
              <a:buChar char="q"/>
            </a:pPr>
            <a:endParaRPr lang="fa-IR" sz="2600" dirty="0">
              <a:cs typeface="B Lotus" pitchFamily="2" charset="-78"/>
            </a:endParaRPr>
          </a:p>
          <a:p>
            <a:pPr algn="just" rtl="1">
              <a:buFont typeface="Wingdings" pitchFamily="2" charset="2"/>
              <a:buChar char="q"/>
            </a:pPr>
            <a:r>
              <a:rPr lang="fa-IR" sz="2600" dirty="0" smtClean="0">
                <a:cs typeface="B Lotus" pitchFamily="2" charset="-78"/>
              </a:rPr>
              <a:t> برای </a:t>
            </a:r>
            <a:r>
              <a:rPr lang="fa-IR" sz="2600" dirty="0">
                <a:cs typeface="B Lotus" pitchFamily="2" charset="-78"/>
              </a:rPr>
              <a:t>خواندن محتویات رجیستر باید به خروجی آن نگاه </a:t>
            </a:r>
            <a:r>
              <a:rPr lang="fa-IR" sz="2600" dirty="0" smtClean="0">
                <a:cs typeface="B Lotus" pitchFamily="2" charset="-78"/>
              </a:rPr>
              <a:t>کرد.</a:t>
            </a:r>
            <a:endParaRPr lang="fa-IR" sz="2600" dirty="0">
              <a:cs typeface="B Lotus" pitchFamily="2" charset="-78"/>
            </a:endParaRPr>
          </a:p>
          <a:p>
            <a:pPr algn="just" rtl="1">
              <a:buFont typeface="Wingdings" pitchFamily="2" charset="2"/>
              <a:buChar char="q"/>
            </a:pPr>
            <a:endParaRPr lang="fa-IR" sz="2600" dirty="0">
              <a:cs typeface="B Lotus" pitchFamily="2" charset="-78"/>
            </a:endParaRPr>
          </a:p>
          <a:p>
            <a:pPr algn="just" rtl="1">
              <a:buFont typeface="Wingdings" pitchFamily="2" charset="2"/>
              <a:buChar char="q"/>
            </a:pPr>
            <a:r>
              <a:rPr lang="fa-IR" sz="2600" dirty="0" smtClean="0">
                <a:cs typeface="B Lotus" pitchFamily="2" charset="-78"/>
              </a:rPr>
              <a:t> اگر </a:t>
            </a:r>
            <a:r>
              <a:rPr lang="fa-IR" sz="2600" dirty="0">
                <a:cs typeface="B Lotus" pitchFamily="2" charset="-78"/>
              </a:rPr>
              <a:t>ورودی </a:t>
            </a:r>
            <a:r>
              <a:rPr lang="en-US" sz="2600" dirty="0">
                <a:cs typeface="B Lotus" pitchFamily="2" charset="-78"/>
              </a:rPr>
              <a:t>clear</a:t>
            </a:r>
            <a:r>
              <a:rPr lang="fa-IR" sz="2600" dirty="0">
                <a:cs typeface="B Lotus" pitchFamily="2" charset="-78"/>
              </a:rPr>
              <a:t> صفر شود باعث می گردد که تمام فلیپ فلاپها </a:t>
            </a:r>
            <a:r>
              <a:rPr lang="en-US" sz="2600" dirty="0">
                <a:cs typeface="B Lotus" pitchFamily="2" charset="-78"/>
              </a:rPr>
              <a:t>reset</a:t>
            </a:r>
            <a:r>
              <a:rPr lang="fa-IR" sz="2600" dirty="0">
                <a:cs typeface="B Lotus" pitchFamily="2" charset="-78"/>
              </a:rPr>
              <a:t> شوند. و خروجی رجیستر برابر صفر می شود.</a:t>
            </a:r>
            <a:endParaRPr lang="en-US" sz="2600" dirty="0">
              <a:cs typeface="B Lotus" pitchFamily="2" charset="-78"/>
            </a:endParaRPr>
          </a:p>
        </p:txBody>
      </p:sp>
      <p:pic>
        <p:nvPicPr>
          <p:cNvPr id="8" name="Picture 5" descr="REG"/>
          <p:cNvPicPr>
            <a:picLocks noChangeAspect="1" noChangeArrowheads="1"/>
          </p:cNvPicPr>
          <p:nvPr/>
        </p:nvPicPr>
        <p:blipFill>
          <a:blip r:embed="rId2"/>
          <a:srcRect/>
          <a:stretch>
            <a:fillRect/>
          </a:stretch>
        </p:blipFill>
        <p:spPr bwMode="auto">
          <a:xfrm>
            <a:off x="228600" y="685800"/>
            <a:ext cx="2590800" cy="54864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3"/>
          <p:cNvSpPr>
            <a:spLocks noGrp="1"/>
          </p:cNvSpPr>
          <p:nvPr>
            <p:ph type="dt" sz="half" idx="10"/>
          </p:nvPr>
        </p:nvSpPr>
        <p:spPr/>
        <p:txBody>
          <a:bodyPr/>
          <a:lstStyle/>
          <a:p>
            <a:fld id="{6EE8F178-ED6C-4315-AEF2-174330028458}" type="slidenum">
              <a:rPr lang="ar-SA"/>
              <a:pPr/>
              <a:t>7</a:t>
            </a:fld>
            <a:endParaRPr lang="en-US"/>
          </a:p>
        </p:txBody>
      </p:sp>
      <p:sp>
        <p:nvSpPr>
          <p:cNvPr id="156674" name="Rectangle 2"/>
          <p:cNvSpPr>
            <a:spLocks noGrp="1" noChangeArrowheads="1"/>
          </p:cNvSpPr>
          <p:nvPr>
            <p:ph type="title"/>
          </p:nvPr>
        </p:nvSpPr>
        <p:spPr>
          <a:xfrm>
            <a:off x="6172200" y="76200"/>
            <a:ext cx="2895600" cy="8683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ثبات چهار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بیتی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pic>
        <p:nvPicPr>
          <p:cNvPr id="156679" name="Picture 7"/>
          <p:cNvPicPr>
            <a:picLocks noChangeAspect="1" noChangeArrowheads="1"/>
          </p:cNvPicPr>
          <p:nvPr/>
        </p:nvPicPr>
        <p:blipFill>
          <a:blip r:embed="rId2"/>
          <a:srcRect/>
          <a:stretch>
            <a:fillRect/>
          </a:stretch>
        </p:blipFill>
        <p:spPr bwMode="auto">
          <a:xfrm>
            <a:off x="762000" y="457200"/>
            <a:ext cx="1247775" cy="1647825"/>
          </a:xfrm>
          <a:prstGeom prst="rect">
            <a:avLst/>
          </a:prstGeom>
          <a:noFill/>
        </p:spPr>
      </p:pic>
      <p:pic>
        <p:nvPicPr>
          <p:cNvPr id="156680" name="Picture 8"/>
          <p:cNvPicPr>
            <a:picLocks noChangeAspect="1" noChangeArrowheads="1"/>
          </p:cNvPicPr>
          <p:nvPr/>
        </p:nvPicPr>
        <p:blipFill>
          <a:blip r:embed="rId3"/>
          <a:srcRect/>
          <a:stretch>
            <a:fillRect/>
          </a:stretch>
        </p:blipFill>
        <p:spPr bwMode="auto">
          <a:xfrm>
            <a:off x="685800" y="2438400"/>
            <a:ext cx="7733136" cy="3390900"/>
          </a:xfrm>
          <a:prstGeom prst="rect">
            <a:avLst/>
          </a:prstGeom>
          <a:noFill/>
        </p:spPr>
      </p:pic>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fld id="{4EC7018F-12FE-48FC-94DC-C308AA8BAB0F}" type="slidenum">
              <a:rPr lang="ar-SA"/>
              <a:pPr/>
              <a:t>8</a:t>
            </a:fld>
            <a:endParaRPr lang="en-US"/>
          </a:p>
        </p:txBody>
      </p:sp>
      <p:sp>
        <p:nvSpPr>
          <p:cNvPr id="157698" name="Rectangle 2"/>
          <p:cNvSpPr>
            <a:spLocks noGrp="1" noChangeArrowheads="1"/>
          </p:cNvSpPr>
          <p:nvPr>
            <p:ph type="title"/>
          </p:nvPr>
        </p:nvSpPr>
        <p:spPr>
          <a:xfrm>
            <a:off x="3048000" y="76200"/>
            <a:ext cx="6019800" cy="6397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ثبات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4 بیتی با قابلیت بار شدن موازی</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
        <p:nvSpPr>
          <p:cNvPr id="157699" name="Rectangle 3"/>
          <p:cNvSpPr>
            <a:spLocks noGrp="1" noChangeArrowheads="1"/>
          </p:cNvSpPr>
          <p:nvPr>
            <p:ph type="body" idx="1"/>
          </p:nvPr>
        </p:nvSpPr>
        <p:spPr/>
        <p:txBody>
          <a:bodyPr/>
          <a:lstStyle/>
          <a:p>
            <a:endParaRPr lang="fa-IR"/>
          </a:p>
          <a:p>
            <a:endParaRPr lang="fa-IR"/>
          </a:p>
          <a:p>
            <a:endParaRPr lang="fa-IR"/>
          </a:p>
          <a:p>
            <a:endParaRPr lang="fa-IR"/>
          </a:p>
          <a:p>
            <a:endParaRPr lang="fa-IR"/>
          </a:p>
          <a:p>
            <a:endParaRPr lang="fa-IR"/>
          </a:p>
          <a:p>
            <a:endParaRPr lang="en-US"/>
          </a:p>
        </p:txBody>
      </p:sp>
      <p:pic>
        <p:nvPicPr>
          <p:cNvPr id="157703" name="Picture 7"/>
          <p:cNvPicPr>
            <a:picLocks noChangeAspect="1" noChangeArrowheads="1"/>
          </p:cNvPicPr>
          <p:nvPr/>
        </p:nvPicPr>
        <p:blipFill>
          <a:blip r:embed="rId2"/>
          <a:srcRect l="45172" t="25893" r="9752" b="13890"/>
          <a:stretch>
            <a:fillRect/>
          </a:stretch>
        </p:blipFill>
        <p:spPr bwMode="auto">
          <a:xfrm>
            <a:off x="304800" y="914400"/>
            <a:ext cx="4964113" cy="4973638"/>
          </a:xfrm>
          <a:prstGeom prst="rect">
            <a:avLst/>
          </a:prstGeom>
          <a:noFill/>
          <a:ln w="25400" cap="sq">
            <a:noFill/>
            <a:miter lim="800000"/>
            <a:headEnd/>
            <a:tailEnd/>
          </a:ln>
          <a:effectLst/>
        </p:spPr>
      </p:pic>
      <p:sp>
        <p:nvSpPr>
          <p:cNvPr id="6" name="Rectangle 16"/>
          <p:cNvSpPr txBox="1">
            <a:spLocks noChangeArrowheads="1"/>
          </p:cNvSpPr>
          <p:nvPr/>
        </p:nvSpPr>
        <p:spPr>
          <a:xfrm>
            <a:off x="5486400" y="3733800"/>
            <a:ext cx="3433763" cy="2659062"/>
          </a:xfrm>
          <a:prstGeom prst="rect">
            <a:avLst/>
          </a:prstGeom>
        </p:spPr>
        <p:txBody>
          <a:bodyPr vert="horz" lIns="91440" tIns="45720" rIns="91440" bIns="45720" rtlCol="0">
            <a:normAutofit fontScale="92500" lnSpcReduction="10000"/>
          </a:bodyPr>
          <a:lstStyle/>
          <a:p>
            <a:pPr marL="342900" marR="0" lvl="0" indent="-342900" algn="just" defTabSz="914400" rtl="1" eaLnBrk="1" fontAlgn="auto" latinLnBrk="0" hangingPunct="1">
              <a:lnSpc>
                <a:spcPct val="100000"/>
              </a:lnSpc>
              <a:spcBef>
                <a:spcPct val="20000"/>
              </a:spcBef>
              <a:spcAft>
                <a:spcPts val="0"/>
              </a:spcAft>
              <a:buClrTx/>
              <a:buSzTx/>
              <a:buFont typeface="Wingdings" pitchFamily="2" charset="2"/>
              <a:buChar char="q"/>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Lotus" pitchFamily="2" charset="-78"/>
              </a:rPr>
              <a:t>اگر </a:t>
            </a:r>
            <a:r>
              <a:rPr kumimoji="0" lang="en-US" sz="2600" b="0" i="0" u="none" strike="noStrike" kern="1200" cap="none" spc="0" normalizeH="0" baseline="0" noProof="0" dirty="0" smtClean="0">
                <a:ln>
                  <a:noFill/>
                </a:ln>
                <a:solidFill>
                  <a:schemeClr val="tx1"/>
                </a:solidFill>
                <a:effectLst/>
                <a:uLnTx/>
                <a:uFillTx/>
                <a:latin typeface="+mn-lt"/>
                <a:ea typeface="+mn-ea"/>
                <a:cs typeface="B Lotus" pitchFamily="2" charset="-78"/>
              </a:rPr>
              <a:t>load=1</a:t>
            </a:r>
            <a:r>
              <a:rPr kumimoji="0" lang="fa-IR" sz="2600" b="0" i="0" u="none" strike="noStrike" kern="1200" cap="none" spc="0" normalizeH="0" baseline="0" noProof="0" dirty="0" smtClean="0">
                <a:ln>
                  <a:noFill/>
                </a:ln>
                <a:solidFill>
                  <a:schemeClr val="tx1"/>
                </a:solidFill>
                <a:effectLst/>
                <a:uLnTx/>
                <a:uFillTx/>
                <a:latin typeface="+mn-lt"/>
                <a:ea typeface="+mn-ea"/>
                <a:cs typeface="B Lotus" pitchFamily="2" charset="-78"/>
              </a:rPr>
              <a:t> باشد، در لبه بعدی کلاک، ورودیها به خروجی منتقل خواهند شد. </a:t>
            </a:r>
          </a:p>
          <a:p>
            <a:pPr marL="342900" marR="0" lvl="0" indent="-342900" algn="just" defTabSz="914400" rtl="1" eaLnBrk="1" fontAlgn="auto" latinLnBrk="0" hangingPunct="1">
              <a:lnSpc>
                <a:spcPct val="100000"/>
              </a:lnSpc>
              <a:spcBef>
                <a:spcPct val="20000"/>
              </a:spcBef>
              <a:spcAft>
                <a:spcPts val="0"/>
              </a:spcAft>
              <a:buClrTx/>
              <a:buSzTx/>
              <a:buFont typeface="Wingdings" pitchFamily="2" charset="2"/>
              <a:buChar char="q"/>
              <a:tabLst/>
              <a:defRPr/>
            </a:pPr>
            <a:endParaRPr kumimoji="0" lang="fa-IR" sz="2600" b="0" i="0" u="none" strike="noStrike" kern="1200" cap="none" spc="0" normalizeH="0" baseline="0" noProof="0" dirty="0" smtClean="0">
              <a:ln>
                <a:noFill/>
              </a:ln>
              <a:solidFill>
                <a:schemeClr val="tx1"/>
              </a:solidFill>
              <a:effectLst/>
              <a:uLnTx/>
              <a:uFillTx/>
              <a:latin typeface="+mn-lt"/>
              <a:ea typeface="+mn-ea"/>
              <a:cs typeface="B Lotus" pitchFamily="2" charset="-78"/>
            </a:endParaRPr>
          </a:p>
          <a:p>
            <a:pPr marL="342900" marR="0" lvl="0" indent="-342900" algn="just" defTabSz="914400" rtl="1" eaLnBrk="1" fontAlgn="auto" latinLnBrk="0" hangingPunct="1">
              <a:lnSpc>
                <a:spcPct val="100000"/>
              </a:lnSpc>
              <a:spcBef>
                <a:spcPct val="20000"/>
              </a:spcBef>
              <a:spcAft>
                <a:spcPts val="0"/>
              </a:spcAft>
              <a:buClrTx/>
              <a:buSzTx/>
              <a:buFont typeface="Wingdings" pitchFamily="2" charset="2"/>
              <a:buChar char="q"/>
              <a:tabLst/>
              <a:defRPr/>
            </a:pPr>
            <a:r>
              <a:rPr kumimoji="0" lang="fa-IR" sz="2600" b="0" i="0" u="none" strike="noStrike" kern="1200" cap="none" spc="0" normalizeH="0" baseline="0" noProof="0" dirty="0" smtClean="0">
                <a:ln>
                  <a:noFill/>
                </a:ln>
                <a:solidFill>
                  <a:schemeClr val="tx1"/>
                </a:solidFill>
                <a:effectLst/>
                <a:uLnTx/>
                <a:uFillTx/>
                <a:latin typeface="+mn-lt"/>
                <a:ea typeface="+mn-ea"/>
                <a:cs typeface="B Lotus" pitchFamily="2" charset="-78"/>
              </a:rPr>
              <a:t>اگر </a:t>
            </a:r>
            <a:r>
              <a:rPr kumimoji="0" lang="en-US" sz="2600" b="0" i="0" u="none" strike="noStrike" kern="1200" cap="none" spc="0" normalizeH="0" baseline="0" noProof="0" dirty="0" smtClean="0">
                <a:ln>
                  <a:noFill/>
                </a:ln>
                <a:solidFill>
                  <a:schemeClr val="tx1"/>
                </a:solidFill>
                <a:effectLst/>
                <a:uLnTx/>
                <a:uFillTx/>
                <a:latin typeface="+mn-lt"/>
                <a:ea typeface="+mn-ea"/>
                <a:cs typeface="B Lotus" pitchFamily="2" charset="-78"/>
              </a:rPr>
              <a:t>load=0</a:t>
            </a:r>
            <a:r>
              <a:rPr kumimoji="0" lang="fa-IR" sz="2600" b="0" i="0" u="none" strike="noStrike" kern="1200" cap="none" spc="0" normalizeH="0" baseline="0" noProof="0" dirty="0" smtClean="0">
                <a:ln>
                  <a:noFill/>
                </a:ln>
                <a:solidFill>
                  <a:schemeClr val="tx1"/>
                </a:solidFill>
                <a:effectLst/>
                <a:uLnTx/>
                <a:uFillTx/>
                <a:latin typeface="+mn-lt"/>
                <a:ea typeface="+mn-ea"/>
                <a:cs typeface="B Lotus" pitchFamily="2" charset="-78"/>
              </a:rPr>
              <a:t> باشد،</a:t>
            </a:r>
            <a:r>
              <a:rPr kumimoji="0" lang="en-US" sz="2600" b="0" i="0" u="none" strike="noStrike" kern="1200" cap="none" spc="0" normalizeH="0" baseline="0" noProof="0" dirty="0" smtClean="0">
                <a:ln>
                  <a:noFill/>
                </a:ln>
                <a:solidFill>
                  <a:schemeClr val="tx1"/>
                </a:solidFill>
                <a:effectLst/>
                <a:uLnTx/>
                <a:uFillTx/>
                <a:latin typeface="+mn-lt"/>
                <a:ea typeface="+mn-ea"/>
                <a:cs typeface="B Lotus" pitchFamily="2" charset="-78"/>
              </a:rPr>
              <a:t> </a:t>
            </a:r>
            <a:r>
              <a:rPr kumimoji="0" lang="fa-IR" sz="2600" b="0" i="0" u="none" strike="noStrike" kern="1200" cap="none" spc="0" normalizeH="0" baseline="0" noProof="0" dirty="0" smtClean="0">
                <a:ln>
                  <a:noFill/>
                </a:ln>
                <a:solidFill>
                  <a:schemeClr val="tx1"/>
                </a:solidFill>
                <a:effectLst/>
                <a:uLnTx/>
                <a:uFillTx/>
                <a:latin typeface="+mn-lt"/>
                <a:ea typeface="+mn-ea"/>
                <a:cs typeface="B Lotus" pitchFamily="2" charset="-78"/>
              </a:rPr>
              <a:t>ورودی فلیپ فلاپها به خروجی آنها وصل است. </a:t>
            </a:r>
            <a:endParaRPr kumimoji="0" lang="en-US" sz="2600" b="0" i="0" u="none" strike="noStrike" kern="1200" cap="none" spc="0" normalizeH="0" baseline="0" noProof="0" dirty="0">
              <a:ln>
                <a:noFill/>
              </a:ln>
              <a:solidFill>
                <a:schemeClr val="tx1"/>
              </a:solidFill>
              <a:effectLst/>
              <a:uLnTx/>
              <a:uFillTx/>
              <a:latin typeface="+mn-lt"/>
              <a:ea typeface="+mn-ea"/>
              <a:cs typeface="B Lotus" pitchFamily="2" charset="-78"/>
            </a:endParaRPr>
          </a:p>
        </p:txBody>
      </p:sp>
    </p:spTree>
  </p:cSld>
  <p:clrMapOvr>
    <a:masterClrMapping/>
  </p:clrMapOvr>
  <p:transition>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5571C0ED-B937-4450-A6EC-EC995C676162}" type="slidenum">
              <a:rPr lang="en-US" altLang="en-US"/>
              <a:pPr/>
              <a:t>9</a:t>
            </a:fld>
            <a:endParaRPr lang="en-US" altLang="en-US"/>
          </a:p>
        </p:txBody>
      </p:sp>
      <p:sp>
        <p:nvSpPr>
          <p:cNvPr id="182274" name="Text Box 1026"/>
          <p:cNvSpPr txBox="1">
            <a:spLocks noChangeArrowheads="1"/>
          </p:cNvSpPr>
          <p:nvPr/>
        </p:nvSpPr>
        <p:spPr bwMode="auto">
          <a:xfrm>
            <a:off x="5486400" y="4800600"/>
            <a:ext cx="3430588" cy="1676400"/>
          </a:xfrm>
          <a:prstGeom prst="rect">
            <a:avLst/>
          </a:prstGeom>
          <a:noFill/>
          <a:ln w="9525">
            <a:noFill/>
            <a:miter lim="800000"/>
            <a:headEnd/>
            <a:tailEnd/>
          </a:ln>
          <a:effectLst/>
        </p:spPr>
        <p:txBody>
          <a:bodyPr wrap="none">
            <a:spAutoFit/>
          </a:bodyPr>
          <a:lstStyle/>
          <a:p>
            <a:endParaRPr lang="en-US" sz="2400" u="sng" dirty="0">
              <a:latin typeface="Times New Roman" pitchFamily="18" charset="0"/>
            </a:endParaRPr>
          </a:p>
          <a:p>
            <a:r>
              <a:rPr lang="en-US" sz="2000" u="sng" dirty="0">
                <a:latin typeface="Times New Roman" pitchFamily="18" charset="0"/>
              </a:rPr>
              <a:t>Load	Clear  D      Operation</a:t>
            </a:r>
          </a:p>
          <a:p>
            <a:r>
              <a:rPr lang="en-US" sz="2000" dirty="0">
                <a:latin typeface="Times New Roman" pitchFamily="18" charset="0"/>
              </a:rPr>
              <a:t>   0          0        A      No change</a:t>
            </a:r>
          </a:p>
          <a:p>
            <a:r>
              <a:rPr lang="en-US" sz="2000" dirty="0">
                <a:latin typeface="Times New Roman" pitchFamily="18" charset="0"/>
              </a:rPr>
              <a:t>   0	 1        0      Clear to 0</a:t>
            </a:r>
          </a:p>
          <a:p>
            <a:r>
              <a:rPr lang="en-US" sz="2000" dirty="0">
                <a:latin typeface="Times New Roman" pitchFamily="18" charset="0"/>
              </a:rPr>
              <a:t>   1          X       </a:t>
            </a:r>
            <a:r>
              <a:rPr lang="en-US" sz="2000" dirty="0" smtClean="0">
                <a:latin typeface="Times New Roman" pitchFamily="18" charset="0"/>
              </a:rPr>
              <a:t>I</a:t>
            </a:r>
            <a:r>
              <a:rPr lang="en-US" sz="2000" baseline="-25000" dirty="0" smtClean="0">
                <a:latin typeface="Times New Roman" pitchFamily="18" charset="0"/>
              </a:rPr>
              <a:t>         </a:t>
            </a:r>
            <a:r>
              <a:rPr lang="en-US" sz="2000" dirty="0">
                <a:latin typeface="Times New Roman" pitchFamily="18" charset="0"/>
              </a:rPr>
              <a:t>Load input</a:t>
            </a:r>
          </a:p>
        </p:txBody>
      </p:sp>
      <p:grpSp>
        <p:nvGrpSpPr>
          <p:cNvPr id="17" name="Group 16"/>
          <p:cNvGrpSpPr/>
          <p:nvPr/>
        </p:nvGrpSpPr>
        <p:grpSpPr>
          <a:xfrm>
            <a:off x="381000" y="914400"/>
            <a:ext cx="5791200" cy="4343400"/>
            <a:chOff x="4022725" y="2219325"/>
            <a:chExt cx="4324350" cy="3938588"/>
          </a:xfrm>
        </p:grpSpPr>
        <p:pic>
          <p:nvPicPr>
            <p:cNvPr id="182276" name="Picture 1028" descr="AACFLRE0"/>
            <p:cNvPicPr>
              <a:picLocks noChangeAspect="1" noChangeArrowheads="1"/>
            </p:cNvPicPr>
            <p:nvPr/>
          </p:nvPicPr>
          <p:blipFill>
            <a:blip r:embed="rId2"/>
            <a:srcRect/>
            <a:stretch>
              <a:fillRect/>
            </a:stretch>
          </p:blipFill>
          <p:spPr bwMode="auto">
            <a:xfrm>
              <a:off x="4530725" y="2219325"/>
              <a:ext cx="3816350" cy="3938588"/>
            </a:xfrm>
            <a:prstGeom prst="rect">
              <a:avLst/>
            </a:prstGeom>
            <a:noFill/>
          </p:spPr>
        </p:pic>
        <p:grpSp>
          <p:nvGrpSpPr>
            <p:cNvPr id="2" name="Group 1046"/>
            <p:cNvGrpSpPr>
              <a:grpSpLocks/>
            </p:cNvGrpSpPr>
            <p:nvPr/>
          </p:nvGrpSpPr>
          <p:grpSpPr bwMode="auto">
            <a:xfrm>
              <a:off x="4022725" y="2335213"/>
              <a:ext cx="2276475" cy="2855912"/>
              <a:chOff x="2534" y="1471"/>
              <a:chExt cx="1434" cy="1799"/>
            </a:xfrm>
          </p:grpSpPr>
          <p:sp>
            <p:nvSpPr>
              <p:cNvPr id="182278" name="Line 1030"/>
              <p:cNvSpPr>
                <a:spLocks noChangeShapeType="1"/>
              </p:cNvSpPr>
              <p:nvPr/>
            </p:nvSpPr>
            <p:spPr bwMode="auto">
              <a:xfrm flipH="1">
                <a:off x="3200" y="1600"/>
                <a:ext cx="768" cy="0"/>
              </a:xfrm>
              <a:prstGeom prst="line">
                <a:avLst/>
              </a:prstGeom>
              <a:noFill/>
              <a:ln w="9525">
                <a:solidFill>
                  <a:schemeClr val="accent2"/>
                </a:solidFill>
                <a:round/>
                <a:headEnd/>
                <a:tailEnd/>
              </a:ln>
              <a:effectLst/>
            </p:spPr>
            <p:txBody>
              <a:bodyPr>
                <a:spAutoFit/>
              </a:bodyPr>
              <a:lstStyle/>
              <a:p>
                <a:endParaRPr lang="en-US"/>
              </a:p>
            </p:txBody>
          </p:sp>
          <p:pic>
            <p:nvPicPr>
              <p:cNvPr id="182282" name="Picture 1034"/>
              <p:cNvPicPr>
                <a:picLocks noChangeAspect="1" noChangeArrowheads="1"/>
              </p:cNvPicPr>
              <p:nvPr/>
            </p:nvPicPr>
            <p:blipFill>
              <a:blip r:embed="rId3"/>
              <a:srcRect/>
              <a:stretch>
                <a:fillRect/>
              </a:stretch>
            </p:blipFill>
            <p:spPr bwMode="auto">
              <a:xfrm>
                <a:off x="2844" y="1526"/>
                <a:ext cx="367" cy="163"/>
              </a:xfrm>
              <a:prstGeom prst="rect">
                <a:avLst/>
              </a:prstGeom>
              <a:noFill/>
              <a:ln w="9525">
                <a:noFill/>
                <a:miter lim="800000"/>
                <a:headEnd/>
                <a:tailEnd/>
              </a:ln>
              <a:effectLst/>
            </p:spPr>
          </p:pic>
          <p:sp>
            <p:nvSpPr>
              <p:cNvPr id="182283" name="Text Box 1035"/>
              <p:cNvSpPr txBox="1">
                <a:spLocks noChangeArrowheads="1"/>
              </p:cNvSpPr>
              <p:nvPr/>
            </p:nvSpPr>
            <p:spPr bwMode="auto">
              <a:xfrm>
                <a:off x="2534" y="1471"/>
                <a:ext cx="366" cy="212"/>
              </a:xfrm>
              <a:prstGeom prst="rect">
                <a:avLst/>
              </a:prstGeom>
              <a:noFill/>
              <a:ln w="9525">
                <a:noFill/>
                <a:miter lim="800000"/>
                <a:headEnd/>
                <a:tailEnd/>
              </a:ln>
              <a:effectLst/>
            </p:spPr>
            <p:txBody>
              <a:bodyPr wrap="none">
                <a:spAutoFit/>
              </a:bodyPr>
              <a:lstStyle/>
              <a:p>
                <a:r>
                  <a:rPr lang="en-US" sz="1600">
                    <a:latin typeface="Times New Roman" pitchFamily="18" charset="0"/>
                  </a:rPr>
                  <a:t>clear</a:t>
                </a:r>
              </a:p>
            </p:txBody>
          </p:sp>
          <p:sp>
            <p:nvSpPr>
              <p:cNvPr id="182285" name="Line 1037"/>
              <p:cNvSpPr>
                <a:spLocks noChangeShapeType="1"/>
              </p:cNvSpPr>
              <p:nvPr/>
            </p:nvSpPr>
            <p:spPr bwMode="auto">
              <a:xfrm>
                <a:off x="3272" y="1600"/>
                <a:ext cx="0" cy="560"/>
              </a:xfrm>
              <a:prstGeom prst="line">
                <a:avLst/>
              </a:prstGeom>
              <a:noFill/>
              <a:ln w="9525">
                <a:solidFill>
                  <a:schemeClr val="accent2"/>
                </a:solidFill>
                <a:round/>
                <a:headEnd/>
                <a:tailEnd/>
              </a:ln>
              <a:effectLst/>
            </p:spPr>
            <p:txBody>
              <a:bodyPr>
                <a:spAutoFit/>
              </a:bodyPr>
              <a:lstStyle/>
              <a:p>
                <a:endParaRPr lang="en-US"/>
              </a:p>
            </p:txBody>
          </p:sp>
          <p:sp>
            <p:nvSpPr>
              <p:cNvPr id="182286" name="Line 1038"/>
              <p:cNvSpPr>
                <a:spLocks noChangeShapeType="1"/>
              </p:cNvSpPr>
              <p:nvPr/>
            </p:nvSpPr>
            <p:spPr bwMode="auto">
              <a:xfrm>
                <a:off x="3272" y="2160"/>
                <a:ext cx="688" cy="0"/>
              </a:xfrm>
              <a:prstGeom prst="line">
                <a:avLst/>
              </a:prstGeom>
              <a:noFill/>
              <a:ln w="9525">
                <a:solidFill>
                  <a:schemeClr val="accent2"/>
                </a:solidFill>
                <a:round/>
                <a:headEnd/>
                <a:tailEnd/>
              </a:ln>
              <a:effectLst/>
            </p:spPr>
            <p:txBody>
              <a:bodyPr wrap="none">
                <a:spAutoFit/>
              </a:bodyPr>
              <a:lstStyle/>
              <a:p>
                <a:endParaRPr lang="en-US"/>
              </a:p>
            </p:txBody>
          </p:sp>
          <p:sp>
            <p:nvSpPr>
              <p:cNvPr id="182287" name="Line 1039"/>
              <p:cNvSpPr>
                <a:spLocks noChangeShapeType="1"/>
              </p:cNvSpPr>
              <p:nvPr/>
            </p:nvSpPr>
            <p:spPr bwMode="auto">
              <a:xfrm>
                <a:off x="3272" y="2158"/>
                <a:ext cx="0" cy="560"/>
              </a:xfrm>
              <a:prstGeom prst="line">
                <a:avLst/>
              </a:prstGeom>
              <a:noFill/>
              <a:ln w="9525">
                <a:solidFill>
                  <a:schemeClr val="accent2"/>
                </a:solidFill>
                <a:round/>
                <a:headEnd/>
                <a:tailEnd/>
              </a:ln>
              <a:effectLst/>
            </p:spPr>
            <p:txBody>
              <a:bodyPr>
                <a:spAutoFit/>
              </a:bodyPr>
              <a:lstStyle/>
              <a:p>
                <a:endParaRPr lang="en-US"/>
              </a:p>
            </p:txBody>
          </p:sp>
          <p:sp>
            <p:nvSpPr>
              <p:cNvPr id="182288" name="Line 1040"/>
              <p:cNvSpPr>
                <a:spLocks noChangeShapeType="1"/>
              </p:cNvSpPr>
              <p:nvPr/>
            </p:nvSpPr>
            <p:spPr bwMode="auto">
              <a:xfrm>
                <a:off x="3272" y="2718"/>
                <a:ext cx="688" cy="0"/>
              </a:xfrm>
              <a:prstGeom prst="line">
                <a:avLst/>
              </a:prstGeom>
              <a:noFill/>
              <a:ln w="9525">
                <a:solidFill>
                  <a:schemeClr val="accent2"/>
                </a:solidFill>
                <a:round/>
                <a:headEnd/>
                <a:tailEnd/>
              </a:ln>
              <a:effectLst/>
            </p:spPr>
            <p:txBody>
              <a:bodyPr wrap="none">
                <a:spAutoFit/>
              </a:bodyPr>
              <a:lstStyle/>
              <a:p>
                <a:endParaRPr lang="en-US"/>
              </a:p>
            </p:txBody>
          </p:sp>
          <p:sp>
            <p:nvSpPr>
              <p:cNvPr id="182289" name="Line 1041"/>
              <p:cNvSpPr>
                <a:spLocks noChangeShapeType="1"/>
              </p:cNvSpPr>
              <p:nvPr/>
            </p:nvSpPr>
            <p:spPr bwMode="auto">
              <a:xfrm>
                <a:off x="3272" y="2710"/>
                <a:ext cx="0" cy="560"/>
              </a:xfrm>
              <a:prstGeom prst="line">
                <a:avLst/>
              </a:prstGeom>
              <a:noFill/>
              <a:ln w="9525">
                <a:solidFill>
                  <a:schemeClr val="accent2"/>
                </a:solidFill>
                <a:round/>
                <a:headEnd/>
                <a:tailEnd/>
              </a:ln>
              <a:effectLst/>
            </p:spPr>
            <p:txBody>
              <a:bodyPr>
                <a:spAutoFit/>
              </a:bodyPr>
              <a:lstStyle/>
              <a:p>
                <a:endParaRPr lang="en-US"/>
              </a:p>
            </p:txBody>
          </p:sp>
          <p:sp>
            <p:nvSpPr>
              <p:cNvPr id="182290" name="Line 1042"/>
              <p:cNvSpPr>
                <a:spLocks noChangeShapeType="1"/>
              </p:cNvSpPr>
              <p:nvPr/>
            </p:nvSpPr>
            <p:spPr bwMode="auto">
              <a:xfrm>
                <a:off x="3272" y="3270"/>
                <a:ext cx="688" cy="0"/>
              </a:xfrm>
              <a:prstGeom prst="line">
                <a:avLst/>
              </a:prstGeom>
              <a:noFill/>
              <a:ln w="9525">
                <a:solidFill>
                  <a:schemeClr val="accent2"/>
                </a:solidFill>
                <a:round/>
                <a:headEnd/>
                <a:tailEnd/>
              </a:ln>
              <a:effectLst/>
            </p:spPr>
            <p:txBody>
              <a:bodyPr wrap="none">
                <a:spAutoFit/>
              </a:bodyPr>
              <a:lstStyle/>
              <a:p>
                <a:endParaRPr lang="en-US"/>
              </a:p>
            </p:txBody>
          </p:sp>
        </p:grpSp>
      </p:grpSp>
      <p:sp>
        <p:nvSpPr>
          <p:cNvPr id="182292" name="Rectangle 1044"/>
          <p:cNvSpPr>
            <a:spLocks noGrp="1" noChangeArrowheads="1"/>
          </p:cNvSpPr>
          <p:nvPr>
            <p:ph type="title"/>
          </p:nvPr>
        </p:nvSpPr>
        <p:spPr>
          <a:xfrm>
            <a:off x="1289050" y="122238"/>
            <a:ext cx="7778750" cy="639762"/>
          </a:xfrm>
          <a:noFill/>
          <a:ln/>
        </p:spPr>
        <p:txBody>
          <a:bodyPr vert="horz" lIns="91440" tIns="45720" rIns="91440" bIns="45720" rtlCol="0" anchor="ctr">
            <a:normAutofit/>
          </a:bodyPr>
          <a:lstStyle/>
          <a:p>
            <a:pPr algn="r" rtl="1"/>
            <a:r>
              <a:rPr lang="fa-IR" sz="3200" b="1" dirty="0" smtClean="0">
                <a:solidFill>
                  <a:srgbClr val="070E93"/>
                </a:solidFill>
                <a:effectLst>
                  <a:outerShdw blurRad="38100" dist="38100" dir="2700000" algn="tl">
                    <a:srgbClr val="C0C0C0"/>
                  </a:outerShdw>
                </a:effectLst>
                <a:latin typeface="Times New Roman" pitchFamily="18" charset="0"/>
                <a:cs typeface="B Titr" pitchFamily="2" charset="-78"/>
              </a:rPr>
              <a:t>- رجیستر </a:t>
            </a:r>
            <a:r>
              <a:rPr lang="fa-IR" sz="3200" b="1" dirty="0">
                <a:solidFill>
                  <a:srgbClr val="070E93"/>
                </a:solidFill>
                <a:effectLst>
                  <a:outerShdw blurRad="38100" dist="38100" dir="2700000" algn="tl">
                    <a:srgbClr val="C0C0C0"/>
                  </a:outerShdw>
                </a:effectLst>
                <a:latin typeface="Times New Roman" pitchFamily="18" charset="0"/>
                <a:cs typeface="B Titr" pitchFamily="2" charset="-78"/>
              </a:rPr>
              <a:t>با بار کردن موازی و امکان پاک کردن</a:t>
            </a:r>
            <a:endParaRPr lang="en-US" sz="3200" b="1" dirty="0">
              <a:solidFill>
                <a:srgbClr val="070E93"/>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plus/>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1210</TotalTime>
  <Words>1134</Words>
  <Application>Microsoft Office PowerPoint</Application>
  <PresentationFormat>On-screen Show (4:3)</PresentationFormat>
  <Paragraphs>277</Paragraphs>
  <Slides>27</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Arial Unicode MS</vt:lpstr>
      <vt:lpstr>Arial</vt:lpstr>
      <vt:lpstr>B Lotus</vt:lpstr>
      <vt:lpstr>B Titr</vt:lpstr>
      <vt:lpstr>Calibri</vt:lpstr>
      <vt:lpstr>Nazanin</vt:lpstr>
      <vt:lpstr>Tahoma</vt:lpstr>
      <vt:lpstr>Times New Roman</vt:lpstr>
      <vt:lpstr>Wingdings</vt:lpstr>
      <vt:lpstr>Office Theme</vt:lpstr>
      <vt:lpstr>مدار منطقی</vt:lpstr>
      <vt:lpstr>- رئوس مطالب</vt:lpstr>
      <vt:lpstr>- انتقال اطلاعات توسط رجیسترها و پردازش اطلاعات دودویی</vt:lpstr>
      <vt:lpstr>- شمارنده و رجیستر</vt:lpstr>
      <vt:lpstr>- ثبات ها </vt:lpstr>
      <vt:lpstr>- رجیستر چهار بیتی</vt:lpstr>
      <vt:lpstr>- ثبات چهار بیتی</vt:lpstr>
      <vt:lpstr>- ثبات 4 بیتی با قابلیت بار شدن موازی</vt:lpstr>
      <vt:lpstr>- رجیستر با بار کردن موازی و امکان پاک کردن</vt:lpstr>
      <vt:lpstr>- شيفت رجيستر چهار بيتي</vt:lpstr>
      <vt:lpstr>- نمودار بلوکی ثبات انتقالی چهار بیتی </vt:lpstr>
      <vt:lpstr>- دیاگرام زمانی شیفت رجیستر</vt:lpstr>
      <vt:lpstr>- سوال؟</vt:lpstr>
      <vt:lpstr>- انتقال سریال</vt:lpstr>
      <vt:lpstr>- ثبات انتقال سري</vt:lpstr>
      <vt:lpstr>- ثبات انتقالی (Shift Register)</vt:lpstr>
      <vt:lpstr> Load و پایه JK- طرح یک ثبات با فیلیپ فلاپ</vt:lpstr>
      <vt:lpstr> Load و پایه JK- طرح یک ثبات با فیلیپ فلاپ</vt:lpstr>
      <vt:lpstr>- شیفت رجیستر با فیلیپ فلاپ JK</vt:lpstr>
      <vt:lpstr>- جمع كنندة سريال</vt:lpstr>
      <vt:lpstr>- محاسبات سریال و موازی</vt:lpstr>
      <vt:lpstr>- مقایسه جمع کننده سری و موازی</vt:lpstr>
      <vt:lpstr>- ثبات انتقالی دو طرفه با قابلیت بار شدن موازی</vt:lpstr>
      <vt:lpstr>- ثبات انتقالی دو طرفه با قابلیت بار شدن موازی</vt:lpstr>
      <vt:lpstr>- شیفت رجیستر یونیورسال</vt:lpstr>
      <vt:lpstr>- شیفت رجیستر یونیورسال</vt:lpstr>
      <vt:lpstr>PowerPoint Presentation</vt:lpstr>
    </vt:vector>
  </TitlesOfParts>
  <Company>samira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انتقال اطلاعات توسط رجیسترها</dc:title>
  <dc:creator>Hamed</dc:creator>
  <cp:lastModifiedBy>Mohsen</cp:lastModifiedBy>
  <cp:revision>58</cp:revision>
  <dcterms:created xsi:type="dcterms:W3CDTF">2008-12-30T18:55:08Z</dcterms:created>
  <dcterms:modified xsi:type="dcterms:W3CDTF">2016-12-18T17:37:00Z</dcterms:modified>
</cp:coreProperties>
</file>