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Default Extension="doc" ContentType="application/msword"/>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0" r:id="rId1"/>
  </p:sldMasterIdLst>
  <p:notesMasterIdLst>
    <p:notesMasterId r:id="rId50"/>
  </p:notesMasterIdLst>
  <p:sldIdLst>
    <p:sldId id="890" r:id="rId2"/>
    <p:sldId id="639" r:id="rId3"/>
    <p:sldId id="714" r:id="rId4"/>
    <p:sldId id="715" r:id="rId5"/>
    <p:sldId id="790" r:id="rId6"/>
    <p:sldId id="697" r:id="rId7"/>
    <p:sldId id="869" r:id="rId8"/>
    <p:sldId id="903" r:id="rId9"/>
    <p:sldId id="871" r:id="rId10"/>
    <p:sldId id="872" r:id="rId11"/>
    <p:sldId id="904" r:id="rId12"/>
    <p:sldId id="885" r:id="rId13"/>
    <p:sldId id="874" r:id="rId14"/>
    <p:sldId id="875" r:id="rId15"/>
    <p:sldId id="877" r:id="rId16"/>
    <p:sldId id="878" r:id="rId17"/>
    <p:sldId id="879" r:id="rId18"/>
    <p:sldId id="905" r:id="rId19"/>
    <p:sldId id="880" r:id="rId20"/>
    <p:sldId id="881" r:id="rId21"/>
    <p:sldId id="924" r:id="rId22"/>
    <p:sldId id="882" r:id="rId23"/>
    <p:sldId id="814" r:id="rId24"/>
    <p:sldId id="844" r:id="rId25"/>
    <p:sldId id="839" r:id="rId26"/>
    <p:sldId id="813" r:id="rId27"/>
    <p:sldId id="887" r:id="rId28"/>
    <p:sldId id="919" r:id="rId29"/>
    <p:sldId id="920" r:id="rId30"/>
    <p:sldId id="846" r:id="rId31"/>
    <p:sldId id="847" r:id="rId32"/>
    <p:sldId id="848" r:id="rId33"/>
    <p:sldId id="895" r:id="rId34"/>
    <p:sldId id="849" r:id="rId35"/>
    <p:sldId id="850" r:id="rId36"/>
    <p:sldId id="851" r:id="rId37"/>
    <p:sldId id="897" r:id="rId38"/>
    <p:sldId id="898" r:id="rId39"/>
    <p:sldId id="845" r:id="rId40"/>
    <p:sldId id="900" r:id="rId41"/>
    <p:sldId id="857" r:id="rId42"/>
    <p:sldId id="901" r:id="rId43"/>
    <p:sldId id="922" r:id="rId44"/>
    <p:sldId id="907" r:id="rId45"/>
    <p:sldId id="915" r:id="rId46"/>
    <p:sldId id="914" r:id="rId47"/>
    <p:sldId id="917" r:id="rId48"/>
    <p:sldId id="923" r:id="rId49"/>
  </p:sldIdLst>
  <p:sldSz cx="9144000" cy="6858000" type="screen4x3"/>
  <p:notesSz cx="6858000" cy="9144000"/>
  <p:defaultTextStyle>
    <a:defPPr>
      <a:defRPr lang="en-GB"/>
    </a:defPPr>
    <a:lvl1pPr algn="r" rtl="1" fontAlgn="base">
      <a:spcBef>
        <a:spcPct val="0"/>
      </a:spcBef>
      <a:spcAft>
        <a:spcPct val="0"/>
      </a:spcAft>
      <a:buSzPct val="95000"/>
      <a:buFont typeface="Wingdings" pitchFamily="2" charset="2"/>
      <a:buChar char="§"/>
      <a:defRPr sz="2800" kern="1200">
        <a:solidFill>
          <a:schemeClr val="tx1"/>
        </a:solidFill>
        <a:latin typeface="Times New Roman" pitchFamily="18" charset="0"/>
        <a:ea typeface="+mn-ea"/>
        <a:cs typeface="B Nazanin" pitchFamily="2" charset="-78"/>
      </a:defRPr>
    </a:lvl1pPr>
    <a:lvl2pPr marL="457200" algn="r" rtl="1" fontAlgn="base">
      <a:spcBef>
        <a:spcPct val="0"/>
      </a:spcBef>
      <a:spcAft>
        <a:spcPct val="0"/>
      </a:spcAft>
      <a:buSzPct val="95000"/>
      <a:buFont typeface="Wingdings" pitchFamily="2" charset="2"/>
      <a:buChar char="§"/>
      <a:defRPr sz="2800" kern="1200">
        <a:solidFill>
          <a:schemeClr val="tx1"/>
        </a:solidFill>
        <a:latin typeface="Times New Roman" pitchFamily="18" charset="0"/>
        <a:ea typeface="+mn-ea"/>
        <a:cs typeface="B Nazanin" pitchFamily="2" charset="-78"/>
      </a:defRPr>
    </a:lvl2pPr>
    <a:lvl3pPr marL="914400" algn="r" rtl="1" fontAlgn="base">
      <a:spcBef>
        <a:spcPct val="0"/>
      </a:spcBef>
      <a:spcAft>
        <a:spcPct val="0"/>
      </a:spcAft>
      <a:buSzPct val="95000"/>
      <a:buFont typeface="Wingdings" pitchFamily="2" charset="2"/>
      <a:buChar char="§"/>
      <a:defRPr sz="2800" kern="1200">
        <a:solidFill>
          <a:schemeClr val="tx1"/>
        </a:solidFill>
        <a:latin typeface="Times New Roman" pitchFamily="18" charset="0"/>
        <a:ea typeface="+mn-ea"/>
        <a:cs typeface="B Nazanin" pitchFamily="2" charset="-78"/>
      </a:defRPr>
    </a:lvl3pPr>
    <a:lvl4pPr marL="1371600" algn="r" rtl="1" fontAlgn="base">
      <a:spcBef>
        <a:spcPct val="0"/>
      </a:spcBef>
      <a:spcAft>
        <a:spcPct val="0"/>
      </a:spcAft>
      <a:buSzPct val="95000"/>
      <a:buFont typeface="Wingdings" pitchFamily="2" charset="2"/>
      <a:buChar char="§"/>
      <a:defRPr sz="2800" kern="1200">
        <a:solidFill>
          <a:schemeClr val="tx1"/>
        </a:solidFill>
        <a:latin typeface="Times New Roman" pitchFamily="18" charset="0"/>
        <a:ea typeface="+mn-ea"/>
        <a:cs typeface="B Nazanin" pitchFamily="2" charset="-78"/>
      </a:defRPr>
    </a:lvl4pPr>
    <a:lvl5pPr marL="1828800" algn="r" rtl="1" fontAlgn="base">
      <a:spcBef>
        <a:spcPct val="0"/>
      </a:spcBef>
      <a:spcAft>
        <a:spcPct val="0"/>
      </a:spcAft>
      <a:buSzPct val="95000"/>
      <a:buFont typeface="Wingdings" pitchFamily="2" charset="2"/>
      <a:buChar char="§"/>
      <a:defRPr sz="2800" kern="1200">
        <a:solidFill>
          <a:schemeClr val="tx1"/>
        </a:solidFill>
        <a:latin typeface="Times New Roman" pitchFamily="18" charset="0"/>
        <a:ea typeface="+mn-ea"/>
        <a:cs typeface="B Nazanin" pitchFamily="2" charset="-78"/>
      </a:defRPr>
    </a:lvl5pPr>
    <a:lvl6pPr marL="2286000" algn="l" defTabSz="914400" rtl="0" eaLnBrk="1" latinLnBrk="0" hangingPunct="1">
      <a:defRPr sz="2800" kern="1200">
        <a:solidFill>
          <a:schemeClr val="tx1"/>
        </a:solidFill>
        <a:latin typeface="Times New Roman" pitchFamily="18" charset="0"/>
        <a:ea typeface="+mn-ea"/>
        <a:cs typeface="B Nazanin" pitchFamily="2" charset="-78"/>
      </a:defRPr>
    </a:lvl6pPr>
    <a:lvl7pPr marL="2743200" algn="l" defTabSz="914400" rtl="0" eaLnBrk="1" latinLnBrk="0" hangingPunct="1">
      <a:defRPr sz="2800" kern="1200">
        <a:solidFill>
          <a:schemeClr val="tx1"/>
        </a:solidFill>
        <a:latin typeface="Times New Roman" pitchFamily="18" charset="0"/>
        <a:ea typeface="+mn-ea"/>
        <a:cs typeface="B Nazanin" pitchFamily="2" charset="-78"/>
      </a:defRPr>
    </a:lvl7pPr>
    <a:lvl8pPr marL="3200400" algn="l" defTabSz="914400" rtl="0" eaLnBrk="1" latinLnBrk="0" hangingPunct="1">
      <a:defRPr sz="2800" kern="1200">
        <a:solidFill>
          <a:schemeClr val="tx1"/>
        </a:solidFill>
        <a:latin typeface="Times New Roman" pitchFamily="18" charset="0"/>
        <a:ea typeface="+mn-ea"/>
        <a:cs typeface="B Nazanin" pitchFamily="2" charset="-78"/>
      </a:defRPr>
    </a:lvl8pPr>
    <a:lvl9pPr marL="3657600" algn="l" defTabSz="914400" rtl="0" eaLnBrk="1" latinLnBrk="0" hangingPunct="1">
      <a:defRPr sz="2800" kern="1200">
        <a:solidFill>
          <a:schemeClr val="tx1"/>
        </a:solidFill>
        <a:latin typeface="Times New Roman" pitchFamily="18" charset="0"/>
        <a:ea typeface="+mn-ea"/>
        <a:cs typeface="B Nazanin" pitchFamily="2" charset="-7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00"/>
    <a:srgbClr val="FFB089"/>
    <a:srgbClr val="FFBB99"/>
    <a:srgbClr val="800000"/>
    <a:srgbClr val="0000FF"/>
    <a:srgbClr val="FFFFD1"/>
    <a:srgbClr val="663300"/>
    <a:srgbClr val="FF0000"/>
    <a:srgbClr val="CCFFFF"/>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21507" autoAdjust="0"/>
    <p:restoredTop sz="94491" autoAdjust="0"/>
  </p:normalViewPr>
  <p:slideViewPr>
    <p:cSldViewPr>
      <p:cViewPr varScale="1">
        <p:scale>
          <a:sx n="70" d="100"/>
          <a:sy n="70" d="100"/>
        </p:scale>
        <p:origin x="744" y="72"/>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114"/>
    </p:cViewPr>
  </p:sorterViewPr>
  <p:notesViewPr>
    <p:cSldViewPr>
      <p:cViewPr varScale="1">
        <p:scale>
          <a:sx n="40" d="100"/>
          <a:sy n="40" d="100"/>
        </p:scale>
        <p:origin x="-150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_rels/viewProps.xml.rels><?xml version="1.0" encoding="UTF-8" standalone="yes"?>
<Relationships xmlns="http://schemas.openxmlformats.org/package/2006/relationships"><Relationship Id="rId1"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image" Target="../media/image28.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image" Target="../media/image34.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image" Target="../media/image36.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39.wmf"/><Relationship Id="rId1" Type="http://schemas.openxmlformats.org/officeDocument/2006/relationships/image" Target="../media/image38.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0.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41.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43.wmf"/><Relationship Id="rId1" Type="http://schemas.openxmlformats.org/officeDocument/2006/relationships/image" Target="../media/image42.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emf"/><Relationship Id="rId4" Type="http://schemas.openxmlformats.org/officeDocument/2006/relationships/image" Target="../media/image21.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image" Target="../media/image22.png"/></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4.png"/></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buSzTx/>
              <a:buFontTx/>
              <a:buNone/>
              <a:defRPr sz="1200"/>
            </a:lvl1pPr>
          </a:lstStyle>
          <a:p>
            <a:endParaRPr lang="en-US"/>
          </a:p>
        </p:txBody>
      </p:sp>
      <p:sp>
        <p:nvSpPr>
          <p:cNvPr id="6144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rtl="0">
              <a:buSzTx/>
              <a:buFontTx/>
              <a:buNone/>
              <a:defRPr sz="1200"/>
            </a:lvl1pPr>
          </a:lstStyle>
          <a:p>
            <a:endParaRPr lang="en-US"/>
          </a:p>
        </p:txBody>
      </p:sp>
      <p:sp>
        <p:nvSpPr>
          <p:cNvPr id="614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6144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144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a:buSzTx/>
              <a:buFontTx/>
              <a:buNone/>
              <a:defRPr sz="1200"/>
            </a:lvl1pPr>
          </a:lstStyle>
          <a:p>
            <a:endParaRPr lang="en-US"/>
          </a:p>
        </p:txBody>
      </p:sp>
      <p:sp>
        <p:nvSpPr>
          <p:cNvPr id="6144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rtl="0">
              <a:buSzTx/>
              <a:buFontTx/>
              <a:buNone/>
              <a:defRPr sz="1200"/>
            </a:lvl1pPr>
          </a:lstStyle>
          <a:p>
            <a:fld id="{452F6E0D-986D-42A2-AAD5-268782E46324}" type="slidenum">
              <a:rPr lang="en-US"/>
              <a:pPr/>
              <a:t>‹#›</a:t>
            </a:fld>
            <a:endParaRPr lang="en-US"/>
          </a:p>
        </p:txBody>
      </p:sp>
    </p:spTree>
    <p:extLst>
      <p:ext uri="{BB962C8B-B14F-4D97-AF65-F5344CB8AC3E}">
        <p14:creationId xmlns:p14="http://schemas.microsoft.com/office/powerpoint/2010/main" val="98392521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mn-ea"/>
        <a:cs typeface="Arial" pitchFamily="34" charset="0"/>
      </a:defRPr>
    </a:lvl1pPr>
    <a:lvl2pPr marL="457200" algn="l" rtl="0" fontAlgn="base">
      <a:spcBef>
        <a:spcPct val="30000"/>
      </a:spcBef>
      <a:spcAft>
        <a:spcPct val="0"/>
      </a:spcAft>
      <a:defRPr sz="1200" kern="1200">
        <a:solidFill>
          <a:schemeClr val="tx1"/>
        </a:solidFill>
        <a:latin typeface="Times New Roman" pitchFamily="18" charset="0"/>
        <a:ea typeface="+mn-ea"/>
        <a:cs typeface="Arial" pitchFamily="34" charset="0"/>
      </a:defRPr>
    </a:lvl2pPr>
    <a:lvl3pPr marL="914400" algn="l" rtl="0" fontAlgn="base">
      <a:spcBef>
        <a:spcPct val="30000"/>
      </a:spcBef>
      <a:spcAft>
        <a:spcPct val="0"/>
      </a:spcAft>
      <a:defRPr sz="1200" kern="1200">
        <a:solidFill>
          <a:schemeClr val="tx1"/>
        </a:solidFill>
        <a:latin typeface="Times New Roman" pitchFamily="18" charset="0"/>
        <a:ea typeface="+mn-ea"/>
        <a:cs typeface="Arial" pitchFamily="34" charset="0"/>
      </a:defRPr>
    </a:lvl3pPr>
    <a:lvl4pPr marL="1371600" algn="l" rtl="0" fontAlgn="base">
      <a:spcBef>
        <a:spcPct val="30000"/>
      </a:spcBef>
      <a:spcAft>
        <a:spcPct val="0"/>
      </a:spcAft>
      <a:defRPr sz="1200" kern="1200">
        <a:solidFill>
          <a:schemeClr val="tx1"/>
        </a:solidFill>
        <a:latin typeface="Times New Roman" pitchFamily="18" charset="0"/>
        <a:ea typeface="+mn-ea"/>
        <a:cs typeface="Arial" pitchFamily="34" charset="0"/>
      </a:defRPr>
    </a:lvl4pPr>
    <a:lvl5pPr marL="1828800" algn="l" rtl="0" fontAlgn="base">
      <a:spcBef>
        <a:spcPct val="30000"/>
      </a:spcBef>
      <a:spcAft>
        <a:spcPct val="0"/>
      </a:spcAft>
      <a:defRPr sz="1200" kern="1200">
        <a:solidFill>
          <a:schemeClr val="tx1"/>
        </a:solidFill>
        <a:latin typeface="Times New Roman" pitchFamily="18"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7D65A88-5634-40BF-B9E1-50309403E2FB}" type="slidenum">
              <a:rPr lang="en-US"/>
              <a:pPr/>
              <a:t>2</a:t>
            </a:fld>
            <a:endParaRPr lang="en-US" dirty="0"/>
          </a:p>
        </p:txBody>
      </p:sp>
      <p:sp>
        <p:nvSpPr>
          <p:cNvPr id="128002" name="Rectangle 2"/>
          <p:cNvSpPr>
            <a:spLocks noGrp="1" noRot="1" noChangeAspect="1" noChangeArrowheads="1" noTextEdit="1"/>
          </p:cNvSpPr>
          <p:nvPr>
            <p:ph type="sldImg"/>
          </p:nvPr>
        </p:nvSpPr>
        <p:spPr>
          <a:ln/>
        </p:spPr>
      </p:sp>
      <p:sp>
        <p:nvSpPr>
          <p:cNvPr id="128003"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8122984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03AF65-1F43-4FD5-B902-E7CEA38F568C}" type="slidenum">
              <a:rPr lang="fa-IR"/>
              <a:pPr/>
              <a:t>48</a:t>
            </a:fld>
            <a:endParaRPr lang="en-US"/>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8615257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52F6E0D-986D-42A2-AAD5-268782E46324}" type="slidenum">
              <a:rPr lang="en-US" smtClean="0"/>
              <a:pPr/>
              <a:t>9</a:t>
            </a:fld>
            <a:endParaRPr lang="en-US"/>
          </a:p>
        </p:txBody>
      </p:sp>
    </p:spTree>
    <p:extLst>
      <p:ext uri="{BB962C8B-B14F-4D97-AF65-F5344CB8AC3E}">
        <p14:creationId xmlns:p14="http://schemas.microsoft.com/office/powerpoint/2010/main" val="24196646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52F6E0D-986D-42A2-AAD5-268782E46324}" type="slidenum">
              <a:rPr lang="en-US" smtClean="0"/>
              <a:pPr/>
              <a:t>11</a:t>
            </a:fld>
            <a:endParaRPr lang="en-US"/>
          </a:p>
        </p:txBody>
      </p:sp>
    </p:spTree>
    <p:extLst>
      <p:ext uri="{BB962C8B-B14F-4D97-AF65-F5344CB8AC3E}">
        <p14:creationId xmlns:p14="http://schemas.microsoft.com/office/powerpoint/2010/main" val="216027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FF90300A-8AD7-4AD7-A31B-779E2AB16B87}" type="slidenum">
              <a:rPr lang="tr-TR" smtClean="0"/>
              <a:pPr/>
              <a:t>24</a:t>
            </a:fld>
            <a:endParaRPr lang="tr-TR" smtClean="0"/>
          </a:p>
        </p:txBody>
      </p:sp>
      <p:sp>
        <p:nvSpPr>
          <p:cNvPr id="95235" name="Rectangle 2"/>
          <p:cNvSpPr>
            <a:spLocks noGrp="1" noChangeArrowheads="1"/>
          </p:cNvSpPr>
          <p:nvPr>
            <p:ph type="body" idx="1"/>
          </p:nvPr>
        </p:nvSpPr>
        <p:spPr>
          <a:xfrm>
            <a:off x="515938" y="4344988"/>
            <a:ext cx="5910262" cy="4114800"/>
          </a:xfrm>
          <a:noFill/>
          <a:ln/>
        </p:spPr>
        <p:txBody>
          <a:bodyPr lIns="90476" tIns="44445" rIns="90476" bIns="44445"/>
          <a:lstStyle/>
          <a:p>
            <a:r>
              <a:rPr lang="en-US" smtClean="0"/>
              <a:t>credential:</a:t>
            </a:r>
          </a:p>
          <a:p>
            <a:r>
              <a:rPr lang="en-US" smtClean="0"/>
              <a:t>bring a computer</a:t>
            </a:r>
          </a:p>
          <a:p>
            <a:r>
              <a:rPr lang="en-US" smtClean="0"/>
              <a:t>die photo</a:t>
            </a:r>
          </a:p>
          <a:p>
            <a:r>
              <a:rPr lang="en-US" smtClean="0"/>
              <a:t>wafer</a:t>
            </a:r>
          </a:p>
          <a:p>
            <a:endParaRPr lang="en-US" smtClean="0"/>
          </a:p>
          <a:p>
            <a:r>
              <a:rPr lang="en-US" smtClean="0"/>
              <a:t>:</a:t>
            </a:r>
          </a:p>
          <a:p>
            <a:r>
              <a:rPr lang="en-US" smtClean="0"/>
              <a:t>This can be an hidden slide.  I just want to use this to do my own planning.</a:t>
            </a:r>
          </a:p>
          <a:p>
            <a:r>
              <a:rPr lang="en-US" smtClean="0"/>
              <a:t>I have rearranged Culler’s lecture slides slightly and add more slides.  This covers everything he covers in his first lecture (and more) but may </a:t>
            </a:r>
          </a:p>
          <a:p>
            <a:r>
              <a:rPr lang="en-US" smtClean="0"/>
              <a:t>We will save the fun part, “ Levels of Organization,” at the end (so student can stay awake): I will show the internal stricture of the SS10/20.</a:t>
            </a:r>
          </a:p>
          <a:p>
            <a:endParaRPr lang="en-US" smtClean="0"/>
          </a:p>
          <a:p>
            <a:r>
              <a:rPr lang="en-US" smtClean="0"/>
              <a:t>Notes to Patterson: You may want to edit the slides in your section or add extra slides to taylor your needs. </a:t>
            </a:r>
          </a:p>
        </p:txBody>
      </p:sp>
      <p:sp>
        <p:nvSpPr>
          <p:cNvPr id="95236" name="Rectangle 3"/>
          <p:cNvSpPr>
            <a:spLocks noGrp="1" noRot="1" noChangeAspect="1" noChangeArrowheads="1" noTextEdit="1"/>
          </p:cNvSpPr>
          <p:nvPr>
            <p:ph type="sldImg"/>
          </p:nvPr>
        </p:nvSpPr>
        <p:spPr>
          <a:xfrm>
            <a:off x="1157288" y="587375"/>
            <a:ext cx="4554537" cy="3416300"/>
          </a:xfrm>
          <a:ln>
            <a:noFill/>
          </a:ln>
        </p:spPr>
      </p:sp>
    </p:spTree>
    <p:extLst>
      <p:ext uri="{BB962C8B-B14F-4D97-AF65-F5344CB8AC3E}">
        <p14:creationId xmlns:p14="http://schemas.microsoft.com/office/powerpoint/2010/main" val="13700694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08727AA2-AB46-4AF5-8D7F-1267DDFBE92B}" type="slidenum">
              <a:rPr lang="tr-TR" smtClean="0"/>
              <a:pPr/>
              <a:t>25</a:t>
            </a:fld>
            <a:endParaRPr lang="tr-TR" smtClean="0"/>
          </a:p>
        </p:txBody>
      </p:sp>
      <p:sp>
        <p:nvSpPr>
          <p:cNvPr id="96259" name="Rectangle 2"/>
          <p:cNvSpPr>
            <a:spLocks noGrp="1" noChangeArrowheads="1"/>
          </p:cNvSpPr>
          <p:nvPr>
            <p:ph type="body" idx="1"/>
          </p:nvPr>
        </p:nvSpPr>
        <p:spPr>
          <a:xfrm>
            <a:off x="515938" y="4344988"/>
            <a:ext cx="5910262" cy="4114800"/>
          </a:xfrm>
          <a:noFill/>
          <a:ln/>
        </p:spPr>
        <p:txBody>
          <a:bodyPr lIns="90476" tIns="44445" rIns="90476" bIns="44445"/>
          <a:lstStyle/>
          <a:p>
            <a:r>
              <a:rPr lang="en-US" smtClean="0"/>
              <a:t>credential:</a:t>
            </a:r>
          </a:p>
          <a:p>
            <a:r>
              <a:rPr lang="en-US" smtClean="0"/>
              <a:t>bring a computer</a:t>
            </a:r>
          </a:p>
          <a:p>
            <a:r>
              <a:rPr lang="en-US" smtClean="0"/>
              <a:t>die photo</a:t>
            </a:r>
          </a:p>
          <a:p>
            <a:r>
              <a:rPr lang="en-US" smtClean="0"/>
              <a:t>wafer</a:t>
            </a:r>
          </a:p>
          <a:p>
            <a:endParaRPr lang="en-US" smtClean="0"/>
          </a:p>
          <a:p>
            <a:r>
              <a:rPr lang="en-US" smtClean="0"/>
              <a:t>:</a:t>
            </a:r>
          </a:p>
          <a:p>
            <a:r>
              <a:rPr lang="en-US" smtClean="0"/>
              <a:t>This can be an hidden slide.  I just want to use this to do my own planning.</a:t>
            </a:r>
          </a:p>
          <a:p>
            <a:r>
              <a:rPr lang="en-US" smtClean="0"/>
              <a:t>I have rearranged Culler’s lecture slides slightly and add more slides.  This covers everything he covers in his first lecture (and more) but may </a:t>
            </a:r>
          </a:p>
          <a:p>
            <a:r>
              <a:rPr lang="en-US" smtClean="0"/>
              <a:t>We will save the fun part, “ Levels of Organization,” at the end (so student can stay awake): I will show the internal stricture of the SS10/20.</a:t>
            </a:r>
          </a:p>
          <a:p>
            <a:endParaRPr lang="en-US" smtClean="0"/>
          </a:p>
          <a:p>
            <a:r>
              <a:rPr lang="en-US" smtClean="0"/>
              <a:t>Notes to Patterson: You may want to edit the slides in your section or add extra slides to taylor your needs. </a:t>
            </a:r>
          </a:p>
        </p:txBody>
      </p:sp>
      <p:sp>
        <p:nvSpPr>
          <p:cNvPr id="96260" name="Rectangle 3"/>
          <p:cNvSpPr>
            <a:spLocks noGrp="1" noRot="1" noChangeAspect="1" noChangeArrowheads="1" noTextEdit="1"/>
          </p:cNvSpPr>
          <p:nvPr>
            <p:ph type="sldImg"/>
          </p:nvPr>
        </p:nvSpPr>
        <p:spPr>
          <a:xfrm>
            <a:off x="1157288" y="587375"/>
            <a:ext cx="4554537" cy="3416300"/>
          </a:xfrm>
          <a:ln>
            <a:noFill/>
          </a:ln>
        </p:spPr>
      </p:sp>
    </p:spTree>
    <p:extLst>
      <p:ext uri="{BB962C8B-B14F-4D97-AF65-F5344CB8AC3E}">
        <p14:creationId xmlns:p14="http://schemas.microsoft.com/office/powerpoint/2010/main" val="2707446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3860F0E-13DB-49EA-A528-05C50795FA74}" type="slidenum">
              <a:rPr lang="fa-IR"/>
              <a:pPr/>
              <a:t>31</a:t>
            </a:fld>
            <a:endParaRPr lang="en-US"/>
          </a:p>
        </p:txBody>
      </p:sp>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9818560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EEB28B5E-DEA4-4742-B958-DEE7EB67C752}" type="slidenum">
              <a:rPr lang="tr-TR" smtClean="0"/>
              <a:pPr/>
              <a:t>39</a:t>
            </a:fld>
            <a:endParaRPr lang="tr-TR" smtClean="0"/>
          </a:p>
        </p:txBody>
      </p:sp>
      <p:sp>
        <p:nvSpPr>
          <p:cNvPr id="94211" name="Rectangle 2"/>
          <p:cNvSpPr>
            <a:spLocks noGrp="1" noChangeArrowheads="1"/>
          </p:cNvSpPr>
          <p:nvPr>
            <p:ph type="body" idx="1"/>
          </p:nvPr>
        </p:nvSpPr>
        <p:spPr>
          <a:xfrm>
            <a:off x="515938" y="4344988"/>
            <a:ext cx="5910262" cy="4114800"/>
          </a:xfrm>
          <a:noFill/>
          <a:ln/>
        </p:spPr>
        <p:txBody>
          <a:bodyPr lIns="90476" tIns="44445" rIns="90476" bIns="44445"/>
          <a:lstStyle/>
          <a:p>
            <a:r>
              <a:rPr lang="en-US" smtClean="0"/>
              <a:t>credential:</a:t>
            </a:r>
          </a:p>
          <a:p>
            <a:r>
              <a:rPr lang="en-US" smtClean="0"/>
              <a:t>bring a computer</a:t>
            </a:r>
          </a:p>
          <a:p>
            <a:r>
              <a:rPr lang="en-US" smtClean="0"/>
              <a:t>die photo</a:t>
            </a:r>
          </a:p>
          <a:p>
            <a:r>
              <a:rPr lang="en-US" smtClean="0"/>
              <a:t>wafer</a:t>
            </a:r>
          </a:p>
          <a:p>
            <a:endParaRPr lang="en-US" smtClean="0"/>
          </a:p>
          <a:p>
            <a:r>
              <a:rPr lang="en-US" smtClean="0"/>
              <a:t>:</a:t>
            </a:r>
          </a:p>
          <a:p>
            <a:r>
              <a:rPr lang="en-US" smtClean="0"/>
              <a:t>This can be an hidden slide.  I just want to use this to do my own planning.</a:t>
            </a:r>
          </a:p>
          <a:p>
            <a:r>
              <a:rPr lang="en-US" smtClean="0"/>
              <a:t>I have rearranged Culler’s lecture slides slightly and add more slides.  This covers everything he covers in his first lecture (and more) but may </a:t>
            </a:r>
          </a:p>
          <a:p>
            <a:r>
              <a:rPr lang="en-US" smtClean="0"/>
              <a:t>We will save the fun part, “ Levels of Organization,” at the end (so student can stay awake): I will show the internal stricture of the SS10/20.</a:t>
            </a:r>
          </a:p>
          <a:p>
            <a:endParaRPr lang="en-US" smtClean="0"/>
          </a:p>
          <a:p>
            <a:r>
              <a:rPr lang="en-US" smtClean="0"/>
              <a:t>Notes to Patterson: You may want to edit the slides in your section or add extra slides to taylor your needs. </a:t>
            </a:r>
          </a:p>
        </p:txBody>
      </p:sp>
      <p:sp>
        <p:nvSpPr>
          <p:cNvPr id="94212" name="Rectangle 3"/>
          <p:cNvSpPr>
            <a:spLocks noGrp="1" noRot="1" noChangeAspect="1" noChangeArrowheads="1" noTextEdit="1"/>
          </p:cNvSpPr>
          <p:nvPr>
            <p:ph type="sldImg"/>
          </p:nvPr>
        </p:nvSpPr>
        <p:spPr>
          <a:xfrm>
            <a:off x="1157288" y="587375"/>
            <a:ext cx="4554537" cy="3416300"/>
          </a:xfrm>
          <a:ln>
            <a:noFill/>
          </a:ln>
        </p:spPr>
      </p:sp>
    </p:spTree>
    <p:extLst>
      <p:ext uri="{BB962C8B-B14F-4D97-AF65-F5344CB8AC3E}">
        <p14:creationId xmlns:p14="http://schemas.microsoft.com/office/powerpoint/2010/main" val="27154153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A2B77F2-D79D-472A-B4F2-171CF83C3DF7}" type="slidenum">
              <a:rPr lang="fa-IR"/>
              <a:pPr/>
              <a:t>45</a:t>
            </a:fld>
            <a:endParaRPr lang="en-US"/>
          </a:p>
        </p:txBody>
      </p:sp>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4946292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561BB8-C0B8-4980-9541-A94E8BDA8FD3}" type="slidenum">
              <a:rPr lang="fa-IR"/>
              <a:pPr/>
              <a:t>46</a:t>
            </a:fld>
            <a:endParaRPr lang="en-US"/>
          </a:p>
        </p:txBody>
      </p:sp>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177083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5D3C18A1-76F9-42AA-BEE9-A006F43AB738}"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F627E2-DADB-459F-AE35-1001496E42B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1A3261-F112-496E-9979-668F00E6CE6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6D142D-6E4C-458B-82A7-8156520CF12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D88DAB-A334-4241-88AD-13164D2B178F}"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794719-51CB-4C38-B5AA-51B27E07374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CF7BE4E-B27E-44F0-B055-5ADE5422653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E896252-0B55-4A90-812D-9C2FCCF6CDC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0353335-9E93-4E7A-A7F9-18460B09EF1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F59CA2-C81A-4687-8795-21BD8CC1F54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4D1EBF8A-4BF6-4664-8211-D4C74700C5AF}"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D84CDC1-0A30-45F1-952E-7F4C59DC44C9}"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4.vml"/><Relationship Id="rId4" Type="http://schemas.openxmlformats.org/officeDocument/2006/relationships/image" Target="../media/image10.wmf"/></Relationships>
</file>

<file path=ppt/slides/_rels/slide14.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gi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17.wmf"/><Relationship Id="rId5" Type="http://schemas.openxmlformats.org/officeDocument/2006/relationships/oleObject" Target="../embeddings/oleObject7.bin"/><Relationship Id="rId4" Type="http://schemas.openxmlformats.org/officeDocument/2006/relationships/image" Target="../media/image16.wmf"/></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10.bin"/><Relationship Id="rId3" Type="http://schemas.openxmlformats.org/officeDocument/2006/relationships/oleObject" Target="../embeddings/oleObject8.bin"/><Relationship Id="rId7" Type="http://schemas.openxmlformats.org/officeDocument/2006/relationships/image" Target="../media/image19.wmf"/><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oleObject" Target="../embeddings/oleObject9.bin"/><Relationship Id="rId11" Type="http://schemas.openxmlformats.org/officeDocument/2006/relationships/image" Target="../media/image21.wmf"/><Relationship Id="rId5" Type="http://schemas.openxmlformats.org/officeDocument/2006/relationships/image" Target="../media/image18.emf"/><Relationship Id="rId10" Type="http://schemas.openxmlformats.org/officeDocument/2006/relationships/oleObject" Target="../embeddings/oleObject11.bin"/><Relationship Id="rId4" Type="http://schemas.openxmlformats.org/officeDocument/2006/relationships/oleObject" Target="../embeddings/Microsoft_Word_97_-_2003_Document1.doc"/><Relationship Id="rId9" Type="http://schemas.openxmlformats.org/officeDocument/2006/relationships/image" Target="../media/image20.w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23.png"/><Relationship Id="rId5" Type="http://schemas.openxmlformats.org/officeDocument/2006/relationships/oleObject" Target="../embeddings/oleObject13.bin"/><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25.wmf"/><Relationship Id="rId5" Type="http://schemas.openxmlformats.org/officeDocument/2006/relationships/oleObject" Target="../embeddings/oleObject15.bin"/><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25.wmf"/><Relationship Id="rId5" Type="http://schemas.openxmlformats.org/officeDocument/2006/relationships/oleObject" Target="../embeddings/oleObject17.bin"/><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10.vml"/><Relationship Id="rId5" Type="http://schemas.openxmlformats.org/officeDocument/2006/relationships/image" Target="../media/image27.wmf"/><Relationship Id="rId4" Type="http://schemas.openxmlformats.org/officeDocument/2006/relationships/oleObject" Target="../embeddings/oleObject18.bin"/></Relationships>
</file>

<file path=ppt/slides/_rels/slide26.xml.rels><?xml version="1.0" encoding="UTF-8" standalone="yes"?>
<Relationships xmlns="http://schemas.openxmlformats.org/package/2006/relationships"><Relationship Id="rId3" Type="http://schemas.openxmlformats.org/officeDocument/2006/relationships/image" Target="../media/image30.wmf"/><Relationship Id="rId7" Type="http://schemas.openxmlformats.org/officeDocument/2006/relationships/image" Target="../media/image29.wmf"/><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oleObject" Target="../embeddings/oleObject20.bin"/><Relationship Id="rId5" Type="http://schemas.openxmlformats.org/officeDocument/2006/relationships/image" Target="../media/image28.wmf"/><Relationship Id="rId4" Type="http://schemas.openxmlformats.org/officeDocument/2006/relationships/oleObject" Target="../embeddings/oleObject19.bin"/></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12.vml"/><Relationship Id="rId5" Type="http://schemas.openxmlformats.org/officeDocument/2006/relationships/image" Target="../media/image31.wmf"/><Relationship Id="rId4" Type="http://schemas.openxmlformats.org/officeDocument/2006/relationships/oleObject" Target="../embeddings/oleObject21.bin"/></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image" Target="../media/image35.wmf"/><Relationship Id="rId5" Type="http://schemas.openxmlformats.org/officeDocument/2006/relationships/oleObject" Target="../embeddings/oleObject23.bin"/><Relationship Id="rId4" Type="http://schemas.openxmlformats.org/officeDocument/2006/relationships/image" Target="../media/image34.wmf"/></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image" Target="../media/image37.wmf"/><Relationship Id="rId5" Type="http://schemas.openxmlformats.org/officeDocument/2006/relationships/oleObject" Target="../embeddings/oleObject25.bin"/><Relationship Id="rId4" Type="http://schemas.openxmlformats.org/officeDocument/2006/relationships/image" Target="../media/image36.wmf"/></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6.xml"/><Relationship Id="rId1" Type="http://schemas.openxmlformats.org/officeDocument/2006/relationships/vmlDrawing" Target="../drawings/vmlDrawing15.vml"/><Relationship Id="rId6" Type="http://schemas.openxmlformats.org/officeDocument/2006/relationships/image" Target="../media/image39.wmf"/><Relationship Id="rId5" Type="http://schemas.openxmlformats.org/officeDocument/2006/relationships/oleObject" Target="../embeddings/oleObject27.bin"/><Relationship Id="rId4" Type="http://schemas.openxmlformats.org/officeDocument/2006/relationships/image" Target="../media/image38.wmf"/></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7.xml"/><Relationship Id="rId1" Type="http://schemas.openxmlformats.org/officeDocument/2006/relationships/vmlDrawing" Target="../drawings/vmlDrawing16.vml"/><Relationship Id="rId4" Type="http://schemas.openxmlformats.org/officeDocument/2006/relationships/image" Target="../media/image40.wmf"/></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7.xml"/><Relationship Id="rId1" Type="http://schemas.openxmlformats.org/officeDocument/2006/relationships/vmlDrawing" Target="../drawings/vmlDrawing17.vml"/><Relationship Id="rId4" Type="http://schemas.openxmlformats.org/officeDocument/2006/relationships/image" Target="../media/image41.wmf"/></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0.wmf"/><Relationship Id="rId7" Type="http://schemas.openxmlformats.org/officeDocument/2006/relationships/image" Target="../media/image43.wmf"/><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oleObject" Target="../embeddings/oleObject31.bin"/><Relationship Id="rId5" Type="http://schemas.openxmlformats.org/officeDocument/2006/relationships/image" Target="../media/image42.wmf"/><Relationship Id="rId4" Type="http://schemas.openxmlformats.org/officeDocument/2006/relationships/oleObject" Target="../embeddings/oleObject30.bin"/></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Layout" Target="../slideLayouts/slideLayout7.xml"/><Relationship Id="rId1" Type="http://schemas.openxmlformats.org/officeDocument/2006/relationships/vmlDrawing" Target="../drawings/vmlDrawing19.vml"/><Relationship Id="rId4" Type="http://schemas.openxmlformats.org/officeDocument/2006/relationships/image" Target="../media/image44.wm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6.w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vmlDrawing" Target="../drawings/vmlDrawing2.vml"/><Relationship Id="rId4" Type="http://schemas.openxmlformats.org/officeDocument/2006/relationships/image" Target="../media/image7.wm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9.w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oleObject" Target="../embeddings/oleObject4.bin"/><Relationship Id="rId5" Type="http://schemas.openxmlformats.org/officeDocument/2006/relationships/image" Target="../media/image8.wmf"/><Relationship Id="rId4" Type="http://schemas.openxmlformats.org/officeDocument/2006/relationships/oleObject" Target="../embeddings/oleObject3.bin"/></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684375" y="2362200"/>
            <a:ext cx="5816583" cy="1066800"/>
          </a:xfrm>
        </p:spPr>
        <p:txBody>
          <a:bodyPr/>
          <a:lstStyle/>
          <a:p>
            <a:pPr rtl="1"/>
            <a:r>
              <a:rPr lang="fa-IR" sz="6600" b="1" dirty="0" smtClean="0">
                <a:solidFill>
                  <a:schemeClr val="tx1"/>
                </a:solidFill>
                <a:effectLst>
                  <a:outerShdw blurRad="38100" dist="38100" dir="2700000" algn="tl">
                    <a:srgbClr val="C0C0C0"/>
                  </a:outerShdw>
                </a:effectLst>
                <a:latin typeface="B Titr" pitchFamily="2" charset="-78"/>
                <a:cs typeface="B Titr" pitchFamily="2" charset="-78"/>
              </a:rPr>
              <a:t>مدار منطقی</a:t>
            </a:r>
            <a:endParaRPr lang="en-GB" sz="6600" dirty="0">
              <a:latin typeface="Arial Unicode MS" pitchFamily="34" charset="-128"/>
              <a:cs typeface="Nazanin" pitchFamily="2" charset="-78"/>
            </a:endParaRPr>
          </a:p>
        </p:txBody>
      </p:sp>
      <p:sp>
        <p:nvSpPr>
          <p:cNvPr id="7" name="Slide Number Placeholder 5"/>
          <p:cNvSpPr>
            <a:spLocks noGrp="1"/>
          </p:cNvSpPr>
          <p:nvPr>
            <p:ph type="sldNum" sz="quarter" idx="12"/>
          </p:nvPr>
        </p:nvSpPr>
        <p:spPr/>
        <p:txBody>
          <a:bodyPr/>
          <a:lstStyle/>
          <a:p>
            <a:fld id="{56A51AB5-0C6C-417E-922E-E1EC7404616A}" type="slidenum">
              <a:rPr lang="en-US"/>
              <a:pPr/>
              <a:t>1</a:t>
            </a:fld>
            <a:endParaRPr lang="en-US" dirty="0"/>
          </a:p>
        </p:txBody>
      </p:sp>
      <p:sp>
        <p:nvSpPr>
          <p:cNvPr id="2054" name="Rectangle 6"/>
          <p:cNvSpPr>
            <a:spLocks noChangeArrowheads="1"/>
          </p:cNvSpPr>
          <p:nvPr/>
        </p:nvSpPr>
        <p:spPr bwMode="auto">
          <a:xfrm>
            <a:off x="7358082" y="4000504"/>
            <a:ext cx="1039067" cy="461665"/>
          </a:xfrm>
          <a:prstGeom prst="rect">
            <a:avLst/>
          </a:prstGeom>
          <a:noFill/>
          <a:ln w="12700">
            <a:noFill/>
            <a:miter lim="800000"/>
            <a:headEnd type="none" w="sm" len="sm"/>
            <a:tailEnd type="none" w="sm" len="sm"/>
          </a:ln>
          <a:effectLst/>
        </p:spPr>
        <p:txBody>
          <a:bodyPr wrap="none">
            <a:spAutoFit/>
          </a:bodyPr>
          <a:lstStyle/>
          <a:p>
            <a:pPr algn="ctr" rtl="0">
              <a:buSzTx/>
              <a:buFontTx/>
              <a:buNone/>
            </a:pPr>
            <a:r>
              <a:rPr lang="fa-IR" sz="2400" b="1" dirty="0" smtClean="0">
                <a:solidFill>
                  <a:schemeClr val="bg2"/>
                </a:solidFill>
                <a:latin typeface="Arial" pitchFamily="34" charset="0"/>
                <a:cs typeface="B Titr" pitchFamily="2" charset="-78"/>
              </a:rPr>
              <a:t>فرهادي</a:t>
            </a:r>
            <a:endParaRPr lang="en-US" sz="2400" b="1" dirty="0">
              <a:solidFill>
                <a:schemeClr val="accent2"/>
              </a:solidFill>
              <a:latin typeface="Arial Unicode MS" pitchFamily="34" charset="-128"/>
              <a:cs typeface="B Titr" pitchFamily="2" charset="-78"/>
            </a:endParaRPr>
          </a:p>
        </p:txBody>
      </p:sp>
      <p:sp>
        <p:nvSpPr>
          <p:cNvPr id="2055" name="Rectangle 7"/>
          <p:cNvSpPr>
            <a:spLocks noChangeArrowheads="1"/>
          </p:cNvSpPr>
          <p:nvPr/>
        </p:nvSpPr>
        <p:spPr bwMode="auto">
          <a:xfrm>
            <a:off x="4038600" y="5943600"/>
            <a:ext cx="1040670" cy="461665"/>
          </a:xfrm>
          <a:prstGeom prst="rect">
            <a:avLst/>
          </a:prstGeom>
          <a:noFill/>
          <a:ln w="12700">
            <a:noFill/>
            <a:miter lim="800000"/>
            <a:headEnd type="none" w="sm" len="sm"/>
            <a:tailEnd type="none" w="sm" len="sm"/>
          </a:ln>
          <a:effectLst/>
        </p:spPr>
        <p:txBody>
          <a:bodyPr wrap="none">
            <a:spAutoFit/>
          </a:bodyPr>
          <a:lstStyle/>
          <a:p>
            <a:pPr algn="l" rtl="0">
              <a:buSzTx/>
              <a:buFontTx/>
              <a:buNone/>
            </a:pPr>
            <a:r>
              <a:rPr lang="fa-IR" sz="2400" b="1" dirty="0" smtClean="0">
                <a:solidFill>
                  <a:srgbClr val="C0C0C0"/>
                </a:solidFill>
                <a:latin typeface="Arial" pitchFamily="34" charset="0"/>
                <a:cs typeface="B Titr" pitchFamily="2" charset="-78"/>
              </a:rPr>
              <a:t>پاییز 92</a:t>
            </a:r>
            <a:endParaRPr lang="en-US" sz="2400" b="1" dirty="0">
              <a:solidFill>
                <a:schemeClr val="accent2"/>
              </a:solidFill>
              <a:latin typeface="Arial" pitchFamily="34" charset="0"/>
              <a:cs typeface="B Titr" pitchFamily="2" charset="-78"/>
            </a:endParaRPr>
          </a:p>
        </p:txBody>
      </p:sp>
      <p:pic>
        <p:nvPicPr>
          <p:cNvPr id="8" name="Picture 7" descr="unvarm.gif"/>
          <p:cNvPicPr>
            <a:picLocks noChangeAspect="1"/>
          </p:cNvPicPr>
          <p:nvPr/>
        </p:nvPicPr>
        <p:blipFill>
          <a:blip r:embed="rId3"/>
          <a:stretch>
            <a:fillRect/>
          </a:stretch>
        </p:blipFill>
        <p:spPr>
          <a:xfrm>
            <a:off x="3825148" y="428604"/>
            <a:ext cx="1604108" cy="1357322"/>
          </a:xfrm>
          <a:prstGeom prst="rect">
            <a:avLst/>
          </a:prstGeom>
        </p:spPr>
      </p:pic>
    </p:spTree>
  </p:cSld>
  <p:clrMapOvr>
    <a:masterClrMapping/>
  </p:clrMapOvr>
  <p:transition spd="med">
    <p:wheel spokes="2"/>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0"/>
          <p:cNvGrpSpPr/>
          <p:nvPr/>
        </p:nvGrpSpPr>
        <p:grpSpPr>
          <a:xfrm>
            <a:off x="428596" y="785794"/>
            <a:ext cx="7653338" cy="1704975"/>
            <a:chOff x="755650" y="4619625"/>
            <a:chExt cx="7653338" cy="1704975"/>
          </a:xfrm>
        </p:grpSpPr>
        <p:sp>
          <p:nvSpPr>
            <p:cNvPr id="21508" name="Freeform 4"/>
            <p:cNvSpPr>
              <a:spLocks/>
            </p:cNvSpPr>
            <p:nvPr/>
          </p:nvSpPr>
          <p:spPr bwMode="auto">
            <a:xfrm>
              <a:off x="4330700" y="5691188"/>
              <a:ext cx="749300" cy="600075"/>
            </a:xfrm>
            <a:custGeom>
              <a:avLst/>
              <a:gdLst/>
              <a:ahLst/>
              <a:cxnLst>
                <a:cxn ang="0">
                  <a:pos x="180" y="360"/>
                </a:cxn>
                <a:cxn ang="0">
                  <a:pos x="0" y="360"/>
                </a:cxn>
                <a:cxn ang="0">
                  <a:pos x="0" y="0"/>
                </a:cxn>
                <a:cxn ang="0">
                  <a:pos x="180" y="0"/>
                </a:cxn>
                <a:cxn ang="0">
                  <a:pos x="219" y="5"/>
                </a:cxn>
                <a:cxn ang="0">
                  <a:pos x="257" y="19"/>
                </a:cxn>
                <a:cxn ang="0">
                  <a:pos x="291" y="41"/>
                </a:cxn>
                <a:cxn ang="0">
                  <a:pos x="319" y="67"/>
                </a:cxn>
                <a:cxn ang="0">
                  <a:pos x="341" y="103"/>
                </a:cxn>
                <a:cxn ang="0">
                  <a:pos x="355" y="139"/>
                </a:cxn>
                <a:cxn ang="0">
                  <a:pos x="360" y="180"/>
                </a:cxn>
                <a:cxn ang="0">
                  <a:pos x="355" y="221"/>
                </a:cxn>
                <a:cxn ang="0">
                  <a:pos x="341" y="259"/>
                </a:cxn>
                <a:cxn ang="0">
                  <a:pos x="319" y="293"/>
                </a:cxn>
                <a:cxn ang="0">
                  <a:pos x="291" y="321"/>
                </a:cxn>
                <a:cxn ang="0">
                  <a:pos x="257" y="343"/>
                </a:cxn>
                <a:cxn ang="0">
                  <a:pos x="219" y="355"/>
                </a:cxn>
                <a:cxn ang="0">
                  <a:pos x="180" y="360"/>
                </a:cxn>
              </a:cxnLst>
              <a:rect l="0" t="0" r="r" b="b"/>
              <a:pathLst>
                <a:path w="360" h="360">
                  <a:moveTo>
                    <a:pt x="180" y="360"/>
                  </a:moveTo>
                  <a:lnTo>
                    <a:pt x="0" y="360"/>
                  </a:lnTo>
                  <a:lnTo>
                    <a:pt x="0" y="0"/>
                  </a:lnTo>
                  <a:lnTo>
                    <a:pt x="180" y="0"/>
                  </a:lnTo>
                  <a:lnTo>
                    <a:pt x="219" y="5"/>
                  </a:lnTo>
                  <a:lnTo>
                    <a:pt x="257" y="19"/>
                  </a:lnTo>
                  <a:lnTo>
                    <a:pt x="291" y="41"/>
                  </a:lnTo>
                  <a:lnTo>
                    <a:pt x="319" y="67"/>
                  </a:lnTo>
                  <a:lnTo>
                    <a:pt x="341" y="103"/>
                  </a:lnTo>
                  <a:lnTo>
                    <a:pt x="355" y="139"/>
                  </a:lnTo>
                  <a:lnTo>
                    <a:pt x="360" y="180"/>
                  </a:lnTo>
                  <a:lnTo>
                    <a:pt x="355" y="221"/>
                  </a:lnTo>
                  <a:lnTo>
                    <a:pt x="341" y="259"/>
                  </a:lnTo>
                  <a:lnTo>
                    <a:pt x="319" y="293"/>
                  </a:lnTo>
                  <a:lnTo>
                    <a:pt x="291" y="321"/>
                  </a:lnTo>
                  <a:lnTo>
                    <a:pt x="257" y="343"/>
                  </a:lnTo>
                  <a:lnTo>
                    <a:pt x="219" y="355"/>
                  </a:lnTo>
                  <a:lnTo>
                    <a:pt x="180" y="360"/>
                  </a:lnTo>
                  <a:close/>
                </a:path>
              </a:pathLst>
            </a:custGeom>
            <a:solidFill>
              <a:srgbClr val="FFFFFF"/>
            </a:solidFill>
            <a:ln w="15875">
              <a:solidFill>
                <a:srgbClr val="000000"/>
              </a:solidFill>
              <a:prstDash val="solid"/>
              <a:round/>
              <a:headEnd/>
              <a:tailEnd/>
            </a:ln>
          </p:spPr>
          <p:txBody>
            <a:bodyPr/>
            <a:lstStyle/>
            <a:p>
              <a:endParaRPr lang="en-US"/>
            </a:p>
          </p:txBody>
        </p:sp>
        <p:sp>
          <p:nvSpPr>
            <p:cNvPr id="21509" name="Line 5"/>
            <p:cNvSpPr>
              <a:spLocks noChangeShapeType="1"/>
            </p:cNvSpPr>
            <p:nvPr/>
          </p:nvSpPr>
          <p:spPr bwMode="auto">
            <a:xfrm>
              <a:off x="2817813" y="5827713"/>
              <a:ext cx="1504950" cy="0"/>
            </a:xfrm>
            <a:prstGeom prst="line">
              <a:avLst/>
            </a:prstGeom>
            <a:noFill/>
            <a:ln w="19050">
              <a:solidFill>
                <a:schemeClr val="tx1"/>
              </a:solidFill>
              <a:round/>
              <a:headEnd/>
              <a:tailEnd/>
            </a:ln>
            <a:effectLst/>
          </p:spPr>
          <p:txBody>
            <a:bodyPr/>
            <a:lstStyle/>
            <a:p>
              <a:endParaRPr lang="en-US"/>
            </a:p>
          </p:txBody>
        </p:sp>
        <p:sp>
          <p:nvSpPr>
            <p:cNvPr id="21510" name="Freeform 6"/>
            <p:cNvSpPr>
              <a:spLocks/>
            </p:cNvSpPr>
            <p:nvPr/>
          </p:nvSpPr>
          <p:spPr bwMode="auto">
            <a:xfrm>
              <a:off x="4302125" y="4757738"/>
              <a:ext cx="749300" cy="600075"/>
            </a:xfrm>
            <a:custGeom>
              <a:avLst/>
              <a:gdLst/>
              <a:ahLst/>
              <a:cxnLst>
                <a:cxn ang="0">
                  <a:pos x="180" y="360"/>
                </a:cxn>
                <a:cxn ang="0">
                  <a:pos x="0" y="360"/>
                </a:cxn>
                <a:cxn ang="0">
                  <a:pos x="0" y="0"/>
                </a:cxn>
                <a:cxn ang="0">
                  <a:pos x="180" y="0"/>
                </a:cxn>
                <a:cxn ang="0">
                  <a:pos x="219" y="5"/>
                </a:cxn>
                <a:cxn ang="0">
                  <a:pos x="257" y="19"/>
                </a:cxn>
                <a:cxn ang="0">
                  <a:pos x="291" y="41"/>
                </a:cxn>
                <a:cxn ang="0">
                  <a:pos x="319" y="67"/>
                </a:cxn>
                <a:cxn ang="0">
                  <a:pos x="341" y="103"/>
                </a:cxn>
                <a:cxn ang="0">
                  <a:pos x="355" y="139"/>
                </a:cxn>
                <a:cxn ang="0">
                  <a:pos x="360" y="180"/>
                </a:cxn>
                <a:cxn ang="0">
                  <a:pos x="355" y="221"/>
                </a:cxn>
                <a:cxn ang="0">
                  <a:pos x="341" y="259"/>
                </a:cxn>
                <a:cxn ang="0">
                  <a:pos x="319" y="293"/>
                </a:cxn>
                <a:cxn ang="0">
                  <a:pos x="291" y="321"/>
                </a:cxn>
                <a:cxn ang="0">
                  <a:pos x="257" y="343"/>
                </a:cxn>
                <a:cxn ang="0">
                  <a:pos x="219" y="355"/>
                </a:cxn>
                <a:cxn ang="0">
                  <a:pos x="180" y="360"/>
                </a:cxn>
              </a:cxnLst>
              <a:rect l="0" t="0" r="r" b="b"/>
              <a:pathLst>
                <a:path w="360" h="360">
                  <a:moveTo>
                    <a:pt x="180" y="360"/>
                  </a:moveTo>
                  <a:lnTo>
                    <a:pt x="0" y="360"/>
                  </a:lnTo>
                  <a:lnTo>
                    <a:pt x="0" y="0"/>
                  </a:lnTo>
                  <a:lnTo>
                    <a:pt x="180" y="0"/>
                  </a:lnTo>
                  <a:lnTo>
                    <a:pt x="219" y="5"/>
                  </a:lnTo>
                  <a:lnTo>
                    <a:pt x="257" y="19"/>
                  </a:lnTo>
                  <a:lnTo>
                    <a:pt x="291" y="41"/>
                  </a:lnTo>
                  <a:lnTo>
                    <a:pt x="319" y="67"/>
                  </a:lnTo>
                  <a:lnTo>
                    <a:pt x="341" y="103"/>
                  </a:lnTo>
                  <a:lnTo>
                    <a:pt x="355" y="139"/>
                  </a:lnTo>
                  <a:lnTo>
                    <a:pt x="360" y="180"/>
                  </a:lnTo>
                  <a:lnTo>
                    <a:pt x="355" y="221"/>
                  </a:lnTo>
                  <a:lnTo>
                    <a:pt x="341" y="259"/>
                  </a:lnTo>
                  <a:lnTo>
                    <a:pt x="319" y="293"/>
                  </a:lnTo>
                  <a:lnTo>
                    <a:pt x="291" y="321"/>
                  </a:lnTo>
                  <a:lnTo>
                    <a:pt x="257" y="343"/>
                  </a:lnTo>
                  <a:lnTo>
                    <a:pt x="219" y="355"/>
                  </a:lnTo>
                  <a:lnTo>
                    <a:pt x="180" y="360"/>
                  </a:lnTo>
                  <a:close/>
                </a:path>
              </a:pathLst>
            </a:custGeom>
            <a:solidFill>
              <a:srgbClr val="FFFFFF"/>
            </a:solidFill>
            <a:ln w="15875">
              <a:solidFill>
                <a:srgbClr val="000000"/>
              </a:solidFill>
              <a:prstDash val="solid"/>
              <a:round/>
              <a:headEnd/>
              <a:tailEnd/>
            </a:ln>
          </p:spPr>
          <p:txBody>
            <a:bodyPr/>
            <a:lstStyle/>
            <a:p>
              <a:endParaRPr lang="en-US"/>
            </a:p>
          </p:txBody>
        </p:sp>
        <p:sp>
          <p:nvSpPr>
            <p:cNvPr id="21511" name="Line 7"/>
            <p:cNvSpPr>
              <a:spLocks noChangeShapeType="1"/>
            </p:cNvSpPr>
            <p:nvPr/>
          </p:nvSpPr>
          <p:spPr bwMode="auto">
            <a:xfrm flipV="1">
              <a:off x="1000100" y="4879975"/>
              <a:ext cx="3257550" cy="4763"/>
            </a:xfrm>
            <a:prstGeom prst="line">
              <a:avLst/>
            </a:prstGeom>
            <a:noFill/>
            <a:ln w="19050">
              <a:solidFill>
                <a:schemeClr val="tx1"/>
              </a:solidFill>
              <a:round/>
              <a:headEnd/>
              <a:tailEnd/>
            </a:ln>
            <a:effectLst/>
          </p:spPr>
          <p:txBody>
            <a:bodyPr/>
            <a:lstStyle/>
            <a:p>
              <a:endParaRPr lang="en-US"/>
            </a:p>
          </p:txBody>
        </p:sp>
        <p:sp>
          <p:nvSpPr>
            <p:cNvPr id="21512" name="Freeform 8"/>
            <p:cNvSpPr>
              <a:spLocks/>
            </p:cNvSpPr>
            <p:nvPr/>
          </p:nvSpPr>
          <p:spPr bwMode="auto">
            <a:xfrm>
              <a:off x="2447925" y="5016500"/>
              <a:ext cx="295275" cy="361950"/>
            </a:xfrm>
            <a:custGeom>
              <a:avLst/>
              <a:gdLst/>
              <a:ahLst/>
              <a:cxnLst>
                <a:cxn ang="0">
                  <a:pos x="0" y="0"/>
                </a:cxn>
                <a:cxn ang="0">
                  <a:pos x="180" y="88"/>
                </a:cxn>
                <a:cxn ang="0">
                  <a:pos x="0" y="180"/>
                </a:cxn>
                <a:cxn ang="0">
                  <a:pos x="0" y="0"/>
                </a:cxn>
              </a:cxnLst>
              <a:rect l="0" t="0" r="r" b="b"/>
              <a:pathLst>
                <a:path w="180" h="180">
                  <a:moveTo>
                    <a:pt x="0" y="0"/>
                  </a:moveTo>
                  <a:lnTo>
                    <a:pt x="180" y="88"/>
                  </a:lnTo>
                  <a:lnTo>
                    <a:pt x="0" y="180"/>
                  </a:lnTo>
                  <a:lnTo>
                    <a:pt x="0" y="0"/>
                  </a:lnTo>
                  <a:close/>
                </a:path>
              </a:pathLst>
            </a:custGeom>
            <a:solidFill>
              <a:srgbClr val="FFFFFF"/>
            </a:solidFill>
            <a:ln w="15875">
              <a:solidFill>
                <a:srgbClr val="000000"/>
              </a:solidFill>
              <a:prstDash val="solid"/>
              <a:round/>
              <a:headEnd/>
              <a:tailEnd/>
            </a:ln>
          </p:spPr>
          <p:txBody>
            <a:bodyPr/>
            <a:lstStyle/>
            <a:p>
              <a:endParaRPr lang="en-US"/>
            </a:p>
          </p:txBody>
        </p:sp>
        <p:sp>
          <p:nvSpPr>
            <p:cNvPr id="21513" name="Oval 9"/>
            <p:cNvSpPr>
              <a:spLocks noChangeArrowheads="1"/>
            </p:cNvSpPr>
            <p:nvPr/>
          </p:nvSpPr>
          <p:spPr bwMode="auto">
            <a:xfrm>
              <a:off x="2736850" y="5146675"/>
              <a:ext cx="104775" cy="104775"/>
            </a:xfrm>
            <a:prstGeom prst="ellipse">
              <a:avLst/>
            </a:prstGeom>
            <a:solidFill>
              <a:srgbClr val="FFFFFF"/>
            </a:solidFill>
            <a:ln w="15875">
              <a:solidFill>
                <a:schemeClr val="tx1"/>
              </a:solidFill>
              <a:round/>
              <a:headEnd/>
              <a:tailEnd/>
            </a:ln>
            <a:effectLst/>
          </p:spPr>
          <p:txBody>
            <a:bodyPr wrap="none" anchor="ctr"/>
            <a:lstStyle/>
            <a:p>
              <a:endParaRPr lang="en-US"/>
            </a:p>
          </p:txBody>
        </p:sp>
        <p:sp>
          <p:nvSpPr>
            <p:cNvPr id="21514" name="Text Box 10"/>
            <p:cNvSpPr txBox="1">
              <a:spLocks noChangeArrowheads="1"/>
            </p:cNvSpPr>
            <p:nvPr/>
          </p:nvSpPr>
          <p:spPr bwMode="auto">
            <a:xfrm>
              <a:off x="755650" y="4619625"/>
              <a:ext cx="319088" cy="457200"/>
            </a:xfrm>
            <a:prstGeom prst="rect">
              <a:avLst/>
            </a:prstGeom>
            <a:noFill/>
            <a:ln w="9525">
              <a:noFill/>
              <a:miter lim="800000"/>
              <a:headEnd/>
              <a:tailEnd/>
            </a:ln>
            <a:effectLst/>
          </p:spPr>
          <p:txBody>
            <a:bodyPr wrap="none">
              <a:spAutoFit/>
            </a:bodyPr>
            <a:lstStyle/>
            <a:p>
              <a:pPr>
                <a:buNone/>
              </a:pPr>
              <a:r>
                <a:rPr lang="en-US" sz="2400" i="1" dirty="0">
                  <a:latin typeface="Times New Roman" pitchFamily="18" charset="0"/>
                </a:rPr>
                <a:t>x</a:t>
              </a:r>
            </a:p>
          </p:txBody>
        </p:sp>
        <p:sp>
          <p:nvSpPr>
            <p:cNvPr id="21515" name="Text Box 11"/>
            <p:cNvSpPr txBox="1">
              <a:spLocks noChangeArrowheads="1"/>
            </p:cNvSpPr>
            <p:nvPr/>
          </p:nvSpPr>
          <p:spPr bwMode="auto">
            <a:xfrm>
              <a:off x="755650" y="4962525"/>
              <a:ext cx="319088" cy="457200"/>
            </a:xfrm>
            <a:prstGeom prst="rect">
              <a:avLst/>
            </a:prstGeom>
            <a:noFill/>
            <a:ln w="9525">
              <a:noFill/>
              <a:miter lim="800000"/>
              <a:headEnd/>
              <a:tailEnd/>
            </a:ln>
            <a:effectLst/>
          </p:spPr>
          <p:txBody>
            <a:bodyPr wrap="none">
              <a:spAutoFit/>
            </a:bodyPr>
            <a:lstStyle/>
            <a:p>
              <a:pPr>
                <a:buNone/>
              </a:pPr>
              <a:r>
                <a:rPr lang="en-US" sz="2400" i="1" dirty="0">
                  <a:latin typeface="Times New Roman" pitchFamily="18" charset="0"/>
                </a:rPr>
                <a:t>y</a:t>
              </a:r>
            </a:p>
          </p:txBody>
        </p:sp>
        <p:sp>
          <p:nvSpPr>
            <p:cNvPr id="21516" name="Freeform 12"/>
            <p:cNvSpPr>
              <a:spLocks/>
            </p:cNvSpPr>
            <p:nvPr/>
          </p:nvSpPr>
          <p:spPr bwMode="auto">
            <a:xfrm>
              <a:off x="2438400" y="5635625"/>
              <a:ext cx="295275" cy="361950"/>
            </a:xfrm>
            <a:custGeom>
              <a:avLst/>
              <a:gdLst/>
              <a:ahLst/>
              <a:cxnLst>
                <a:cxn ang="0">
                  <a:pos x="0" y="0"/>
                </a:cxn>
                <a:cxn ang="0">
                  <a:pos x="180" y="88"/>
                </a:cxn>
                <a:cxn ang="0">
                  <a:pos x="0" y="180"/>
                </a:cxn>
                <a:cxn ang="0">
                  <a:pos x="0" y="0"/>
                </a:cxn>
              </a:cxnLst>
              <a:rect l="0" t="0" r="r" b="b"/>
              <a:pathLst>
                <a:path w="180" h="180">
                  <a:moveTo>
                    <a:pt x="0" y="0"/>
                  </a:moveTo>
                  <a:lnTo>
                    <a:pt x="180" y="88"/>
                  </a:lnTo>
                  <a:lnTo>
                    <a:pt x="0" y="180"/>
                  </a:lnTo>
                  <a:lnTo>
                    <a:pt x="0" y="0"/>
                  </a:lnTo>
                  <a:close/>
                </a:path>
              </a:pathLst>
            </a:custGeom>
            <a:solidFill>
              <a:srgbClr val="FFFFFF"/>
            </a:solidFill>
            <a:ln w="15875">
              <a:solidFill>
                <a:srgbClr val="000000"/>
              </a:solidFill>
              <a:prstDash val="solid"/>
              <a:round/>
              <a:headEnd/>
              <a:tailEnd/>
            </a:ln>
          </p:spPr>
          <p:txBody>
            <a:bodyPr/>
            <a:lstStyle/>
            <a:p>
              <a:endParaRPr lang="en-US"/>
            </a:p>
          </p:txBody>
        </p:sp>
        <p:sp>
          <p:nvSpPr>
            <p:cNvPr id="21517" name="Oval 13"/>
            <p:cNvSpPr>
              <a:spLocks noChangeArrowheads="1"/>
            </p:cNvSpPr>
            <p:nvPr/>
          </p:nvSpPr>
          <p:spPr bwMode="auto">
            <a:xfrm>
              <a:off x="2727325" y="5765800"/>
              <a:ext cx="104775" cy="104775"/>
            </a:xfrm>
            <a:prstGeom prst="ellipse">
              <a:avLst/>
            </a:prstGeom>
            <a:solidFill>
              <a:srgbClr val="FFFFFF"/>
            </a:solidFill>
            <a:ln w="15875">
              <a:solidFill>
                <a:schemeClr val="tx1"/>
              </a:solidFill>
              <a:round/>
              <a:headEnd/>
              <a:tailEnd/>
            </a:ln>
            <a:effectLst/>
          </p:spPr>
          <p:txBody>
            <a:bodyPr wrap="none" anchor="ctr"/>
            <a:lstStyle/>
            <a:p>
              <a:endParaRPr lang="en-US"/>
            </a:p>
          </p:txBody>
        </p:sp>
        <p:sp>
          <p:nvSpPr>
            <p:cNvPr id="21518" name="Line 14"/>
            <p:cNvSpPr>
              <a:spLocks noChangeShapeType="1"/>
            </p:cNvSpPr>
            <p:nvPr/>
          </p:nvSpPr>
          <p:spPr bwMode="auto">
            <a:xfrm>
              <a:off x="1131888" y="5208588"/>
              <a:ext cx="1314450" cy="0"/>
            </a:xfrm>
            <a:prstGeom prst="line">
              <a:avLst/>
            </a:prstGeom>
            <a:noFill/>
            <a:ln w="19050">
              <a:solidFill>
                <a:schemeClr val="tx1"/>
              </a:solidFill>
              <a:round/>
              <a:headEnd/>
              <a:tailEnd/>
            </a:ln>
            <a:effectLst/>
          </p:spPr>
          <p:txBody>
            <a:bodyPr/>
            <a:lstStyle/>
            <a:p>
              <a:endParaRPr lang="en-US"/>
            </a:p>
          </p:txBody>
        </p:sp>
        <p:sp>
          <p:nvSpPr>
            <p:cNvPr id="21519" name="Line 15"/>
            <p:cNvSpPr>
              <a:spLocks noChangeShapeType="1"/>
            </p:cNvSpPr>
            <p:nvPr/>
          </p:nvSpPr>
          <p:spPr bwMode="auto">
            <a:xfrm>
              <a:off x="1798638" y="5818188"/>
              <a:ext cx="647700" cy="0"/>
            </a:xfrm>
            <a:prstGeom prst="line">
              <a:avLst/>
            </a:prstGeom>
            <a:noFill/>
            <a:ln w="19050">
              <a:solidFill>
                <a:schemeClr val="tx1"/>
              </a:solidFill>
              <a:round/>
              <a:headEnd/>
              <a:tailEnd/>
            </a:ln>
            <a:effectLst/>
          </p:spPr>
          <p:txBody>
            <a:bodyPr/>
            <a:lstStyle/>
            <a:p>
              <a:endParaRPr lang="en-US"/>
            </a:p>
          </p:txBody>
        </p:sp>
        <p:sp>
          <p:nvSpPr>
            <p:cNvPr id="21520" name="Oval 16"/>
            <p:cNvSpPr>
              <a:spLocks noChangeArrowheads="1"/>
            </p:cNvSpPr>
            <p:nvPr/>
          </p:nvSpPr>
          <p:spPr bwMode="auto">
            <a:xfrm>
              <a:off x="1752600" y="4854575"/>
              <a:ext cx="88900" cy="88900"/>
            </a:xfrm>
            <a:prstGeom prst="ellipse">
              <a:avLst/>
            </a:prstGeom>
            <a:solidFill>
              <a:schemeClr val="tx1"/>
            </a:solidFill>
            <a:ln w="9525">
              <a:solidFill>
                <a:schemeClr val="tx1"/>
              </a:solidFill>
              <a:round/>
              <a:headEnd/>
              <a:tailEnd/>
            </a:ln>
            <a:effectLst/>
          </p:spPr>
          <p:txBody>
            <a:bodyPr wrap="none" anchor="ctr"/>
            <a:lstStyle/>
            <a:p>
              <a:endParaRPr lang="en-US"/>
            </a:p>
          </p:txBody>
        </p:sp>
        <p:sp>
          <p:nvSpPr>
            <p:cNvPr id="21521" name="Line 17"/>
            <p:cNvSpPr>
              <a:spLocks noChangeShapeType="1"/>
            </p:cNvSpPr>
            <p:nvPr/>
          </p:nvSpPr>
          <p:spPr bwMode="auto">
            <a:xfrm>
              <a:off x="6021388" y="5676900"/>
              <a:ext cx="733425" cy="0"/>
            </a:xfrm>
            <a:prstGeom prst="line">
              <a:avLst/>
            </a:prstGeom>
            <a:noFill/>
            <a:ln w="19050">
              <a:solidFill>
                <a:schemeClr val="tx1"/>
              </a:solidFill>
              <a:round/>
              <a:headEnd/>
              <a:tailEnd/>
            </a:ln>
            <a:effectLst/>
          </p:spPr>
          <p:txBody>
            <a:bodyPr/>
            <a:lstStyle/>
            <a:p>
              <a:endParaRPr lang="en-US"/>
            </a:p>
          </p:txBody>
        </p:sp>
        <p:sp>
          <p:nvSpPr>
            <p:cNvPr id="21522" name="Line 18"/>
            <p:cNvSpPr>
              <a:spLocks noChangeShapeType="1"/>
            </p:cNvSpPr>
            <p:nvPr/>
          </p:nvSpPr>
          <p:spPr bwMode="auto">
            <a:xfrm>
              <a:off x="7469188" y="5505450"/>
              <a:ext cx="466725" cy="0"/>
            </a:xfrm>
            <a:prstGeom prst="line">
              <a:avLst/>
            </a:prstGeom>
            <a:noFill/>
            <a:ln w="19050">
              <a:solidFill>
                <a:schemeClr val="tx1"/>
              </a:solidFill>
              <a:round/>
              <a:headEnd/>
              <a:tailEnd/>
            </a:ln>
            <a:effectLst/>
          </p:spPr>
          <p:txBody>
            <a:bodyPr/>
            <a:lstStyle/>
            <a:p>
              <a:endParaRPr lang="en-US"/>
            </a:p>
          </p:txBody>
        </p:sp>
        <p:sp>
          <p:nvSpPr>
            <p:cNvPr id="21523" name="Freeform 19"/>
            <p:cNvSpPr>
              <a:spLocks/>
            </p:cNvSpPr>
            <p:nvPr/>
          </p:nvSpPr>
          <p:spPr bwMode="auto">
            <a:xfrm>
              <a:off x="6724650" y="5197475"/>
              <a:ext cx="741363" cy="617538"/>
            </a:xfrm>
            <a:custGeom>
              <a:avLst/>
              <a:gdLst/>
              <a:ahLst/>
              <a:cxnLst>
                <a:cxn ang="0">
                  <a:pos x="391" y="180"/>
                </a:cxn>
                <a:cxn ang="0">
                  <a:pos x="382" y="204"/>
                </a:cxn>
                <a:cxn ang="0">
                  <a:pos x="367" y="231"/>
                </a:cxn>
                <a:cxn ang="0">
                  <a:pos x="343" y="255"/>
                </a:cxn>
                <a:cxn ang="0">
                  <a:pos x="315" y="279"/>
                </a:cxn>
                <a:cxn ang="0">
                  <a:pos x="283" y="300"/>
                </a:cxn>
                <a:cxn ang="0">
                  <a:pos x="245" y="322"/>
                </a:cxn>
                <a:cxn ang="0">
                  <a:pos x="204" y="339"/>
                </a:cxn>
                <a:cxn ang="0">
                  <a:pos x="163" y="351"/>
                </a:cxn>
                <a:cxn ang="0">
                  <a:pos x="120" y="360"/>
                </a:cxn>
                <a:cxn ang="0">
                  <a:pos x="0" y="360"/>
                </a:cxn>
                <a:cxn ang="0">
                  <a:pos x="12" y="320"/>
                </a:cxn>
                <a:cxn ang="0">
                  <a:pos x="22" y="276"/>
                </a:cxn>
                <a:cxn ang="0">
                  <a:pos x="29" y="228"/>
                </a:cxn>
                <a:cxn ang="0">
                  <a:pos x="31" y="180"/>
                </a:cxn>
                <a:cxn ang="0">
                  <a:pos x="29" y="132"/>
                </a:cxn>
                <a:cxn ang="0">
                  <a:pos x="22" y="87"/>
                </a:cxn>
                <a:cxn ang="0">
                  <a:pos x="12" y="41"/>
                </a:cxn>
                <a:cxn ang="0">
                  <a:pos x="0" y="0"/>
                </a:cxn>
                <a:cxn ang="0">
                  <a:pos x="120" y="0"/>
                </a:cxn>
                <a:cxn ang="0">
                  <a:pos x="163" y="10"/>
                </a:cxn>
                <a:cxn ang="0">
                  <a:pos x="204" y="24"/>
                </a:cxn>
                <a:cxn ang="0">
                  <a:pos x="245" y="41"/>
                </a:cxn>
                <a:cxn ang="0">
                  <a:pos x="283" y="60"/>
                </a:cxn>
                <a:cxn ang="0">
                  <a:pos x="315" y="82"/>
                </a:cxn>
                <a:cxn ang="0">
                  <a:pos x="343" y="106"/>
                </a:cxn>
                <a:cxn ang="0">
                  <a:pos x="367" y="132"/>
                </a:cxn>
                <a:cxn ang="0">
                  <a:pos x="382" y="156"/>
                </a:cxn>
                <a:cxn ang="0">
                  <a:pos x="391" y="180"/>
                </a:cxn>
              </a:cxnLst>
              <a:rect l="0" t="0" r="r" b="b"/>
              <a:pathLst>
                <a:path w="391" h="360">
                  <a:moveTo>
                    <a:pt x="391" y="180"/>
                  </a:moveTo>
                  <a:lnTo>
                    <a:pt x="382" y="204"/>
                  </a:lnTo>
                  <a:lnTo>
                    <a:pt x="367" y="231"/>
                  </a:lnTo>
                  <a:lnTo>
                    <a:pt x="343" y="255"/>
                  </a:lnTo>
                  <a:lnTo>
                    <a:pt x="315" y="279"/>
                  </a:lnTo>
                  <a:lnTo>
                    <a:pt x="283" y="300"/>
                  </a:lnTo>
                  <a:lnTo>
                    <a:pt x="245" y="322"/>
                  </a:lnTo>
                  <a:lnTo>
                    <a:pt x="204" y="339"/>
                  </a:lnTo>
                  <a:lnTo>
                    <a:pt x="163" y="351"/>
                  </a:lnTo>
                  <a:lnTo>
                    <a:pt x="120" y="360"/>
                  </a:lnTo>
                  <a:lnTo>
                    <a:pt x="0" y="360"/>
                  </a:lnTo>
                  <a:lnTo>
                    <a:pt x="12" y="320"/>
                  </a:lnTo>
                  <a:lnTo>
                    <a:pt x="22" y="276"/>
                  </a:lnTo>
                  <a:lnTo>
                    <a:pt x="29" y="228"/>
                  </a:lnTo>
                  <a:lnTo>
                    <a:pt x="31" y="180"/>
                  </a:lnTo>
                  <a:lnTo>
                    <a:pt x="29" y="132"/>
                  </a:lnTo>
                  <a:lnTo>
                    <a:pt x="22" y="87"/>
                  </a:lnTo>
                  <a:lnTo>
                    <a:pt x="12" y="41"/>
                  </a:lnTo>
                  <a:lnTo>
                    <a:pt x="0" y="0"/>
                  </a:lnTo>
                  <a:lnTo>
                    <a:pt x="120" y="0"/>
                  </a:lnTo>
                  <a:lnTo>
                    <a:pt x="163" y="10"/>
                  </a:lnTo>
                  <a:lnTo>
                    <a:pt x="204" y="24"/>
                  </a:lnTo>
                  <a:lnTo>
                    <a:pt x="245" y="41"/>
                  </a:lnTo>
                  <a:lnTo>
                    <a:pt x="283" y="60"/>
                  </a:lnTo>
                  <a:lnTo>
                    <a:pt x="315" y="82"/>
                  </a:lnTo>
                  <a:lnTo>
                    <a:pt x="343" y="106"/>
                  </a:lnTo>
                  <a:lnTo>
                    <a:pt x="367" y="132"/>
                  </a:lnTo>
                  <a:lnTo>
                    <a:pt x="382" y="156"/>
                  </a:lnTo>
                  <a:lnTo>
                    <a:pt x="391" y="180"/>
                  </a:lnTo>
                  <a:close/>
                </a:path>
              </a:pathLst>
            </a:custGeom>
            <a:solidFill>
              <a:srgbClr val="FFFFFF"/>
            </a:solidFill>
            <a:ln w="15875">
              <a:solidFill>
                <a:srgbClr val="000000"/>
              </a:solidFill>
              <a:prstDash val="solid"/>
              <a:round/>
              <a:headEnd/>
              <a:tailEnd/>
            </a:ln>
          </p:spPr>
          <p:txBody>
            <a:bodyPr/>
            <a:lstStyle/>
            <a:p>
              <a:endParaRPr lang="en-US"/>
            </a:p>
          </p:txBody>
        </p:sp>
        <p:sp>
          <p:nvSpPr>
            <p:cNvPr id="21524" name="Text Box 20"/>
            <p:cNvSpPr txBox="1">
              <a:spLocks noChangeArrowheads="1"/>
            </p:cNvSpPr>
            <p:nvPr/>
          </p:nvSpPr>
          <p:spPr bwMode="auto">
            <a:xfrm>
              <a:off x="7937500" y="5133975"/>
              <a:ext cx="471488" cy="457200"/>
            </a:xfrm>
            <a:prstGeom prst="rect">
              <a:avLst/>
            </a:prstGeom>
            <a:noFill/>
            <a:ln w="9525">
              <a:noFill/>
              <a:miter lim="800000"/>
              <a:headEnd/>
              <a:tailEnd/>
            </a:ln>
            <a:effectLst/>
          </p:spPr>
          <p:txBody>
            <a:bodyPr wrap="none">
              <a:spAutoFit/>
            </a:bodyPr>
            <a:lstStyle/>
            <a:p>
              <a:pPr>
                <a:buNone/>
              </a:pPr>
              <a:r>
                <a:rPr lang="en-US" sz="2400" i="1" dirty="0" smtClean="0">
                  <a:latin typeface="Times New Roman" pitchFamily="18" charset="0"/>
                </a:rPr>
                <a:t>F</a:t>
              </a:r>
              <a:r>
                <a:rPr lang="en-US" sz="2400" baseline="-25000" dirty="0" smtClean="0">
                  <a:latin typeface="Times New Roman" pitchFamily="18" charset="0"/>
                </a:rPr>
                <a:t>3</a:t>
              </a:r>
              <a:endParaRPr lang="en-US" sz="2400" baseline="-25000" dirty="0">
                <a:latin typeface="Times New Roman" pitchFamily="18" charset="0"/>
              </a:endParaRPr>
            </a:p>
          </p:txBody>
        </p:sp>
        <p:sp>
          <p:nvSpPr>
            <p:cNvPr id="21525" name="Line 21"/>
            <p:cNvSpPr>
              <a:spLocks noChangeShapeType="1"/>
            </p:cNvSpPr>
            <p:nvPr/>
          </p:nvSpPr>
          <p:spPr bwMode="auto">
            <a:xfrm flipH="1" flipV="1">
              <a:off x="6010275" y="5664200"/>
              <a:ext cx="0" cy="314325"/>
            </a:xfrm>
            <a:prstGeom prst="line">
              <a:avLst/>
            </a:prstGeom>
            <a:noFill/>
            <a:ln w="19050">
              <a:solidFill>
                <a:schemeClr val="tx1"/>
              </a:solidFill>
              <a:round/>
              <a:headEnd/>
              <a:tailEnd/>
            </a:ln>
            <a:effectLst/>
          </p:spPr>
          <p:txBody>
            <a:bodyPr/>
            <a:lstStyle/>
            <a:p>
              <a:endParaRPr lang="en-US"/>
            </a:p>
          </p:txBody>
        </p:sp>
        <p:sp>
          <p:nvSpPr>
            <p:cNvPr id="21526" name="Line 22"/>
            <p:cNvSpPr>
              <a:spLocks noChangeShapeType="1"/>
            </p:cNvSpPr>
            <p:nvPr/>
          </p:nvSpPr>
          <p:spPr bwMode="auto">
            <a:xfrm flipV="1">
              <a:off x="6005513" y="5045075"/>
              <a:ext cx="4762" cy="304800"/>
            </a:xfrm>
            <a:prstGeom prst="line">
              <a:avLst/>
            </a:prstGeom>
            <a:noFill/>
            <a:ln w="19050">
              <a:solidFill>
                <a:schemeClr val="tx1"/>
              </a:solidFill>
              <a:round/>
              <a:headEnd/>
              <a:tailEnd/>
            </a:ln>
            <a:effectLst/>
          </p:spPr>
          <p:txBody>
            <a:bodyPr/>
            <a:lstStyle/>
            <a:p>
              <a:endParaRPr lang="en-US"/>
            </a:p>
          </p:txBody>
        </p:sp>
        <p:sp>
          <p:nvSpPr>
            <p:cNvPr id="21527" name="Line 23"/>
            <p:cNvSpPr>
              <a:spLocks noChangeShapeType="1"/>
            </p:cNvSpPr>
            <p:nvPr/>
          </p:nvSpPr>
          <p:spPr bwMode="auto">
            <a:xfrm>
              <a:off x="6021388" y="5353050"/>
              <a:ext cx="733425" cy="0"/>
            </a:xfrm>
            <a:prstGeom prst="line">
              <a:avLst/>
            </a:prstGeom>
            <a:noFill/>
            <a:ln w="19050">
              <a:solidFill>
                <a:schemeClr val="tx1"/>
              </a:solidFill>
              <a:round/>
              <a:headEnd/>
              <a:tailEnd/>
            </a:ln>
            <a:effectLst/>
          </p:spPr>
          <p:txBody>
            <a:bodyPr/>
            <a:lstStyle/>
            <a:p>
              <a:endParaRPr lang="en-US"/>
            </a:p>
          </p:txBody>
        </p:sp>
        <p:sp>
          <p:nvSpPr>
            <p:cNvPr id="21528" name="Line 24"/>
            <p:cNvSpPr>
              <a:spLocks noChangeShapeType="1"/>
            </p:cNvSpPr>
            <p:nvPr/>
          </p:nvSpPr>
          <p:spPr bwMode="auto">
            <a:xfrm>
              <a:off x="5049838" y="5057775"/>
              <a:ext cx="981075" cy="0"/>
            </a:xfrm>
            <a:prstGeom prst="line">
              <a:avLst/>
            </a:prstGeom>
            <a:noFill/>
            <a:ln w="19050">
              <a:solidFill>
                <a:schemeClr val="tx1"/>
              </a:solidFill>
              <a:round/>
              <a:headEnd/>
              <a:tailEnd/>
            </a:ln>
            <a:effectLst/>
          </p:spPr>
          <p:txBody>
            <a:bodyPr/>
            <a:lstStyle/>
            <a:p>
              <a:endParaRPr lang="en-US"/>
            </a:p>
          </p:txBody>
        </p:sp>
        <p:sp>
          <p:nvSpPr>
            <p:cNvPr id="21529" name="Line 25"/>
            <p:cNvSpPr>
              <a:spLocks noChangeShapeType="1"/>
            </p:cNvSpPr>
            <p:nvPr/>
          </p:nvSpPr>
          <p:spPr bwMode="auto">
            <a:xfrm>
              <a:off x="5068888" y="5981700"/>
              <a:ext cx="952500" cy="0"/>
            </a:xfrm>
            <a:prstGeom prst="line">
              <a:avLst/>
            </a:prstGeom>
            <a:noFill/>
            <a:ln w="19050">
              <a:solidFill>
                <a:schemeClr val="tx1"/>
              </a:solidFill>
              <a:round/>
              <a:headEnd/>
              <a:tailEnd/>
            </a:ln>
            <a:effectLst/>
          </p:spPr>
          <p:txBody>
            <a:bodyPr/>
            <a:lstStyle/>
            <a:p>
              <a:endParaRPr lang="en-US"/>
            </a:p>
          </p:txBody>
        </p:sp>
        <p:sp>
          <p:nvSpPr>
            <p:cNvPr id="21530" name="Line 26"/>
            <p:cNvSpPr>
              <a:spLocks noChangeShapeType="1"/>
            </p:cNvSpPr>
            <p:nvPr/>
          </p:nvSpPr>
          <p:spPr bwMode="auto">
            <a:xfrm>
              <a:off x="2846388" y="5199063"/>
              <a:ext cx="1447800" cy="9525"/>
            </a:xfrm>
            <a:prstGeom prst="line">
              <a:avLst/>
            </a:prstGeom>
            <a:noFill/>
            <a:ln w="19050">
              <a:solidFill>
                <a:schemeClr val="tx1"/>
              </a:solidFill>
              <a:round/>
              <a:headEnd/>
              <a:tailEnd/>
            </a:ln>
            <a:effectLst/>
          </p:spPr>
          <p:txBody>
            <a:bodyPr/>
            <a:lstStyle/>
            <a:p>
              <a:endParaRPr lang="en-US"/>
            </a:p>
          </p:txBody>
        </p:sp>
        <p:sp>
          <p:nvSpPr>
            <p:cNvPr id="21531" name="Line 27"/>
            <p:cNvSpPr>
              <a:spLocks noChangeShapeType="1"/>
            </p:cNvSpPr>
            <p:nvPr/>
          </p:nvSpPr>
          <p:spPr bwMode="auto">
            <a:xfrm flipH="1" flipV="1">
              <a:off x="1800225" y="4883150"/>
              <a:ext cx="0" cy="942975"/>
            </a:xfrm>
            <a:prstGeom prst="line">
              <a:avLst/>
            </a:prstGeom>
            <a:noFill/>
            <a:ln w="19050">
              <a:solidFill>
                <a:schemeClr val="tx1"/>
              </a:solidFill>
              <a:round/>
              <a:headEnd/>
              <a:tailEnd/>
            </a:ln>
            <a:effectLst/>
          </p:spPr>
          <p:txBody>
            <a:bodyPr/>
            <a:lstStyle/>
            <a:p>
              <a:endParaRPr lang="en-US"/>
            </a:p>
          </p:txBody>
        </p:sp>
        <p:sp>
          <p:nvSpPr>
            <p:cNvPr id="21532" name="Line 28"/>
            <p:cNvSpPr>
              <a:spLocks noChangeShapeType="1"/>
            </p:cNvSpPr>
            <p:nvPr/>
          </p:nvSpPr>
          <p:spPr bwMode="auto">
            <a:xfrm>
              <a:off x="1103313" y="6113463"/>
              <a:ext cx="3228975" cy="9525"/>
            </a:xfrm>
            <a:prstGeom prst="line">
              <a:avLst/>
            </a:prstGeom>
            <a:noFill/>
            <a:ln w="19050">
              <a:solidFill>
                <a:schemeClr val="tx1"/>
              </a:solidFill>
              <a:round/>
              <a:headEnd/>
              <a:tailEnd/>
            </a:ln>
            <a:effectLst/>
          </p:spPr>
          <p:txBody>
            <a:bodyPr/>
            <a:lstStyle/>
            <a:p>
              <a:endParaRPr lang="en-US"/>
            </a:p>
          </p:txBody>
        </p:sp>
        <p:sp>
          <p:nvSpPr>
            <p:cNvPr id="21533" name="Text Box 29"/>
            <p:cNvSpPr txBox="1">
              <a:spLocks noChangeArrowheads="1"/>
            </p:cNvSpPr>
            <p:nvPr/>
          </p:nvSpPr>
          <p:spPr bwMode="auto">
            <a:xfrm>
              <a:off x="755650" y="5867400"/>
              <a:ext cx="303213" cy="457200"/>
            </a:xfrm>
            <a:prstGeom prst="rect">
              <a:avLst/>
            </a:prstGeom>
            <a:noFill/>
            <a:ln w="9525">
              <a:noFill/>
              <a:miter lim="800000"/>
              <a:headEnd/>
              <a:tailEnd/>
            </a:ln>
            <a:effectLst/>
          </p:spPr>
          <p:txBody>
            <a:bodyPr wrap="none">
              <a:spAutoFit/>
            </a:bodyPr>
            <a:lstStyle/>
            <a:p>
              <a:pPr>
                <a:buNone/>
              </a:pPr>
              <a:r>
                <a:rPr lang="en-US" sz="2400" i="1" dirty="0">
                  <a:latin typeface="Times New Roman" pitchFamily="18" charset="0"/>
                </a:rPr>
                <a:t>z</a:t>
              </a:r>
            </a:p>
          </p:txBody>
        </p:sp>
      </p:grpSp>
      <p:sp>
        <p:nvSpPr>
          <p:cNvPr id="21536" name="Rectangle 32"/>
          <p:cNvSpPr>
            <a:spLocks noGrp="1" noChangeArrowheads="1"/>
          </p:cNvSpPr>
          <p:nvPr>
            <p:ph type="title"/>
          </p:nvPr>
        </p:nvSpPr>
        <p:spPr>
          <a:xfrm>
            <a:off x="4672042" y="71414"/>
            <a:ext cx="4400552" cy="654032"/>
          </a:xfrm>
        </p:spPr>
        <p:txBody>
          <a:bodyPr/>
          <a:lstStyle/>
          <a:p>
            <a:pPr algn="r" rtl="1"/>
            <a:r>
              <a:rPr lang="fa-IR" sz="3200" b="1" dirty="0" smtClean="0">
                <a:solidFill>
                  <a:schemeClr val="accent2"/>
                </a:solidFill>
                <a:effectLst>
                  <a:outerShdw blurRad="38100" dist="38100" dir="2700000" algn="tl">
                    <a:srgbClr val="C0C0C0"/>
                  </a:outerShdw>
                </a:effectLst>
                <a:latin typeface="Times New Roman" pitchFamily="18" charset="0"/>
                <a:cs typeface="B Titr" pitchFamily="2" charset="-78"/>
              </a:rPr>
              <a:t>- پیاده </a:t>
            </a:r>
            <a:r>
              <a:rPr lang="fa-IR" sz="3200" b="1" dirty="0">
                <a:solidFill>
                  <a:schemeClr val="accent2"/>
                </a:solidFill>
                <a:effectLst>
                  <a:outerShdw blurRad="38100" dist="38100" dir="2700000" algn="tl">
                    <a:srgbClr val="C0C0C0"/>
                  </a:outerShdw>
                </a:effectLst>
                <a:latin typeface="Times New Roman" pitchFamily="18" charset="0"/>
                <a:cs typeface="B Titr" pitchFamily="2" charset="-78"/>
              </a:rPr>
              <a:t>سازی عبارات منطقی</a:t>
            </a:r>
            <a:endParaRPr lang="en-US" sz="3200" b="1" dirty="0">
              <a:solidFill>
                <a:schemeClr val="accent2"/>
              </a:solidFill>
              <a:effectLst>
                <a:outerShdw blurRad="38100" dist="38100" dir="2700000" algn="tl">
                  <a:srgbClr val="C0C0C0"/>
                </a:outerShdw>
              </a:effectLst>
              <a:latin typeface="Times New Roman" pitchFamily="18" charset="0"/>
              <a:cs typeface="B Titr" pitchFamily="2" charset="-78"/>
            </a:endParaRPr>
          </a:p>
        </p:txBody>
      </p:sp>
      <p:sp>
        <p:nvSpPr>
          <p:cNvPr id="32" name="Text Box 2"/>
          <p:cNvSpPr txBox="1">
            <a:spLocks noChangeArrowheads="1"/>
          </p:cNvSpPr>
          <p:nvPr/>
        </p:nvSpPr>
        <p:spPr bwMode="auto">
          <a:xfrm>
            <a:off x="285720" y="2870200"/>
            <a:ext cx="8392904" cy="3416320"/>
          </a:xfrm>
          <a:prstGeom prst="rect">
            <a:avLst/>
          </a:prstGeom>
          <a:noFill/>
          <a:ln w="9525">
            <a:noFill/>
            <a:miter lim="800000"/>
            <a:headEnd/>
            <a:tailEnd/>
          </a:ln>
          <a:effectLst/>
        </p:spPr>
        <p:txBody>
          <a:bodyPr wrap="square">
            <a:spAutoFit/>
          </a:bodyPr>
          <a:lstStyle/>
          <a:p>
            <a:pPr algn="just" rtl="1">
              <a:buFont typeface="Wingdings" pitchFamily="2" charset="2"/>
              <a:buChar char=";"/>
            </a:pPr>
            <a:r>
              <a:rPr lang="fa-IR" sz="2400" dirty="0" smtClean="0">
                <a:cs typeface="Lotus" pitchFamily="2" charset="-78"/>
              </a:rPr>
              <a:t> هرگاه يک تابع را بتوان با جابجا کردن متغيرهای ورودی يا متمم کردن آنها يا هر دو، به تابع ديگري تبديل کرد، دو تابع از يک نوع هستند. به عبارت ديگر دو تابع </a:t>
            </a:r>
            <a:r>
              <a:rPr lang="fa-IR" sz="2400" b="1" u="sng" dirty="0" smtClean="0">
                <a:cs typeface="Lotus" pitchFamily="2" charset="-78"/>
              </a:rPr>
              <a:t>معادل</a:t>
            </a:r>
            <a:r>
              <a:rPr lang="fa-IR" sz="2400" dirty="0" smtClean="0">
                <a:cs typeface="Lotus" pitchFamily="2" charset="-78"/>
              </a:rPr>
              <a:t> هستند.</a:t>
            </a:r>
          </a:p>
          <a:p>
            <a:pPr algn="just" rtl="1">
              <a:buFont typeface="Wingdings" pitchFamily="2" charset="2"/>
              <a:buChar char=";"/>
            </a:pPr>
            <a:endParaRPr lang="fa-IR" sz="2400" dirty="0" smtClean="0">
              <a:cs typeface="Lotus" pitchFamily="2" charset="-78"/>
            </a:endParaRPr>
          </a:p>
          <a:p>
            <a:pPr algn="just" rtl="1">
              <a:buFont typeface="Wingdings" pitchFamily="2" charset="2"/>
              <a:buChar char=";"/>
            </a:pPr>
            <a:r>
              <a:rPr lang="fa-IR" sz="2400" dirty="0" smtClean="0">
                <a:cs typeface="Lotus" pitchFamily="2" charset="-78"/>
              </a:rPr>
              <a:t> دو تابع </a:t>
            </a:r>
            <a:r>
              <a:rPr lang="fa-IR" sz="2400" b="1" dirty="0" smtClean="0">
                <a:cs typeface="Lotus" pitchFamily="2" charset="-78"/>
              </a:rPr>
              <a:t>معادل</a:t>
            </a:r>
            <a:r>
              <a:rPr lang="fa-IR" sz="2400" dirty="0" smtClean="0">
                <a:cs typeface="Lotus" pitchFamily="2" charset="-78"/>
              </a:rPr>
              <a:t> داراي جدول درستی </a:t>
            </a:r>
            <a:r>
              <a:rPr lang="fa-IR" sz="2400" dirty="0" smtClean="0">
                <a:solidFill>
                  <a:srgbClr val="C00000"/>
                </a:solidFill>
                <a:cs typeface="Lotus" pitchFamily="2" charset="-78"/>
              </a:rPr>
              <a:t>يکسان</a:t>
            </a:r>
            <a:r>
              <a:rPr lang="fa-IR" sz="2400" dirty="0" smtClean="0">
                <a:cs typeface="Lotus" pitchFamily="2" charset="-78"/>
              </a:rPr>
              <a:t> مي باشند.</a:t>
            </a:r>
          </a:p>
          <a:p>
            <a:pPr algn="just" rtl="1">
              <a:buFont typeface="Wingdings" pitchFamily="2" charset="2"/>
              <a:buChar char=";"/>
            </a:pPr>
            <a:endParaRPr lang="fa-IR" sz="2400" dirty="0" smtClean="0">
              <a:cs typeface="Lotus" pitchFamily="2" charset="-78"/>
            </a:endParaRPr>
          </a:p>
          <a:p>
            <a:pPr algn="just" rtl="1">
              <a:buFont typeface="Wingdings" pitchFamily="2" charset="2"/>
              <a:buChar char=";"/>
            </a:pPr>
            <a:r>
              <a:rPr lang="fa-IR" sz="2400" dirty="0" smtClean="0">
                <a:cs typeface="Lotus" pitchFamily="2" charset="-78"/>
              </a:rPr>
              <a:t> دو مداري که داراي دو تابع معادلند، عملکرد يکسان دارند. به عبارت ديگر خروجي  به ازاي ورودي هاي يکسان، برابر است.</a:t>
            </a:r>
          </a:p>
          <a:p>
            <a:pPr algn="just" rtl="1">
              <a:buFont typeface="Wingdings" pitchFamily="2" charset="2"/>
              <a:buChar char=";"/>
            </a:pPr>
            <a:endParaRPr lang="fa-IR" sz="2400" dirty="0" smtClean="0">
              <a:cs typeface="Lotus" pitchFamily="2" charset="-78"/>
            </a:endParaRPr>
          </a:p>
        </p:txBody>
      </p:sp>
    </p:spTree>
  </p:cSld>
  <p:clrMapOvr>
    <a:masterClrMapping/>
  </p:clrMapOvr>
  <p:transition>
    <p:split orient="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6"/>
          <p:cNvGrpSpPr/>
          <p:nvPr/>
        </p:nvGrpSpPr>
        <p:grpSpPr>
          <a:xfrm>
            <a:off x="433412" y="1343033"/>
            <a:ext cx="7710488" cy="3300413"/>
            <a:chOff x="1060450" y="2679700"/>
            <a:chExt cx="7710488" cy="3300413"/>
          </a:xfrm>
        </p:grpSpPr>
        <p:sp>
          <p:nvSpPr>
            <p:cNvPr id="20484" name="Line 4"/>
            <p:cNvSpPr>
              <a:spLocks noChangeShapeType="1"/>
            </p:cNvSpPr>
            <p:nvPr/>
          </p:nvSpPr>
          <p:spPr bwMode="auto">
            <a:xfrm>
              <a:off x="6354763" y="4832350"/>
              <a:ext cx="733425" cy="0"/>
            </a:xfrm>
            <a:prstGeom prst="line">
              <a:avLst/>
            </a:prstGeom>
            <a:noFill/>
            <a:ln w="19050">
              <a:solidFill>
                <a:schemeClr val="tx1"/>
              </a:solidFill>
              <a:round/>
              <a:headEnd/>
              <a:tailEnd/>
            </a:ln>
            <a:effectLst/>
          </p:spPr>
          <p:txBody>
            <a:bodyPr/>
            <a:lstStyle/>
            <a:p>
              <a:endParaRPr lang="en-US"/>
            </a:p>
          </p:txBody>
        </p:sp>
        <p:sp>
          <p:nvSpPr>
            <p:cNvPr id="20485" name="Line 5"/>
            <p:cNvSpPr>
              <a:spLocks noChangeShapeType="1"/>
            </p:cNvSpPr>
            <p:nvPr/>
          </p:nvSpPr>
          <p:spPr bwMode="auto">
            <a:xfrm>
              <a:off x="7802563" y="4641850"/>
              <a:ext cx="466725" cy="0"/>
            </a:xfrm>
            <a:prstGeom prst="line">
              <a:avLst/>
            </a:prstGeom>
            <a:noFill/>
            <a:ln w="19050">
              <a:solidFill>
                <a:schemeClr val="tx1"/>
              </a:solidFill>
              <a:round/>
              <a:headEnd/>
              <a:tailEnd/>
            </a:ln>
            <a:effectLst/>
          </p:spPr>
          <p:txBody>
            <a:bodyPr/>
            <a:lstStyle/>
            <a:p>
              <a:endParaRPr lang="en-US"/>
            </a:p>
          </p:txBody>
        </p:sp>
        <p:sp>
          <p:nvSpPr>
            <p:cNvPr id="20486" name="Freeform 6"/>
            <p:cNvSpPr>
              <a:spLocks/>
            </p:cNvSpPr>
            <p:nvPr/>
          </p:nvSpPr>
          <p:spPr bwMode="auto">
            <a:xfrm>
              <a:off x="7058025" y="4333875"/>
              <a:ext cx="741363" cy="617538"/>
            </a:xfrm>
            <a:custGeom>
              <a:avLst/>
              <a:gdLst/>
              <a:ahLst/>
              <a:cxnLst>
                <a:cxn ang="0">
                  <a:pos x="391" y="180"/>
                </a:cxn>
                <a:cxn ang="0">
                  <a:pos x="382" y="204"/>
                </a:cxn>
                <a:cxn ang="0">
                  <a:pos x="367" y="231"/>
                </a:cxn>
                <a:cxn ang="0">
                  <a:pos x="343" y="255"/>
                </a:cxn>
                <a:cxn ang="0">
                  <a:pos x="315" y="279"/>
                </a:cxn>
                <a:cxn ang="0">
                  <a:pos x="283" y="300"/>
                </a:cxn>
                <a:cxn ang="0">
                  <a:pos x="245" y="322"/>
                </a:cxn>
                <a:cxn ang="0">
                  <a:pos x="204" y="339"/>
                </a:cxn>
                <a:cxn ang="0">
                  <a:pos x="163" y="351"/>
                </a:cxn>
                <a:cxn ang="0">
                  <a:pos x="120" y="360"/>
                </a:cxn>
                <a:cxn ang="0">
                  <a:pos x="0" y="360"/>
                </a:cxn>
                <a:cxn ang="0">
                  <a:pos x="12" y="320"/>
                </a:cxn>
                <a:cxn ang="0">
                  <a:pos x="22" y="276"/>
                </a:cxn>
                <a:cxn ang="0">
                  <a:pos x="29" y="228"/>
                </a:cxn>
                <a:cxn ang="0">
                  <a:pos x="31" y="180"/>
                </a:cxn>
                <a:cxn ang="0">
                  <a:pos x="29" y="132"/>
                </a:cxn>
                <a:cxn ang="0">
                  <a:pos x="22" y="87"/>
                </a:cxn>
                <a:cxn ang="0">
                  <a:pos x="12" y="41"/>
                </a:cxn>
                <a:cxn ang="0">
                  <a:pos x="0" y="0"/>
                </a:cxn>
                <a:cxn ang="0">
                  <a:pos x="120" y="0"/>
                </a:cxn>
                <a:cxn ang="0">
                  <a:pos x="163" y="10"/>
                </a:cxn>
                <a:cxn ang="0">
                  <a:pos x="204" y="24"/>
                </a:cxn>
                <a:cxn ang="0">
                  <a:pos x="245" y="41"/>
                </a:cxn>
                <a:cxn ang="0">
                  <a:pos x="283" y="60"/>
                </a:cxn>
                <a:cxn ang="0">
                  <a:pos x="315" y="82"/>
                </a:cxn>
                <a:cxn ang="0">
                  <a:pos x="343" y="106"/>
                </a:cxn>
                <a:cxn ang="0">
                  <a:pos x="367" y="132"/>
                </a:cxn>
                <a:cxn ang="0">
                  <a:pos x="382" y="156"/>
                </a:cxn>
                <a:cxn ang="0">
                  <a:pos x="391" y="180"/>
                </a:cxn>
              </a:cxnLst>
              <a:rect l="0" t="0" r="r" b="b"/>
              <a:pathLst>
                <a:path w="391" h="360">
                  <a:moveTo>
                    <a:pt x="391" y="180"/>
                  </a:moveTo>
                  <a:lnTo>
                    <a:pt x="382" y="204"/>
                  </a:lnTo>
                  <a:lnTo>
                    <a:pt x="367" y="231"/>
                  </a:lnTo>
                  <a:lnTo>
                    <a:pt x="343" y="255"/>
                  </a:lnTo>
                  <a:lnTo>
                    <a:pt x="315" y="279"/>
                  </a:lnTo>
                  <a:lnTo>
                    <a:pt x="283" y="300"/>
                  </a:lnTo>
                  <a:lnTo>
                    <a:pt x="245" y="322"/>
                  </a:lnTo>
                  <a:lnTo>
                    <a:pt x="204" y="339"/>
                  </a:lnTo>
                  <a:lnTo>
                    <a:pt x="163" y="351"/>
                  </a:lnTo>
                  <a:lnTo>
                    <a:pt x="120" y="360"/>
                  </a:lnTo>
                  <a:lnTo>
                    <a:pt x="0" y="360"/>
                  </a:lnTo>
                  <a:lnTo>
                    <a:pt x="12" y="320"/>
                  </a:lnTo>
                  <a:lnTo>
                    <a:pt x="22" y="276"/>
                  </a:lnTo>
                  <a:lnTo>
                    <a:pt x="29" y="228"/>
                  </a:lnTo>
                  <a:lnTo>
                    <a:pt x="31" y="180"/>
                  </a:lnTo>
                  <a:lnTo>
                    <a:pt x="29" y="132"/>
                  </a:lnTo>
                  <a:lnTo>
                    <a:pt x="22" y="87"/>
                  </a:lnTo>
                  <a:lnTo>
                    <a:pt x="12" y="41"/>
                  </a:lnTo>
                  <a:lnTo>
                    <a:pt x="0" y="0"/>
                  </a:lnTo>
                  <a:lnTo>
                    <a:pt x="120" y="0"/>
                  </a:lnTo>
                  <a:lnTo>
                    <a:pt x="163" y="10"/>
                  </a:lnTo>
                  <a:lnTo>
                    <a:pt x="204" y="24"/>
                  </a:lnTo>
                  <a:lnTo>
                    <a:pt x="245" y="41"/>
                  </a:lnTo>
                  <a:lnTo>
                    <a:pt x="283" y="60"/>
                  </a:lnTo>
                  <a:lnTo>
                    <a:pt x="315" y="82"/>
                  </a:lnTo>
                  <a:lnTo>
                    <a:pt x="343" y="106"/>
                  </a:lnTo>
                  <a:lnTo>
                    <a:pt x="367" y="132"/>
                  </a:lnTo>
                  <a:lnTo>
                    <a:pt x="382" y="156"/>
                  </a:lnTo>
                  <a:lnTo>
                    <a:pt x="391" y="180"/>
                  </a:lnTo>
                  <a:close/>
                </a:path>
              </a:pathLst>
            </a:custGeom>
            <a:solidFill>
              <a:srgbClr val="FFFFFF"/>
            </a:solidFill>
            <a:ln w="15875">
              <a:solidFill>
                <a:srgbClr val="000000"/>
              </a:solidFill>
              <a:prstDash val="solid"/>
              <a:round/>
              <a:headEnd/>
              <a:tailEnd/>
            </a:ln>
          </p:spPr>
          <p:txBody>
            <a:bodyPr/>
            <a:lstStyle/>
            <a:p>
              <a:endParaRPr lang="en-US"/>
            </a:p>
          </p:txBody>
        </p:sp>
        <p:sp>
          <p:nvSpPr>
            <p:cNvPr id="20487" name="Freeform 7"/>
            <p:cNvSpPr>
              <a:spLocks/>
            </p:cNvSpPr>
            <p:nvPr/>
          </p:nvSpPr>
          <p:spPr bwMode="auto">
            <a:xfrm>
              <a:off x="4835525" y="4360863"/>
              <a:ext cx="749300" cy="600075"/>
            </a:xfrm>
            <a:custGeom>
              <a:avLst/>
              <a:gdLst/>
              <a:ahLst/>
              <a:cxnLst>
                <a:cxn ang="0">
                  <a:pos x="180" y="360"/>
                </a:cxn>
                <a:cxn ang="0">
                  <a:pos x="0" y="360"/>
                </a:cxn>
                <a:cxn ang="0">
                  <a:pos x="0" y="0"/>
                </a:cxn>
                <a:cxn ang="0">
                  <a:pos x="180" y="0"/>
                </a:cxn>
                <a:cxn ang="0">
                  <a:pos x="219" y="5"/>
                </a:cxn>
                <a:cxn ang="0">
                  <a:pos x="257" y="19"/>
                </a:cxn>
                <a:cxn ang="0">
                  <a:pos x="291" y="41"/>
                </a:cxn>
                <a:cxn ang="0">
                  <a:pos x="319" y="67"/>
                </a:cxn>
                <a:cxn ang="0">
                  <a:pos x="341" y="103"/>
                </a:cxn>
                <a:cxn ang="0">
                  <a:pos x="355" y="139"/>
                </a:cxn>
                <a:cxn ang="0">
                  <a:pos x="360" y="180"/>
                </a:cxn>
                <a:cxn ang="0">
                  <a:pos x="355" y="221"/>
                </a:cxn>
                <a:cxn ang="0">
                  <a:pos x="341" y="259"/>
                </a:cxn>
                <a:cxn ang="0">
                  <a:pos x="319" y="293"/>
                </a:cxn>
                <a:cxn ang="0">
                  <a:pos x="291" y="321"/>
                </a:cxn>
                <a:cxn ang="0">
                  <a:pos x="257" y="343"/>
                </a:cxn>
                <a:cxn ang="0">
                  <a:pos x="219" y="355"/>
                </a:cxn>
                <a:cxn ang="0">
                  <a:pos x="180" y="360"/>
                </a:cxn>
              </a:cxnLst>
              <a:rect l="0" t="0" r="r" b="b"/>
              <a:pathLst>
                <a:path w="360" h="360">
                  <a:moveTo>
                    <a:pt x="180" y="360"/>
                  </a:moveTo>
                  <a:lnTo>
                    <a:pt x="0" y="360"/>
                  </a:lnTo>
                  <a:lnTo>
                    <a:pt x="0" y="0"/>
                  </a:lnTo>
                  <a:lnTo>
                    <a:pt x="180" y="0"/>
                  </a:lnTo>
                  <a:lnTo>
                    <a:pt x="219" y="5"/>
                  </a:lnTo>
                  <a:lnTo>
                    <a:pt x="257" y="19"/>
                  </a:lnTo>
                  <a:lnTo>
                    <a:pt x="291" y="41"/>
                  </a:lnTo>
                  <a:lnTo>
                    <a:pt x="319" y="67"/>
                  </a:lnTo>
                  <a:lnTo>
                    <a:pt x="341" y="103"/>
                  </a:lnTo>
                  <a:lnTo>
                    <a:pt x="355" y="139"/>
                  </a:lnTo>
                  <a:lnTo>
                    <a:pt x="360" y="180"/>
                  </a:lnTo>
                  <a:lnTo>
                    <a:pt x="355" y="221"/>
                  </a:lnTo>
                  <a:lnTo>
                    <a:pt x="341" y="259"/>
                  </a:lnTo>
                  <a:lnTo>
                    <a:pt x="319" y="293"/>
                  </a:lnTo>
                  <a:lnTo>
                    <a:pt x="291" y="321"/>
                  </a:lnTo>
                  <a:lnTo>
                    <a:pt x="257" y="343"/>
                  </a:lnTo>
                  <a:lnTo>
                    <a:pt x="219" y="355"/>
                  </a:lnTo>
                  <a:lnTo>
                    <a:pt x="180" y="360"/>
                  </a:lnTo>
                  <a:close/>
                </a:path>
              </a:pathLst>
            </a:custGeom>
            <a:solidFill>
              <a:srgbClr val="FFFFFF"/>
            </a:solidFill>
            <a:ln w="15875">
              <a:solidFill>
                <a:srgbClr val="000000"/>
              </a:solidFill>
              <a:prstDash val="solid"/>
              <a:round/>
              <a:headEnd/>
              <a:tailEnd/>
            </a:ln>
          </p:spPr>
          <p:txBody>
            <a:bodyPr/>
            <a:lstStyle/>
            <a:p>
              <a:endParaRPr lang="en-US"/>
            </a:p>
          </p:txBody>
        </p:sp>
        <p:sp>
          <p:nvSpPr>
            <p:cNvPr id="20488" name="Line 8"/>
            <p:cNvSpPr>
              <a:spLocks noChangeShapeType="1"/>
            </p:cNvSpPr>
            <p:nvPr/>
          </p:nvSpPr>
          <p:spPr bwMode="auto">
            <a:xfrm>
              <a:off x="5584825" y="4649788"/>
              <a:ext cx="476250" cy="0"/>
            </a:xfrm>
            <a:prstGeom prst="line">
              <a:avLst/>
            </a:prstGeom>
            <a:noFill/>
            <a:ln w="19050">
              <a:solidFill>
                <a:schemeClr val="tx1"/>
              </a:solidFill>
              <a:round/>
              <a:headEnd/>
              <a:tailEnd/>
            </a:ln>
            <a:effectLst/>
          </p:spPr>
          <p:txBody>
            <a:bodyPr/>
            <a:lstStyle/>
            <a:p>
              <a:endParaRPr lang="en-US"/>
            </a:p>
          </p:txBody>
        </p:sp>
        <p:sp>
          <p:nvSpPr>
            <p:cNvPr id="20489" name="Line 9"/>
            <p:cNvSpPr>
              <a:spLocks noChangeShapeType="1"/>
            </p:cNvSpPr>
            <p:nvPr/>
          </p:nvSpPr>
          <p:spPr bwMode="auto">
            <a:xfrm>
              <a:off x="3998913" y="4487863"/>
              <a:ext cx="842962" cy="0"/>
            </a:xfrm>
            <a:prstGeom prst="line">
              <a:avLst/>
            </a:prstGeom>
            <a:noFill/>
            <a:ln w="19050">
              <a:solidFill>
                <a:schemeClr val="tx1"/>
              </a:solidFill>
              <a:round/>
              <a:headEnd/>
              <a:tailEnd/>
            </a:ln>
            <a:effectLst/>
          </p:spPr>
          <p:txBody>
            <a:bodyPr/>
            <a:lstStyle/>
            <a:p>
              <a:endParaRPr lang="en-US"/>
            </a:p>
          </p:txBody>
        </p:sp>
        <p:sp>
          <p:nvSpPr>
            <p:cNvPr id="20490" name="Freeform 10"/>
            <p:cNvSpPr>
              <a:spLocks/>
            </p:cNvSpPr>
            <p:nvPr/>
          </p:nvSpPr>
          <p:spPr bwMode="auto">
            <a:xfrm>
              <a:off x="2686050" y="2762250"/>
              <a:ext cx="295275" cy="361950"/>
            </a:xfrm>
            <a:custGeom>
              <a:avLst/>
              <a:gdLst/>
              <a:ahLst/>
              <a:cxnLst>
                <a:cxn ang="0">
                  <a:pos x="0" y="0"/>
                </a:cxn>
                <a:cxn ang="0">
                  <a:pos x="180" y="88"/>
                </a:cxn>
                <a:cxn ang="0">
                  <a:pos x="0" y="180"/>
                </a:cxn>
                <a:cxn ang="0">
                  <a:pos x="0" y="0"/>
                </a:cxn>
              </a:cxnLst>
              <a:rect l="0" t="0" r="r" b="b"/>
              <a:pathLst>
                <a:path w="180" h="180">
                  <a:moveTo>
                    <a:pt x="0" y="0"/>
                  </a:moveTo>
                  <a:lnTo>
                    <a:pt x="180" y="88"/>
                  </a:lnTo>
                  <a:lnTo>
                    <a:pt x="0" y="180"/>
                  </a:lnTo>
                  <a:lnTo>
                    <a:pt x="0" y="0"/>
                  </a:lnTo>
                  <a:close/>
                </a:path>
              </a:pathLst>
            </a:custGeom>
            <a:solidFill>
              <a:srgbClr val="FFFFFF"/>
            </a:solidFill>
            <a:ln w="15875">
              <a:solidFill>
                <a:srgbClr val="000000"/>
              </a:solidFill>
              <a:prstDash val="solid"/>
              <a:round/>
              <a:headEnd/>
              <a:tailEnd/>
            </a:ln>
          </p:spPr>
          <p:txBody>
            <a:bodyPr/>
            <a:lstStyle/>
            <a:p>
              <a:endParaRPr lang="en-US"/>
            </a:p>
          </p:txBody>
        </p:sp>
        <p:sp>
          <p:nvSpPr>
            <p:cNvPr id="20491" name="Oval 11"/>
            <p:cNvSpPr>
              <a:spLocks noChangeArrowheads="1"/>
            </p:cNvSpPr>
            <p:nvPr/>
          </p:nvSpPr>
          <p:spPr bwMode="auto">
            <a:xfrm>
              <a:off x="2974975" y="2892425"/>
              <a:ext cx="104775" cy="104775"/>
            </a:xfrm>
            <a:prstGeom prst="ellipse">
              <a:avLst/>
            </a:prstGeom>
            <a:solidFill>
              <a:srgbClr val="FFFFFF"/>
            </a:solidFill>
            <a:ln w="15875">
              <a:solidFill>
                <a:schemeClr val="tx1"/>
              </a:solidFill>
              <a:round/>
              <a:headEnd/>
              <a:tailEnd/>
            </a:ln>
            <a:effectLst/>
          </p:spPr>
          <p:txBody>
            <a:bodyPr wrap="none" anchor="ctr"/>
            <a:lstStyle/>
            <a:p>
              <a:endParaRPr lang="en-US"/>
            </a:p>
          </p:txBody>
        </p:sp>
        <p:sp>
          <p:nvSpPr>
            <p:cNvPr id="20492" name="Text Box 12"/>
            <p:cNvSpPr txBox="1">
              <a:spLocks noChangeArrowheads="1"/>
            </p:cNvSpPr>
            <p:nvPr/>
          </p:nvSpPr>
          <p:spPr bwMode="auto">
            <a:xfrm>
              <a:off x="1069975" y="2679700"/>
              <a:ext cx="319088" cy="457200"/>
            </a:xfrm>
            <a:prstGeom prst="rect">
              <a:avLst/>
            </a:prstGeom>
            <a:noFill/>
            <a:ln w="9525">
              <a:noFill/>
              <a:miter lim="800000"/>
              <a:headEnd/>
              <a:tailEnd/>
            </a:ln>
            <a:effectLst/>
          </p:spPr>
          <p:txBody>
            <a:bodyPr wrap="none">
              <a:spAutoFit/>
            </a:bodyPr>
            <a:lstStyle/>
            <a:p>
              <a:pPr>
                <a:buNone/>
              </a:pPr>
              <a:r>
                <a:rPr lang="en-US" sz="2400" i="1" dirty="0">
                  <a:latin typeface="Times New Roman" pitchFamily="18" charset="0"/>
                </a:rPr>
                <a:t>x</a:t>
              </a:r>
            </a:p>
          </p:txBody>
        </p:sp>
        <p:sp>
          <p:nvSpPr>
            <p:cNvPr id="20493" name="Text Box 13"/>
            <p:cNvSpPr txBox="1">
              <a:spLocks noChangeArrowheads="1"/>
            </p:cNvSpPr>
            <p:nvPr/>
          </p:nvSpPr>
          <p:spPr bwMode="auto">
            <a:xfrm>
              <a:off x="1060450" y="3336925"/>
              <a:ext cx="319088" cy="457200"/>
            </a:xfrm>
            <a:prstGeom prst="rect">
              <a:avLst/>
            </a:prstGeom>
            <a:noFill/>
            <a:ln w="9525">
              <a:noFill/>
              <a:miter lim="800000"/>
              <a:headEnd/>
              <a:tailEnd/>
            </a:ln>
            <a:effectLst/>
          </p:spPr>
          <p:txBody>
            <a:bodyPr wrap="none">
              <a:spAutoFit/>
            </a:bodyPr>
            <a:lstStyle/>
            <a:p>
              <a:pPr>
                <a:buNone/>
              </a:pPr>
              <a:r>
                <a:rPr lang="en-US" sz="2400" i="1" dirty="0">
                  <a:latin typeface="Times New Roman" pitchFamily="18" charset="0"/>
                </a:rPr>
                <a:t>y</a:t>
              </a:r>
            </a:p>
          </p:txBody>
        </p:sp>
        <p:sp>
          <p:nvSpPr>
            <p:cNvPr id="20494" name="Text Box 14"/>
            <p:cNvSpPr txBox="1">
              <a:spLocks noChangeArrowheads="1"/>
            </p:cNvSpPr>
            <p:nvPr/>
          </p:nvSpPr>
          <p:spPr bwMode="auto">
            <a:xfrm>
              <a:off x="1060450" y="4556125"/>
              <a:ext cx="303213" cy="457200"/>
            </a:xfrm>
            <a:prstGeom prst="rect">
              <a:avLst/>
            </a:prstGeom>
            <a:noFill/>
            <a:ln w="9525">
              <a:noFill/>
              <a:miter lim="800000"/>
              <a:headEnd/>
              <a:tailEnd/>
            </a:ln>
            <a:effectLst/>
          </p:spPr>
          <p:txBody>
            <a:bodyPr wrap="none">
              <a:spAutoFit/>
            </a:bodyPr>
            <a:lstStyle/>
            <a:p>
              <a:pPr>
                <a:buNone/>
              </a:pPr>
              <a:r>
                <a:rPr lang="en-US" sz="2400" i="1" dirty="0">
                  <a:latin typeface="Times New Roman" pitchFamily="18" charset="0"/>
                </a:rPr>
                <a:t>z</a:t>
              </a:r>
            </a:p>
          </p:txBody>
        </p:sp>
        <p:sp>
          <p:nvSpPr>
            <p:cNvPr id="20495" name="Text Box 15"/>
            <p:cNvSpPr txBox="1">
              <a:spLocks noChangeArrowheads="1"/>
            </p:cNvSpPr>
            <p:nvPr/>
          </p:nvSpPr>
          <p:spPr bwMode="auto">
            <a:xfrm>
              <a:off x="8299450" y="4279900"/>
              <a:ext cx="471488" cy="457200"/>
            </a:xfrm>
            <a:prstGeom prst="rect">
              <a:avLst/>
            </a:prstGeom>
            <a:noFill/>
            <a:ln w="9525">
              <a:noFill/>
              <a:miter lim="800000"/>
              <a:headEnd/>
              <a:tailEnd/>
            </a:ln>
            <a:effectLst/>
          </p:spPr>
          <p:txBody>
            <a:bodyPr wrap="none">
              <a:spAutoFit/>
            </a:bodyPr>
            <a:lstStyle/>
            <a:p>
              <a:pPr>
                <a:buNone/>
              </a:pPr>
              <a:r>
                <a:rPr lang="en-US" sz="2400" i="1" dirty="0" smtClean="0">
                  <a:latin typeface="Times New Roman" pitchFamily="18" charset="0"/>
                </a:rPr>
                <a:t>F</a:t>
              </a:r>
              <a:r>
                <a:rPr lang="en-US" sz="2400" baseline="-25000" dirty="0" smtClean="0">
                  <a:latin typeface="Times New Roman" pitchFamily="18" charset="0"/>
                </a:rPr>
                <a:t>3</a:t>
              </a:r>
              <a:endParaRPr lang="en-US" sz="2400" baseline="-25000" dirty="0">
                <a:latin typeface="Times New Roman" pitchFamily="18" charset="0"/>
              </a:endParaRPr>
            </a:p>
          </p:txBody>
        </p:sp>
        <p:sp>
          <p:nvSpPr>
            <p:cNvPr id="20496" name="Line 16"/>
            <p:cNvSpPr>
              <a:spLocks noChangeShapeType="1"/>
            </p:cNvSpPr>
            <p:nvPr/>
          </p:nvSpPr>
          <p:spPr bwMode="auto">
            <a:xfrm>
              <a:off x="2217738" y="4668838"/>
              <a:ext cx="2609850" cy="0"/>
            </a:xfrm>
            <a:prstGeom prst="line">
              <a:avLst/>
            </a:prstGeom>
            <a:noFill/>
            <a:ln w="19050">
              <a:solidFill>
                <a:schemeClr val="tx1"/>
              </a:solidFill>
              <a:round/>
              <a:headEnd/>
              <a:tailEnd/>
            </a:ln>
            <a:effectLst/>
          </p:spPr>
          <p:txBody>
            <a:bodyPr/>
            <a:lstStyle/>
            <a:p>
              <a:endParaRPr lang="en-US"/>
            </a:p>
          </p:txBody>
        </p:sp>
        <p:sp>
          <p:nvSpPr>
            <p:cNvPr id="20497" name="Line 17"/>
            <p:cNvSpPr>
              <a:spLocks noChangeShapeType="1"/>
            </p:cNvSpPr>
            <p:nvPr/>
          </p:nvSpPr>
          <p:spPr bwMode="auto">
            <a:xfrm>
              <a:off x="1370013" y="4830763"/>
              <a:ext cx="3457575" cy="0"/>
            </a:xfrm>
            <a:prstGeom prst="line">
              <a:avLst/>
            </a:prstGeom>
            <a:noFill/>
            <a:ln w="19050">
              <a:solidFill>
                <a:schemeClr val="tx1"/>
              </a:solidFill>
              <a:round/>
              <a:headEnd/>
              <a:tailEnd/>
            </a:ln>
            <a:effectLst/>
          </p:spPr>
          <p:txBody>
            <a:bodyPr/>
            <a:lstStyle/>
            <a:p>
              <a:endParaRPr lang="en-US"/>
            </a:p>
          </p:txBody>
        </p:sp>
        <p:sp>
          <p:nvSpPr>
            <p:cNvPr id="20498" name="Freeform 18"/>
            <p:cNvSpPr>
              <a:spLocks/>
            </p:cNvSpPr>
            <p:nvPr/>
          </p:nvSpPr>
          <p:spPr bwMode="auto">
            <a:xfrm>
              <a:off x="4845050" y="5380038"/>
              <a:ext cx="749300" cy="600075"/>
            </a:xfrm>
            <a:custGeom>
              <a:avLst/>
              <a:gdLst/>
              <a:ahLst/>
              <a:cxnLst>
                <a:cxn ang="0">
                  <a:pos x="180" y="360"/>
                </a:cxn>
                <a:cxn ang="0">
                  <a:pos x="0" y="360"/>
                </a:cxn>
                <a:cxn ang="0">
                  <a:pos x="0" y="0"/>
                </a:cxn>
                <a:cxn ang="0">
                  <a:pos x="180" y="0"/>
                </a:cxn>
                <a:cxn ang="0">
                  <a:pos x="219" y="5"/>
                </a:cxn>
                <a:cxn ang="0">
                  <a:pos x="257" y="19"/>
                </a:cxn>
                <a:cxn ang="0">
                  <a:pos x="291" y="41"/>
                </a:cxn>
                <a:cxn ang="0">
                  <a:pos x="319" y="67"/>
                </a:cxn>
                <a:cxn ang="0">
                  <a:pos x="341" y="103"/>
                </a:cxn>
                <a:cxn ang="0">
                  <a:pos x="355" y="139"/>
                </a:cxn>
                <a:cxn ang="0">
                  <a:pos x="360" y="180"/>
                </a:cxn>
                <a:cxn ang="0">
                  <a:pos x="355" y="221"/>
                </a:cxn>
                <a:cxn ang="0">
                  <a:pos x="341" y="259"/>
                </a:cxn>
                <a:cxn ang="0">
                  <a:pos x="319" y="293"/>
                </a:cxn>
                <a:cxn ang="0">
                  <a:pos x="291" y="321"/>
                </a:cxn>
                <a:cxn ang="0">
                  <a:pos x="257" y="343"/>
                </a:cxn>
                <a:cxn ang="0">
                  <a:pos x="219" y="355"/>
                </a:cxn>
                <a:cxn ang="0">
                  <a:pos x="180" y="360"/>
                </a:cxn>
              </a:cxnLst>
              <a:rect l="0" t="0" r="r" b="b"/>
              <a:pathLst>
                <a:path w="360" h="360">
                  <a:moveTo>
                    <a:pt x="180" y="360"/>
                  </a:moveTo>
                  <a:lnTo>
                    <a:pt x="0" y="360"/>
                  </a:lnTo>
                  <a:lnTo>
                    <a:pt x="0" y="0"/>
                  </a:lnTo>
                  <a:lnTo>
                    <a:pt x="180" y="0"/>
                  </a:lnTo>
                  <a:lnTo>
                    <a:pt x="219" y="5"/>
                  </a:lnTo>
                  <a:lnTo>
                    <a:pt x="257" y="19"/>
                  </a:lnTo>
                  <a:lnTo>
                    <a:pt x="291" y="41"/>
                  </a:lnTo>
                  <a:lnTo>
                    <a:pt x="319" y="67"/>
                  </a:lnTo>
                  <a:lnTo>
                    <a:pt x="341" y="103"/>
                  </a:lnTo>
                  <a:lnTo>
                    <a:pt x="355" y="139"/>
                  </a:lnTo>
                  <a:lnTo>
                    <a:pt x="360" y="180"/>
                  </a:lnTo>
                  <a:lnTo>
                    <a:pt x="355" y="221"/>
                  </a:lnTo>
                  <a:lnTo>
                    <a:pt x="341" y="259"/>
                  </a:lnTo>
                  <a:lnTo>
                    <a:pt x="319" y="293"/>
                  </a:lnTo>
                  <a:lnTo>
                    <a:pt x="291" y="321"/>
                  </a:lnTo>
                  <a:lnTo>
                    <a:pt x="257" y="343"/>
                  </a:lnTo>
                  <a:lnTo>
                    <a:pt x="219" y="355"/>
                  </a:lnTo>
                  <a:lnTo>
                    <a:pt x="180" y="360"/>
                  </a:lnTo>
                  <a:close/>
                </a:path>
              </a:pathLst>
            </a:custGeom>
            <a:solidFill>
              <a:srgbClr val="FFFFFF"/>
            </a:solidFill>
            <a:ln w="15875">
              <a:solidFill>
                <a:srgbClr val="000000"/>
              </a:solidFill>
              <a:prstDash val="solid"/>
              <a:round/>
              <a:headEnd/>
              <a:tailEnd/>
            </a:ln>
          </p:spPr>
          <p:txBody>
            <a:bodyPr/>
            <a:lstStyle/>
            <a:p>
              <a:endParaRPr lang="en-US"/>
            </a:p>
          </p:txBody>
        </p:sp>
        <p:sp>
          <p:nvSpPr>
            <p:cNvPr id="20499" name="Line 19"/>
            <p:cNvSpPr>
              <a:spLocks noChangeShapeType="1"/>
            </p:cNvSpPr>
            <p:nvPr/>
          </p:nvSpPr>
          <p:spPr bwMode="auto">
            <a:xfrm>
              <a:off x="5594350" y="5668963"/>
              <a:ext cx="752475" cy="0"/>
            </a:xfrm>
            <a:prstGeom prst="line">
              <a:avLst/>
            </a:prstGeom>
            <a:noFill/>
            <a:ln w="19050">
              <a:solidFill>
                <a:schemeClr val="tx1"/>
              </a:solidFill>
              <a:round/>
              <a:headEnd/>
              <a:tailEnd/>
            </a:ln>
            <a:effectLst/>
          </p:spPr>
          <p:txBody>
            <a:bodyPr/>
            <a:lstStyle/>
            <a:p>
              <a:endParaRPr lang="en-US"/>
            </a:p>
          </p:txBody>
        </p:sp>
        <p:sp>
          <p:nvSpPr>
            <p:cNvPr id="20500" name="Line 20"/>
            <p:cNvSpPr>
              <a:spLocks noChangeShapeType="1"/>
            </p:cNvSpPr>
            <p:nvPr/>
          </p:nvSpPr>
          <p:spPr bwMode="auto">
            <a:xfrm>
              <a:off x="1998663" y="5516563"/>
              <a:ext cx="2852737" cy="4762"/>
            </a:xfrm>
            <a:prstGeom prst="line">
              <a:avLst/>
            </a:prstGeom>
            <a:noFill/>
            <a:ln w="19050">
              <a:solidFill>
                <a:schemeClr val="tx1"/>
              </a:solidFill>
              <a:round/>
              <a:headEnd/>
              <a:tailEnd/>
            </a:ln>
            <a:effectLst/>
          </p:spPr>
          <p:txBody>
            <a:bodyPr/>
            <a:lstStyle/>
            <a:p>
              <a:endParaRPr lang="en-US"/>
            </a:p>
          </p:txBody>
        </p:sp>
        <p:sp>
          <p:nvSpPr>
            <p:cNvPr id="20501" name="Line 21"/>
            <p:cNvSpPr>
              <a:spLocks noChangeShapeType="1"/>
            </p:cNvSpPr>
            <p:nvPr/>
          </p:nvSpPr>
          <p:spPr bwMode="auto">
            <a:xfrm>
              <a:off x="3284538" y="5840413"/>
              <a:ext cx="1547812" cy="0"/>
            </a:xfrm>
            <a:prstGeom prst="line">
              <a:avLst/>
            </a:prstGeom>
            <a:noFill/>
            <a:ln w="19050">
              <a:solidFill>
                <a:schemeClr val="tx1"/>
              </a:solidFill>
              <a:round/>
              <a:headEnd/>
              <a:tailEnd/>
            </a:ln>
            <a:effectLst/>
          </p:spPr>
          <p:txBody>
            <a:bodyPr/>
            <a:lstStyle/>
            <a:p>
              <a:endParaRPr lang="en-US"/>
            </a:p>
          </p:txBody>
        </p:sp>
        <p:sp>
          <p:nvSpPr>
            <p:cNvPr id="20502" name="Freeform 22"/>
            <p:cNvSpPr>
              <a:spLocks/>
            </p:cNvSpPr>
            <p:nvPr/>
          </p:nvSpPr>
          <p:spPr bwMode="auto">
            <a:xfrm>
              <a:off x="4806950" y="3322638"/>
              <a:ext cx="749300" cy="600075"/>
            </a:xfrm>
            <a:custGeom>
              <a:avLst/>
              <a:gdLst/>
              <a:ahLst/>
              <a:cxnLst>
                <a:cxn ang="0">
                  <a:pos x="180" y="360"/>
                </a:cxn>
                <a:cxn ang="0">
                  <a:pos x="0" y="360"/>
                </a:cxn>
                <a:cxn ang="0">
                  <a:pos x="0" y="0"/>
                </a:cxn>
                <a:cxn ang="0">
                  <a:pos x="180" y="0"/>
                </a:cxn>
                <a:cxn ang="0">
                  <a:pos x="219" y="5"/>
                </a:cxn>
                <a:cxn ang="0">
                  <a:pos x="257" y="19"/>
                </a:cxn>
                <a:cxn ang="0">
                  <a:pos x="291" y="41"/>
                </a:cxn>
                <a:cxn ang="0">
                  <a:pos x="319" y="67"/>
                </a:cxn>
                <a:cxn ang="0">
                  <a:pos x="341" y="103"/>
                </a:cxn>
                <a:cxn ang="0">
                  <a:pos x="355" y="139"/>
                </a:cxn>
                <a:cxn ang="0">
                  <a:pos x="360" y="180"/>
                </a:cxn>
                <a:cxn ang="0">
                  <a:pos x="355" y="221"/>
                </a:cxn>
                <a:cxn ang="0">
                  <a:pos x="341" y="259"/>
                </a:cxn>
                <a:cxn ang="0">
                  <a:pos x="319" y="293"/>
                </a:cxn>
                <a:cxn ang="0">
                  <a:pos x="291" y="321"/>
                </a:cxn>
                <a:cxn ang="0">
                  <a:pos x="257" y="343"/>
                </a:cxn>
                <a:cxn ang="0">
                  <a:pos x="219" y="355"/>
                </a:cxn>
                <a:cxn ang="0">
                  <a:pos x="180" y="360"/>
                </a:cxn>
              </a:cxnLst>
              <a:rect l="0" t="0" r="r" b="b"/>
              <a:pathLst>
                <a:path w="360" h="360">
                  <a:moveTo>
                    <a:pt x="180" y="360"/>
                  </a:moveTo>
                  <a:lnTo>
                    <a:pt x="0" y="360"/>
                  </a:lnTo>
                  <a:lnTo>
                    <a:pt x="0" y="0"/>
                  </a:lnTo>
                  <a:lnTo>
                    <a:pt x="180" y="0"/>
                  </a:lnTo>
                  <a:lnTo>
                    <a:pt x="219" y="5"/>
                  </a:lnTo>
                  <a:lnTo>
                    <a:pt x="257" y="19"/>
                  </a:lnTo>
                  <a:lnTo>
                    <a:pt x="291" y="41"/>
                  </a:lnTo>
                  <a:lnTo>
                    <a:pt x="319" y="67"/>
                  </a:lnTo>
                  <a:lnTo>
                    <a:pt x="341" y="103"/>
                  </a:lnTo>
                  <a:lnTo>
                    <a:pt x="355" y="139"/>
                  </a:lnTo>
                  <a:lnTo>
                    <a:pt x="360" y="180"/>
                  </a:lnTo>
                  <a:lnTo>
                    <a:pt x="355" y="221"/>
                  </a:lnTo>
                  <a:lnTo>
                    <a:pt x="341" y="259"/>
                  </a:lnTo>
                  <a:lnTo>
                    <a:pt x="319" y="293"/>
                  </a:lnTo>
                  <a:lnTo>
                    <a:pt x="291" y="321"/>
                  </a:lnTo>
                  <a:lnTo>
                    <a:pt x="257" y="343"/>
                  </a:lnTo>
                  <a:lnTo>
                    <a:pt x="219" y="355"/>
                  </a:lnTo>
                  <a:lnTo>
                    <a:pt x="180" y="360"/>
                  </a:lnTo>
                  <a:close/>
                </a:path>
              </a:pathLst>
            </a:custGeom>
            <a:solidFill>
              <a:srgbClr val="FFFFFF"/>
            </a:solidFill>
            <a:ln w="15875">
              <a:solidFill>
                <a:srgbClr val="000000"/>
              </a:solidFill>
              <a:prstDash val="solid"/>
              <a:round/>
              <a:headEnd/>
              <a:tailEnd/>
            </a:ln>
          </p:spPr>
          <p:txBody>
            <a:bodyPr/>
            <a:lstStyle/>
            <a:p>
              <a:endParaRPr lang="en-US"/>
            </a:p>
          </p:txBody>
        </p:sp>
        <p:sp>
          <p:nvSpPr>
            <p:cNvPr id="20503" name="Line 23"/>
            <p:cNvSpPr>
              <a:spLocks noChangeShapeType="1"/>
            </p:cNvSpPr>
            <p:nvPr/>
          </p:nvSpPr>
          <p:spPr bwMode="auto">
            <a:xfrm flipV="1">
              <a:off x="5556250" y="3611563"/>
              <a:ext cx="781050" cy="0"/>
            </a:xfrm>
            <a:prstGeom prst="line">
              <a:avLst/>
            </a:prstGeom>
            <a:noFill/>
            <a:ln w="19050">
              <a:solidFill>
                <a:schemeClr val="tx1"/>
              </a:solidFill>
              <a:round/>
              <a:headEnd/>
              <a:tailEnd/>
            </a:ln>
            <a:effectLst/>
          </p:spPr>
          <p:txBody>
            <a:bodyPr/>
            <a:lstStyle/>
            <a:p>
              <a:endParaRPr lang="en-US"/>
            </a:p>
          </p:txBody>
        </p:sp>
        <p:sp>
          <p:nvSpPr>
            <p:cNvPr id="20504" name="Line 24"/>
            <p:cNvSpPr>
              <a:spLocks noChangeShapeType="1"/>
            </p:cNvSpPr>
            <p:nvPr/>
          </p:nvSpPr>
          <p:spPr bwMode="auto">
            <a:xfrm>
              <a:off x="3989388" y="3459163"/>
              <a:ext cx="809625" cy="0"/>
            </a:xfrm>
            <a:prstGeom prst="line">
              <a:avLst/>
            </a:prstGeom>
            <a:noFill/>
            <a:ln w="19050">
              <a:solidFill>
                <a:schemeClr val="tx1"/>
              </a:solidFill>
              <a:round/>
              <a:headEnd/>
              <a:tailEnd/>
            </a:ln>
            <a:effectLst/>
          </p:spPr>
          <p:txBody>
            <a:bodyPr/>
            <a:lstStyle/>
            <a:p>
              <a:endParaRPr lang="en-US"/>
            </a:p>
          </p:txBody>
        </p:sp>
        <p:sp>
          <p:nvSpPr>
            <p:cNvPr id="20505" name="Line 25"/>
            <p:cNvSpPr>
              <a:spLocks noChangeShapeType="1"/>
            </p:cNvSpPr>
            <p:nvPr/>
          </p:nvSpPr>
          <p:spPr bwMode="auto">
            <a:xfrm>
              <a:off x="3055938" y="3630613"/>
              <a:ext cx="1743075" cy="0"/>
            </a:xfrm>
            <a:prstGeom prst="line">
              <a:avLst/>
            </a:prstGeom>
            <a:noFill/>
            <a:ln w="19050">
              <a:solidFill>
                <a:schemeClr val="tx1"/>
              </a:solidFill>
              <a:round/>
              <a:headEnd/>
              <a:tailEnd/>
            </a:ln>
            <a:effectLst/>
          </p:spPr>
          <p:txBody>
            <a:bodyPr/>
            <a:lstStyle/>
            <a:p>
              <a:endParaRPr lang="en-US"/>
            </a:p>
          </p:txBody>
        </p:sp>
        <p:sp>
          <p:nvSpPr>
            <p:cNvPr id="20506" name="Line 26"/>
            <p:cNvSpPr>
              <a:spLocks noChangeShapeType="1"/>
            </p:cNvSpPr>
            <p:nvPr/>
          </p:nvSpPr>
          <p:spPr bwMode="auto">
            <a:xfrm>
              <a:off x="3646488" y="3792538"/>
              <a:ext cx="1152525" cy="0"/>
            </a:xfrm>
            <a:prstGeom prst="line">
              <a:avLst/>
            </a:prstGeom>
            <a:noFill/>
            <a:ln w="19050">
              <a:solidFill>
                <a:schemeClr val="tx1"/>
              </a:solidFill>
              <a:round/>
              <a:headEnd/>
              <a:tailEnd/>
            </a:ln>
            <a:effectLst/>
          </p:spPr>
          <p:txBody>
            <a:bodyPr/>
            <a:lstStyle/>
            <a:p>
              <a:endParaRPr lang="en-US"/>
            </a:p>
          </p:txBody>
        </p:sp>
        <p:sp>
          <p:nvSpPr>
            <p:cNvPr id="20507" name="Freeform 27"/>
            <p:cNvSpPr>
              <a:spLocks/>
            </p:cNvSpPr>
            <p:nvPr/>
          </p:nvSpPr>
          <p:spPr bwMode="auto">
            <a:xfrm>
              <a:off x="2676525" y="3438525"/>
              <a:ext cx="295275" cy="361950"/>
            </a:xfrm>
            <a:custGeom>
              <a:avLst/>
              <a:gdLst/>
              <a:ahLst/>
              <a:cxnLst>
                <a:cxn ang="0">
                  <a:pos x="0" y="0"/>
                </a:cxn>
                <a:cxn ang="0">
                  <a:pos x="180" y="88"/>
                </a:cxn>
                <a:cxn ang="0">
                  <a:pos x="0" y="180"/>
                </a:cxn>
                <a:cxn ang="0">
                  <a:pos x="0" y="0"/>
                </a:cxn>
              </a:cxnLst>
              <a:rect l="0" t="0" r="r" b="b"/>
              <a:pathLst>
                <a:path w="180" h="180">
                  <a:moveTo>
                    <a:pt x="0" y="0"/>
                  </a:moveTo>
                  <a:lnTo>
                    <a:pt x="180" y="88"/>
                  </a:lnTo>
                  <a:lnTo>
                    <a:pt x="0" y="180"/>
                  </a:lnTo>
                  <a:lnTo>
                    <a:pt x="0" y="0"/>
                  </a:lnTo>
                  <a:close/>
                </a:path>
              </a:pathLst>
            </a:custGeom>
            <a:solidFill>
              <a:srgbClr val="FFFFFF"/>
            </a:solidFill>
            <a:ln w="15875">
              <a:solidFill>
                <a:srgbClr val="000000"/>
              </a:solidFill>
              <a:prstDash val="solid"/>
              <a:round/>
              <a:headEnd/>
              <a:tailEnd/>
            </a:ln>
          </p:spPr>
          <p:txBody>
            <a:bodyPr/>
            <a:lstStyle/>
            <a:p>
              <a:endParaRPr lang="en-US"/>
            </a:p>
          </p:txBody>
        </p:sp>
        <p:sp>
          <p:nvSpPr>
            <p:cNvPr id="20508" name="Oval 28"/>
            <p:cNvSpPr>
              <a:spLocks noChangeArrowheads="1"/>
            </p:cNvSpPr>
            <p:nvPr/>
          </p:nvSpPr>
          <p:spPr bwMode="auto">
            <a:xfrm>
              <a:off x="2965450" y="3568700"/>
              <a:ext cx="104775" cy="104775"/>
            </a:xfrm>
            <a:prstGeom prst="ellipse">
              <a:avLst/>
            </a:prstGeom>
            <a:solidFill>
              <a:srgbClr val="FFFFFF"/>
            </a:solidFill>
            <a:ln w="15875">
              <a:solidFill>
                <a:schemeClr val="tx1"/>
              </a:solidFill>
              <a:round/>
              <a:headEnd/>
              <a:tailEnd/>
            </a:ln>
            <a:effectLst/>
          </p:spPr>
          <p:txBody>
            <a:bodyPr wrap="none" anchor="ctr"/>
            <a:lstStyle/>
            <a:p>
              <a:endParaRPr lang="en-US"/>
            </a:p>
          </p:txBody>
        </p:sp>
        <p:sp>
          <p:nvSpPr>
            <p:cNvPr id="20509" name="Line 29"/>
            <p:cNvSpPr>
              <a:spLocks noChangeShapeType="1"/>
            </p:cNvSpPr>
            <p:nvPr/>
          </p:nvSpPr>
          <p:spPr bwMode="auto">
            <a:xfrm>
              <a:off x="3074988" y="2944813"/>
              <a:ext cx="933450" cy="0"/>
            </a:xfrm>
            <a:prstGeom prst="line">
              <a:avLst/>
            </a:prstGeom>
            <a:noFill/>
            <a:ln w="19050">
              <a:solidFill>
                <a:schemeClr val="tx1"/>
              </a:solidFill>
              <a:round/>
              <a:headEnd/>
              <a:tailEnd/>
            </a:ln>
            <a:effectLst/>
          </p:spPr>
          <p:txBody>
            <a:bodyPr/>
            <a:lstStyle/>
            <a:p>
              <a:endParaRPr lang="en-US"/>
            </a:p>
          </p:txBody>
        </p:sp>
        <p:sp>
          <p:nvSpPr>
            <p:cNvPr id="20510" name="Line 30"/>
            <p:cNvSpPr>
              <a:spLocks noChangeShapeType="1"/>
            </p:cNvSpPr>
            <p:nvPr/>
          </p:nvSpPr>
          <p:spPr bwMode="auto">
            <a:xfrm flipV="1">
              <a:off x="4000500" y="2943225"/>
              <a:ext cx="0" cy="1562100"/>
            </a:xfrm>
            <a:prstGeom prst="line">
              <a:avLst/>
            </a:prstGeom>
            <a:noFill/>
            <a:ln w="19050">
              <a:solidFill>
                <a:schemeClr val="tx1"/>
              </a:solidFill>
              <a:round/>
              <a:headEnd/>
              <a:tailEnd/>
            </a:ln>
            <a:effectLst/>
          </p:spPr>
          <p:txBody>
            <a:bodyPr/>
            <a:lstStyle/>
            <a:p>
              <a:endParaRPr lang="en-US"/>
            </a:p>
          </p:txBody>
        </p:sp>
        <p:sp>
          <p:nvSpPr>
            <p:cNvPr id="20511" name="Oval 31"/>
            <p:cNvSpPr>
              <a:spLocks noChangeArrowheads="1"/>
            </p:cNvSpPr>
            <p:nvPr/>
          </p:nvSpPr>
          <p:spPr bwMode="auto">
            <a:xfrm>
              <a:off x="3952875" y="3409950"/>
              <a:ext cx="88900" cy="88900"/>
            </a:xfrm>
            <a:prstGeom prst="ellipse">
              <a:avLst/>
            </a:prstGeom>
            <a:solidFill>
              <a:schemeClr val="tx1"/>
            </a:solidFill>
            <a:ln w="12700">
              <a:solidFill>
                <a:schemeClr val="tx1"/>
              </a:solidFill>
              <a:round/>
              <a:headEnd/>
              <a:tailEnd/>
            </a:ln>
            <a:effectLst/>
          </p:spPr>
          <p:txBody>
            <a:bodyPr wrap="none" anchor="ctr"/>
            <a:lstStyle/>
            <a:p>
              <a:endParaRPr lang="en-US" dirty="0"/>
            </a:p>
          </p:txBody>
        </p:sp>
        <p:sp>
          <p:nvSpPr>
            <p:cNvPr id="20512" name="Line 32"/>
            <p:cNvSpPr>
              <a:spLocks noChangeShapeType="1"/>
            </p:cNvSpPr>
            <p:nvPr/>
          </p:nvSpPr>
          <p:spPr bwMode="auto">
            <a:xfrm flipV="1">
              <a:off x="3648075" y="3790950"/>
              <a:ext cx="0" cy="1038225"/>
            </a:xfrm>
            <a:prstGeom prst="line">
              <a:avLst/>
            </a:prstGeom>
            <a:noFill/>
            <a:ln w="19050">
              <a:solidFill>
                <a:schemeClr val="tx1"/>
              </a:solidFill>
              <a:round/>
              <a:headEnd/>
              <a:tailEnd/>
            </a:ln>
            <a:effectLst/>
          </p:spPr>
          <p:txBody>
            <a:bodyPr/>
            <a:lstStyle/>
            <a:p>
              <a:endParaRPr lang="en-US"/>
            </a:p>
          </p:txBody>
        </p:sp>
        <p:sp>
          <p:nvSpPr>
            <p:cNvPr id="20513" name="Oval 33"/>
            <p:cNvSpPr>
              <a:spLocks noChangeArrowheads="1"/>
            </p:cNvSpPr>
            <p:nvPr/>
          </p:nvSpPr>
          <p:spPr bwMode="auto">
            <a:xfrm>
              <a:off x="3600450" y="4772025"/>
              <a:ext cx="88900" cy="88900"/>
            </a:xfrm>
            <a:prstGeom prst="ellipse">
              <a:avLst/>
            </a:prstGeom>
            <a:solidFill>
              <a:schemeClr val="tx1"/>
            </a:solidFill>
            <a:ln w="12700">
              <a:solidFill>
                <a:schemeClr val="tx1"/>
              </a:solidFill>
              <a:round/>
              <a:headEnd/>
              <a:tailEnd/>
            </a:ln>
            <a:effectLst/>
          </p:spPr>
          <p:txBody>
            <a:bodyPr wrap="none" anchor="ctr"/>
            <a:lstStyle/>
            <a:p>
              <a:endParaRPr lang="en-US"/>
            </a:p>
          </p:txBody>
        </p:sp>
        <p:sp>
          <p:nvSpPr>
            <p:cNvPr id="20514" name="Line 34"/>
            <p:cNvSpPr>
              <a:spLocks noChangeShapeType="1"/>
            </p:cNvSpPr>
            <p:nvPr/>
          </p:nvSpPr>
          <p:spPr bwMode="auto">
            <a:xfrm>
              <a:off x="1370013" y="2954338"/>
              <a:ext cx="1314450" cy="0"/>
            </a:xfrm>
            <a:prstGeom prst="line">
              <a:avLst/>
            </a:prstGeom>
            <a:noFill/>
            <a:ln w="19050">
              <a:solidFill>
                <a:schemeClr val="tx1"/>
              </a:solidFill>
              <a:round/>
              <a:headEnd/>
              <a:tailEnd/>
            </a:ln>
            <a:effectLst/>
          </p:spPr>
          <p:txBody>
            <a:bodyPr/>
            <a:lstStyle/>
            <a:p>
              <a:endParaRPr lang="en-US"/>
            </a:p>
          </p:txBody>
        </p:sp>
        <p:sp>
          <p:nvSpPr>
            <p:cNvPr id="20515" name="Line 35"/>
            <p:cNvSpPr>
              <a:spLocks noChangeShapeType="1"/>
            </p:cNvSpPr>
            <p:nvPr/>
          </p:nvSpPr>
          <p:spPr bwMode="auto">
            <a:xfrm>
              <a:off x="1379538" y="3621088"/>
              <a:ext cx="1304925" cy="0"/>
            </a:xfrm>
            <a:prstGeom prst="line">
              <a:avLst/>
            </a:prstGeom>
            <a:noFill/>
            <a:ln w="19050">
              <a:solidFill>
                <a:schemeClr val="tx1"/>
              </a:solidFill>
              <a:round/>
              <a:headEnd/>
              <a:tailEnd/>
            </a:ln>
            <a:effectLst/>
          </p:spPr>
          <p:txBody>
            <a:bodyPr/>
            <a:lstStyle/>
            <a:p>
              <a:endParaRPr lang="en-US"/>
            </a:p>
          </p:txBody>
        </p:sp>
        <p:sp>
          <p:nvSpPr>
            <p:cNvPr id="20516" name="Line 36"/>
            <p:cNvSpPr>
              <a:spLocks noChangeShapeType="1"/>
            </p:cNvSpPr>
            <p:nvPr/>
          </p:nvSpPr>
          <p:spPr bwMode="auto">
            <a:xfrm flipV="1">
              <a:off x="2228850" y="3629025"/>
              <a:ext cx="0" cy="1038225"/>
            </a:xfrm>
            <a:prstGeom prst="line">
              <a:avLst/>
            </a:prstGeom>
            <a:noFill/>
            <a:ln w="19050">
              <a:solidFill>
                <a:schemeClr val="tx1"/>
              </a:solidFill>
              <a:round/>
              <a:headEnd/>
              <a:tailEnd/>
            </a:ln>
            <a:effectLst/>
          </p:spPr>
          <p:txBody>
            <a:bodyPr/>
            <a:lstStyle/>
            <a:p>
              <a:endParaRPr lang="en-US"/>
            </a:p>
          </p:txBody>
        </p:sp>
        <p:sp>
          <p:nvSpPr>
            <p:cNvPr id="20517" name="Oval 37"/>
            <p:cNvSpPr>
              <a:spLocks noChangeArrowheads="1"/>
            </p:cNvSpPr>
            <p:nvPr/>
          </p:nvSpPr>
          <p:spPr bwMode="auto">
            <a:xfrm>
              <a:off x="2171700" y="3571875"/>
              <a:ext cx="88900" cy="88900"/>
            </a:xfrm>
            <a:prstGeom prst="ellipse">
              <a:avLst/>
            </a:prstGeom>
            <a:solidFill>
              <a:schemeClr val="tx1"/>
            </a:solidFill>
            <a:ln w="9525">
              <a:solidFill>
                <a:schemeClr val="tx1"/>
              </a:solidFill>
              <a:round/>
              <a:headEnd/>
              <a:tailEnd/>
            </a:ln>
            <a:effectLst/>
          </p:spPr>
          <p:txBody>
            <a:bodyPr wrap="none" anchor="ctr"/>
            <a:lstStyle/>
            <a:p>
              <a:endParaRPr lang="en-US"/>
            </a:p>
          </p:txBody>
        </p:sp>
        <p:sp>
          <p:nvSpPr>
            <p:cNvPr id="20518" name="Line 38"/>
            <p:cNvSpPr>
              <a:spLocks noChangeShapeType="1"/>
            </p:cNvSpPr>
            <p:nvPr/>
          </p:nvSpPr>
          <p:spPr bwMode="auto">
            <a:xfrm flipH="1" flipV="1">
              <a:off x="3286125" y="3624263"/>
              <a:ext cx="0" cy="2224087"/>
            </a:xfrm>
            <a:prstGeom prst="line">
              <a:avLst/>
            </a:prstGeom>
            <a:noFill/>
            <a:ln w="19050">
              <a:solidFill>
                <a:schemeClr val="tx1"/>
              </a:solidFill>
              <a:round/>
              <a:headEnd/>
              <a:tailEnd/>
            </a:ln>
            <a:effectLst/>
          </p:spPr>
          <p:txBody>
            <a:bodyPr/>
            <a:lstStyle/>
            <a:p>
              <a:endParaRPr lang="en-US"/>
            </a:p>
          </p:txBody>
        </p:sp>
        <p:sp>
          <p:nvSpPr>
            <p:cNvPr id="20519" name="Oval 39"/>
            <p:cNvSpPr>
              <a:spLocks noChangeArrowheads="1"/>
            </p:cNvSpPr>
            <p:nvPr/>
          </p:nvSpPr>
          <p:spPr bwMode="auto">
            <a:xfrm>
              <a:off x="3238500" y="3581400"/>
              <a:ext cx="88900" cy="88900"/>
            </a:xfrm>
            <a:prstGeom prst="ellipse">
              <a:avLst/>
            </a:prstGeom>
            <a:solidFill>
              <a:schemeClr val="tx1"/>
            </a:solidFill>
            <a:ln w="12700">
              <a:solidFill>
                <a:schemeClr val="tx1"/>
              </a:solidFill>
              <a:round/>
              <a:headEnd/>
              <a:tailEnd/>
            </a:ln>
            <a:effectLst/>
          </p:spPr>
          <p:txBody>
            <a:bodyPr wrap="none" anchor="ctr"/>
            <a:lstStyle/>
            <a:p>
              <a:endParaRPr lang="en-US"/>
            </a:p>
          </p:txBody>
        </p:sp>
        <p:sp>
          <p:nvSpPr>
            <p:cNvPr id="20520" name="Line 40"/>
            <p:cNvSpPr>
              <a:spLocks noChangeShapeType="1"/>
            </p:cNvSpPr>
            <p:nvPr/>
          </p:nvSpPr>
          <p:spPr bwMode="auto">
            <a:xfrm flipH="1" flipV="1">
              <a:off x="2009775" y="2943225"/>
              <a:ext cx="0" cy="2571750"/>
            </a:xfrm>
            <a:prstGeom prst="line">
              <a:avLst/>
            </a:prstGeom>
            <a:noFill/>
            <a:ln w="19050">
              <a:solidFill>
                <a:schemeClr val="tx1"/>
              </a:solidFill>
              <a:round/>
              <a:headEnd/>
              <a:tailEnd/>
            </a:ln>
            <a:effectLst/>
          </p:spPr>
          <p:txBody>
            <a:bodyPr/>
            <a:lstStyle/>
            <a:p>
              <a:endParaRPr lang="en-US"/>
            </a:p>
          </p:txBody>
        </p:sp>
        <p:sp>
          <p:nvSpPr>
            <p:cNvPr id="20521" name="Oval 41"/>
            <p:cNvSpPr>
              <a:spLocks noChangeArrowheads="1"/>
            </p:cNvSpPr>
            <p:nvPr/>
          </p:nvSpPr>
          <p:spPr bwMode="auto">
            <a:xfrm>
              <a:off x="1971675" y="2895600"/>
              <a:ext cx="88900" cy="88900"/>
            </a:xfrm>
            <a:prstGeom prst="ellipse">
              <a:avLst/>
            </a:prstGeom>
            <a:solidFill>
              <a:schemeClr val="tx1"/>
            </a:solidFill>
            <a:ln w="9525">
              <a:solidFill>
                <a:schemeClr val="tx1"/>
              </a:solidFill>
              <a:round/>
              <a:headEnd/>
              <a:tailEnd/>
            </a:ln>
            <a:effectLst/>
          </p:spPr>
          <p:txBody>
            <a:bodyPr wrap="none" anchor="ctr"/>
            <a:lstStyle/>
            <a:p>
              <a:endParaRPr lang="en-US"/>
            </a:p>
          </p:txBody>
        </p:sp>
        <p:sp>
          <p:nvSpPr>
            <p:cNvPr id="20522" name="Line 42"/>
            <p:cNvSpPr>
              <a:spLocks noChangeShapeType="1"/>
            </p:cNvSpPr>
            <p:nvPr/>
          </p:nvSpPr>
          <p:spPr bwMode="auto">
            <a:xfrm flipV="1">
              <a:off x="6049963" y="4646613"/>
              <a:ext cx="1081087" cy="0"/>
            </a:xfrm>
            <a:prstGeom prst="line">
              <a:avLst/>
            </a:prstGeom>
            <a:noFill/>
            <a:ln w="19050">
              <a:solidFill>
                <a:schemeClr val="tx1"/>
              </a:solidFill>
              <a:round/>
              <a:headEnd/>
              <a:tailEnd/>
            </a:ln>
            <a:effectLst/>
          </p:spPr>
          <p:txBody>
            <a:bodyPr/>
            <a:lstStyle/>
            <a:p>
              <a:endParaRPr lang="en-US"/>
            </a:p>
          </p:txBody>
        </p:sp>
        <p:sp>
          <p:nvSpPr>
            <p:cNvPr id="20523" name="Line 43"/>
            <p:cNvSpPr>
              <a:spLocks noChangeShapeType="1"/>
            </p:cNvSpPr>
            <p:nvPr/>
          </p:nvSpPr>
          <p:spPr bwMode="auto">
            <a:xfrm flipH="1" flipV="1">
              <a:off x="6343650" y="4829175"/>
              <a:ext cx="0" cy="842963"/>
            </a:xfrm>
            <a:prstGeom prst="line">
              <a:avLst/>
            </a:prstGeom>
            <a:noFill/>
            <a:ln w="19050">
              <a:solidFill>
                <a:schemeClr val="tx1"/>
              </a:solidFill>
              <a:round/>
              <a:headEnd/>
              <a:tailEnd/>
            </a:ln>
            <a:effectLst/>
          </p:spPr>
          <p:txBody>
            <a:bodyPr/>
            <a:lstStyle/>
            <a:p>
              <a:endParaRPr lang="en-US"/>
            </a:p>
          </p:txBody>
        </p:sp>
        <p:sp>
          <p:nvSpPr>
            <p:cNvPr id="20524" name="Line 44"/>
            <p:cNvSpPr>
              <a:spLocks noChangeShapeType="1"/>
            </p:cNvSpPr>
            <p:nvPr/>
          </p:nvSpPr>
          <p:spPr bwMode="auto">
            <a:xfrm flipH="1" flipV="1">
              <a:off x="6343650" y="3609975"/>
              <a:ext cx="4763" cy="847725"/>
            </a:xfrm>
            <a:prstGeom prst="line">
              <a:avLst/>
            </a:prstGeom>
            <a:noFill/>
            <a:ln w="19050">
              <a:solidFill>
                <a:schemeClr val="tx1"/>
              </a:solidFill>
              <a:round/>
              <a:headEnd/>
              <a:tailEnd/>
            </a:ln>
            <a:effectLst/>
          </p:spPr>
          <p:txBody>
            <a:bodyPr/>
            <a:lstStyle/>
            <a:p>
              <a:endParaRPr lang="en-US"/>
            </a:p>
          </p:txBody>
        </p:sp>
        <p:sp>
          <p:nvSpPr>
            <p:cNvPr id="20525" name="Line 45"/>
            <p:cNvSpPr>
              <a:spLocks noChangeShapeType="1"/>
            </p:cNvSpPr>
            <p:nvPr/>
          </p:nvSpPr>
          <p:spPr bwMode="auto">
            <a:xfrm>
              <a:off x="6345238" y="4460875"/>
              <a:ext cx="742950" cy="0"/>
            </a:xfrm>
            <a:prstGeom prst="line">
              <a:avLst/>
            </a:prstGeom>
            <a:noFill/>
            <a:ln w="19050">
              <a:solidFill>
                <a:schemeClr val="tx1"/>
              </a:solidFill>
              <a:round/>
              <a:headEnd/>
              <a:tailEnd/>
            </a:ln>
            <a:effectLst/>
          </p:spPr>
          <p:txBody>
            <a:bodyPr/>
            <a:lstStyle/>
            <a:p>
              <a:endParaRPr lang="en-US"/>
            </a:p>
          </p:txBody>
        </p:sp>
      </p:grpSp>
      <p:sp>
        <p:nvSpPr>
          <p:cNvPr id="20527" name="Rectangle 47"/>
          <p:cNvSpPr>
            <a:spLocks noGrp="1" noChangeArrowheads="1"/>
          </p:cNvSpPr>
          <p:nvPr>
            <p:ph type="title"/>
          </p:nvPr>
        </p:nvSpPr>
        <p:spPr>
          <a:xfrm>
            <a:off x="4600604" y="71414"/>
            <a:ext cx="4829180" cy="582594"/>
          </a:xfrm>
        </p:spPr>
        <p:txBody>
          <a:bodyPr/>
          <a:lstStyle/>
          <a:p>
            <a:pPr rtl="1"/>
            <a:r>
              <a:rPr lang="fa-IR" sz="3200" b="1" dirty="0" smtClean="0">
                <a:solidFill>
                  <a:schemeClr val="accent2"/>
                </a:solidFill>
                <a:effectLst>
                  <a:outerShdw blurRad="38100" dist="38100" dir="2700000" algn="tl">
                    <a:srgbClr val="C0C0C0"/>
                  </a:outerShdw>
                </a:effectLst>
                <a:latin typeface="Times New Roman" pitchFamily="18" charset="0"/>
                <a:cs typeface="B Titr" pitchFamily="2" charset="-78"/>
              </a:rPr>
              <a:t>- پیاده </a:t>
            </a:r>
            <a:r>
              <a:rPr lang="fa-IR" sz="3200" b="1" dirty="0">
                <a:solidFill>
                  <a:schemeClr val="accent2"/>
                </a:solidFill>
                <a:effectLst>
                  <a:outerShdw blurRad="38100" dist="38100" dir="2700000" algn="tl">
                    <a:srgbClr val="C0C0C0"/>
                  </a:outerShdw>
                </a:effectLst>
                <a:latin typeface="Times New Roman" pitchFamily="18" charset="0"/>
                <a:cs typeface="B Titr" pitchFamily="2" charset="-78"/>
              </a:rPr>
              <a:t>سازی عبارات منطقی</a:t>
            </a:r>
            <a:endParaRPr lang="en-US" sz="3200" b="1" dirty="0">
              <a:solidFill>
                <a:schemeClr val="accent2"/>
              </a:solidFill>
              <a:effectLst>
                <a:outerShdw blurRad="38100" dist="38100" dir="2700000" algn="tl">
                  <a:srgbClr val="C0C0C0"/>
                </a:outerShdw>
              </a:effectLst>
              <a:latin typeface="Times New Roman" pitchFamily="18" charset="0"/>
              <a:cs typeface="B Titr" pitchFamily="2" charset="-78"/>
            </a:endParaRPr>
          </a:p>
        </p:txBody>
      </p:sp>
      <p:grpSp>
        <p:nvGrpSpPr>
          <p:cNvPr id="51" name="Group 30"/>
          <p:cNvGrpSpPr/>
          <p:nvPr/>
        </p:nvGrpSpPr>
        <p:grpSpPr>
          <a:xfrm>
            <a:off x="500034" y="4938735"/>
            <a:ext cx="7653338" cy="1704975"/>
            <a:chOff x="755650" y="4619625"/>
            <a:chExt cx="7653338" cy="1704975"/>
          </a:xfrm>
        </p:grpSpPr>
        <p:sp>
          <p:nvSpPr>
            <p:cNvPr id="52" name="Freeform 4"/>
            <p:cNvSpPr>
              <a:spLocks/>
            </p:cNvSpPr>
            <p:nvPr/>
          </p:nvSpPr>
          <p:spPr bwMode="auto">
            <a:xfrm>
              <a:off x="4330700" y="5691188"/>
              <a:ext cx="749300" cy="600075"/>
            </a:xfrm>
            <a:custGeom>
              <a:avLst/>
              <a:gdLst/>
              <a:ahLst/>
              <a:cxnLst>
                <a:cxn ang="0">
                  <a:pos x="180" y="360"/>
                </a:cxn>
                <a:cxn ang="0">
                  <a:pos x="0" y="360"/>
                </a:cxn>
                <a:cxn ang="0">
                  <a:pos x="0" y="0"/>
                </a:cxn>
                <a:cxn ang="0">
                  <a:pos x="180" y="0"/>
                </a:cxn>
                <a:cxn ang="0">
                  <a:pos x="219" y="5"/>
                </a:cxn>
                <a:cxn ang="0">
                  <a:pos x="257" y="19"/>
                </a:cxn>
                <a:cxn ang="0">
                  <a:pos x="291" y="41"/>
                </a:cxn>
                <a:cxn ang="0">
                  <a:pos x="319" y="67"/>
                </a:cxn>
                <a:cxn ang="0">
                  <a:pos x="341" y="103"/>
                </a:cxn>
                <a:cxn ang="0">
                  <a:pos x="355" y="139"/>
                </a:cxn>
                <a:cxn ang="0">
                  <a:pos x="360" y="180"/>
                </a:cxn>
                <a:cxn ang="0">
                  <a:pos x="355" y="221"/>
                </a:cxn>
                <a:cxn ang="0">
                  <a:pos x="341" y="259"/>
                </a:cxn>
                <a:cxn ang="0">
                  <a:pos x="319" y="293"/>
                </a:cxn>
                <a:cxn ang="0">
                  <a:pos x="291" y="321"/>
                </a:cxn>
                <a:cxn ang="0">
                  <a:pos x="257" y="343"/>
                </a:cxn>
                <a:cxn ang="0">
                  <a:pos x="219" y="355"/>
                </a:cxn>
                <a:cxn ang="0">
                  <a:pos x="180" y="360"/>
                </a:cxn>
              </a:cxnLst>
              <a:rect l="0" t="0" r="r" b="b"/>
              <a:pathLst>
                <a:path w="360" h="360">
                  <a:moveTo>
                    <a:pt x="180" y="360"/>
                  </a:moveTo>
                  <a:lnTo>
                    <a:pt x="0" y="360"/>
                  </a:lnTo>
                  <a:lnTo>
                    <a:pt x="0" y="0"/>
                  </a:lnTo>
                  <a:lnTo>
                    <a:pt x="180" y="0"/>
                  </a:lnTo>
                  <a:lnTo>
                    <a:pt x="219" y="5"/>
                  </a:lnTo>
                  <a:lnTo>
                    <a:pt x="257" y="19"/>
                  </a:lnTo>
                  <a:lnTo>
                    <a:pt x="291" y="41"/>
                  </a:lnTo>
                  <a:lnTo>
                    <a:pt x="319" y="67"/>
                  </a:lnTo>
                  <a:lnTo>
                    <a:pt x="341" y="103"/>
                  </a:lnTo>
                  <a:lnTo>
                    <a:pt x="355" y="139"/>
                  </a:lnTo>
                  <a:lnTo>
                    <a:pt x="360" y="180"/>
                  </a:lnTo>
                  <a:lnTo>
                    <a:pt x="355" y="221"/>
                  </a:lnTo>
                  <a:lnTo>
                    <a:pt x="341" y="259"/>
                  </a:lnTo>
                  <a:lnTo>
                    <a:pt x="319" y="293"/>
                  </a:lnTo>
                  <a:lnTo>
                    <a:pt x="291" y="321"/>
                  </a:lnTo>
                  <a:lnTo>
                    <a:pt x="257" y="343"/>
                  </a:lnTo>
                  <a:lnTo>
                    <a:pt x="219" y="355"/>
                  </a:lnTo>
                  <a:lnTo>
                    <a:pt x="180" y="360"/>
                  </a:lnTo>
                  <a:close/>
                </a:path>
              </a:pathLst>
            </a:custGeom>
            <a:solidFill>
              <a:srgbClr val="FFFFFF"/>
            </a:solidFill>
            <a:ln w="15875">
              <a:solidFill>
                <a:srgbClr val="000000"/>
              </a:solidFill>
              <a:prstDash val="solid"/>
              <a:round/>
              <a:headEnd/>
              <a:tailEnd/>
            </a:ln>
          </p:spPr>
          <p:txBody>
            <a:bodyPr/>
            <a:lstStyle/>
            <a:p>
              <a:endParaRPr lang="en-US"/>
            </a:p>
          </p:txBody>
        </p:sp>
        <p:sp>
          <p:nvSpPr>
            <p:cNvPr id="53" name="Line 5"/>
            <p:cNvSpPr>
              <a:spLocks noChangeShapeType="1"/>
            </p:cNvSpPr>
            <p:nvPr/>
          </p:nvSpPr>
          <p:spPr bwMode="auto">
            <a:xfrm>
              <a:off x="2817813" y="5827713"/>
              <a:ext cx="1504950" cy="0"/>
            </a:xfrm>
            <a:prstGeom prst="line">
              <a:avLst/>
            </a:prstGeom>
            <a:noFill/>
            <a:ln w="19050">
              <a:solidFill>
                <a:schemeClr val="tx1"/>
              </a:solidFill>
              <a:round/>
              <a:headEnd/>
              <a:tailEnd/>
            </a:ln>
            <a:effectLst/>
          </p:spPr>
          <p:txBody>
            <a:bodyPr/>
            <a:lstStyle/>
            <a:p>
              <a:endParaRPr lang="en-US"/>
            </a:p>
          </p:txBody>
        </p:sp>
        <p:sp>
          <p:nvSpPr>
            <p:cNvPr id="54" name="Freeform 6"/>
            <p:cNvSpPr>
              <a:spLocks/>
            </p:cNvSpPr>
            <p:nvPr/>
          </p:nvSpPr>
          <p:spPr bwMode="auto">
            <a:xfrm>
              <a:off x="4302125" y="4757738"/>
              <a:ext cx="749300" cy="600075"/>
            </a:xfrm>
            <a:custGeom>
              <a:avLst/>
              <a:gdLst/>
              <a:ahLst/>
              <a:cxnLst>
                <a:cxn ang="0">
                  <a:pos x="180" y="360"/>
                </a:cxn>
                <a:cxn ang="0">
                  <a:pos x="0" y="360"/>
                </a:cxn>
                <a:cxn ang="0">
                  <a:pos x="0" y="0"/>
                </a:cxn>
                <a:cxn ang="0">
                  <a:pos x="180" y="0"/>
                </a:cxn>
                <a:cxn ang="0">
                  <a:pos x="219" y="5"/>
                </a:cxn>
                <a:cxn ang="0">
                  <a:pos x="257" y="19"/>
                </a:cxn>
                <a:cxn ang="0">
                  <a:pos x="291" y="41"/>
                </a:cxn>
                <a:cxn ang="0">
                  <a:pos x="319" y="67"/>
                </a:cxn>
                <a:cxn ang="0">
                  <a:pos x="341" y="103"/>
                </a:cxn>
                <a:cxn ang="0">
                  <a:pos x="355" y="139"/>
                </a:cxn>
                <a:cxn ang="0">
                  <a:pos x="360" y="180"/>
                </a:cxn>
                <a:cxn ang="0">
                  <a:pos x="355" y="221"/>
                </a:cxn>
                <a:cxn ang="0">
                  <a:pos x="341" y="259"/>
                </a:cxn>
                <a:cxn ang="0">
                  <a:pos x="319" y="293"/>
                </a:cxn>
                <a:cxn ang="0">
                  <a:pos x="291" y="321"/>
                </a:cxn>
                <a:cxn ang="0">
                  <a:pos x="257" y="343"/>
                </a:cxn>
                <a:cxn ang="0">
                  <a:pos x="219" y="355"/>
                </a:cxn>
                <a:cxn ang="0">
                  <a:pos x="180" y="360"/>
                </a:cxn>
              </a:cxnLst>
              <a:rect l="0" t="0" r="r" b="b"/>
              <a:pathLst>
                <a:path w="360" h="360">
                  <a:moveTo>
                    <a:pt x="180" y="360"/>
                  </a:moveTo>
                  <a:lnTo>
                    <a:pt x="0" y="360"/>
                  </a:lnTo>
                  <a:lnTo>
                    <a:pt x="0" y="0"/>
                  </a:lnTo>
                  <a:lnTo>
                    <a:pt x="180" y="0"/>
                  </a:lnTo>
                  <a:lnTo>
                    <a:pt x="219" y="5"/>
                  </a:lnTo>
                  <a:lnTo>
                    <a:pt x="257" y="19"/>
                  </a:lnTo>
                  <a:lnTo>
                    <a:pt x="291" y="41"/>
                  </a:lnTo>
                  <a:lnTo>
                    <a:pt x="319" y="67"/>
                  </a:lnTo>
                  <a:lnTo>
                    <a:pt x="341" y="103"/>
                  </a:lnTo>
                  <a:lnTo>
                    <a:pt x="355" y="139"/>
                  </a:lnTo>
                  <a:lnTo>
                    <a:pt x="360" y="180"/>
                  </a:lnTo>
                  <a:lnTo>
                    <a:pt x="355" y="221"/>
                  </a:lnTo>
                  <a:lnTo>
                    <a:pt x="341" y="259"/>
                  </a:lnTo>
                  <a:lnTo>
                    <a:pt x="319" y="293"/>
                  </a:lnTo>
                  <a:lnTo>
                    <a:pt x="291" y="321"/>
                  </a:lnTo>
                  <a:lnTo>
                    <a:pt x="257" y="343"/>
                  </a:lnTo>
                  <a:lnTo>
                    <a:pt x="219" y="355"/>
                  </a:lnTo>
                  <a:lnTo>
                    <a:pt x="180" y="360"/>
                  </a:lnTo>
                  <a:close/>
                </a:path>
              </a:pathLst>
            </a:custGeom>
            <a:solidFill>
              <a:srgbClr val="FFFFFF"/>
            </a:solidFill>
            <a:ln w="15875">
              <a:solidFill>
                <a:srgbClr val="000000"/>
              </a:solidFill>
              <a:prstDash val="solid"/>
              <a:round/>
              <a:headEnd/>
              <a:tailEnd/>
            </a:ln>
          </p:spPr>
          <p:txBody>
            <a:bodyPr/>
            <a:lstStyle/>
            <a:p>
              <a:endParaRPr lang="en-US"/>
            </a:p>
          </p:txBody>
        </p:sp>
        <p:sp>
          <p:nvSpPr>
            <p:cNvPr id="55" name="Line 7"/>
            <p:cNvSpPr>
              <a:spLocks noChangeShapeType="1"/>
            </p:cNvSpPr>
            <p:nvPr/>
          </p:nvSpPr>
          <p:spPr bwMode="auto">
            <a:xfrm flipV="1">
              <a:off x="1000100" y="4879975"/>
              <a:ext cx="3257550" cy="4763"/>
            </a:xfrm>
            <a:prstGeom prst="line">
              <a:avLst/>
            </a:prstGeom>
            <a:noFill/>
            <a:ln w="19050">
              <a:solidFill>
                <a:schemeClr val="tx1"/>
              </a:solidFill>
              <a:round/>
              <a:headEnd/>
              <a:tailEnd/>
            </a:ln>
            <a:effectLst/>
          </p:spPr>
          <p:txBody>
            <a:bodyPr/>
            <a:lstStyle/>
            <a:p>
              <a:endParaRPr lang="en-US"/>
            </a:p>
          </p:txBody>
        </p:sp>
        <p:sp>
          <p:nvSpPr>
            <p:cNvPr id="56" name="Freeform 8"/>
            <p:cNvSpPr>
              <a:spLocks/>
            </p:cNvSpPr>
            <p:nvPr/>
          </p:nvSpPr>
          <p:spPr bwMode="auto">
            <a:xfrm>
              <a:off x="2447925" y="5016500"/>
              <a:ext cx="295275" cy="361950"/>
            </a:xfrm>
            <a:custGeom>
              <a:avLst/>
              <a:gdLst/>
              <a:ahLst/>
              <a:cxnLst>
                <a:cxn ang="0">
                  <a:pos x="0" y="0"/>
                </a:cxn>
                <a:cxn ang="0">
                  <a:pos x="180" y="88"/>
                </a:cxn>
                <a:cxn ang="0">
                  <a:pos x="0" y="180"/>
                </a:cxn>
                <a:cxn ang="0">
                  <a:pos x="0" y="0"/>
                </a:cxn>
              </a:cxnLst>
              <a:rect l="0" t="0" r="r" b="b"/>
              <a:pathLst>
                <a:path w="180" h="180">
                  <a:moveTo>
                    <a:pt x="0" y="0"/>
                  </a:moveTo>
                  <a:lnTo>
                    <a:pt x="180" y="88"/>
                  </a:lnTo>
                  <a:lnTo>
                    <a:pt x="0" y="180"/>
                  </a:lnTo>
                  <a:lnTo>
                    <a:pt x="0" y="0"/>
                  </a:lnTo>
                  <a:close/>
                </a:path>
              </a:pathLst>
            </a:custGeom>
            <a:solidFill>
              <a:srgbClr val="FFFFFF"/>
            </a:solidFill>
            <a:ln w="15875">
              <a:solidFill>
                <a:srgbClr val="000000"/>
              </a:solidFill>
              <a:prstDash val="solid"/>
              <a:round/>
              <a:headEnd/>
              <a:tailEnd/>
            </a:ln>
          </p:spPr>
          <p:txBody>
            <a:bodyPr/>
            <a:lstStyle/>
            <a:p>
              <a:endParaRPr lang="en-US"/>
            </a:p>
          </p:txBody>
        </p:sp>
        <p:sp>
          <p:nvSpPr>
            <p:cNvPr id="57" name="Oval 9"/>
            <p:cNvSpPr>
              <a:spLocks noChangeArrowheads="1"/>
            </p:cNvSpPr>
            <p:nvPr/>
          </p:nvSpPr>
          <p:spPr bwMode="auto">
            <a:xfrm>
              <a:off x="2736850" y="5146675"/>
              <a:ext cx="104775" cy="104775"/>
            </a:xfrm>
            <a:prstGeom prst="ellipse">
              <a:avLst/>
            </a:prstGeom>
            <a:solidFill>
              <a:srgbClr val="FFFFFF"/>
            </a:solidFill>
            <a:ln w="15875">
              <a:solidFill>
                <a:schemeClr val="tx1"/>
              </a:solidFill>
              <a:round/>
              <a:headEnd/>
              <a:tailEnd/>
            </a:ln>
            <a:effectLst/>
          </p:spPr>
          <p:txBody>
            <a:bodyPr wrap="none" anchor="ctr"/>
            <a:lstStyle/>
            <a:p>
              <a:endParaRPr lang="en-US"/>
            </a:p>
          </p:txBody>
        </p:sp>
        <p:sp>
          <p:nvSpPr>
            <p:cNvPr id="58" name="Text Box 10"/>
            <p:cNvSpPr txBox="1">
              <a:spLocks noChangeArrowheads="1"/>
            </p:cNvSpPr>
            <p:nvPr/>
          </p:nvSpPr>
          <p:spPr bwMode="auto">
            <a:xfrm>
              <a:off x="755650" y="4619625"/>
              <a:ext cx="319088" cy="457200"/>
            </a:xfrm>
            <a:prstGeom prst="rect">
              <a:avLst/>
            </a:prstGeom>
            <a:noFill/>
            <a:ln w="9525">
              <a:noFill/>
              <a:miter lim="800000"/>
              <a:headEnd/>
              <a:tailEnd/>
            </a:ln>
            <a:effectLst/>
          </p:spPr>
          <p:txBody>
            <a:bodyPr wrap="none">
              <a:spAutoFit/>
            </a:bodyPr>
            <a:lstStyle/>
            <a:p>
              <a:pPr>
                <a:buNone/>
              </a:pPr>
              <a:r>
                <a:rPr lang="en-US" sz="2400" i="1" dirty="0">
                  <a:latin typeface="Times New Roman" pitchFamily="18" charset="0"/>
                </a:rPr>
                <a:t>x</a:t>
              </a:r>
            </a:p>
          </p:txBody>
        </p:sp>
        <p:sp>
          <p:nvSpPr>
            <p:cNvPr id="59" name="Text Box 11"/>
            <p:cNvSpPr txBox="1">
              <a:spLocks noChangeArrowheads="1"/>
            </p:cNvSpPr>
            <p:nvPr/>
          </p:nvSpPr>
          <p:spPr bwMode="auto">
            <a:xfrm>
              <a:off x="755650" y="4962525"/>
              <a:ext cx="319088" cy="457200"/>
            </a:xfrm>
            <a:prstGeom prst="rect">
              <a:avLst/>
            </a:prstGeom>
            <a:noFill/>
            <a:ln w="9525">
              <a:noFill/>
              <a:miter lim="800000"/>
              <a:headEnd/>
              <a:tailEnd/>
            </a:ln>
            <a:effectLst/>
          </p:spPr>
          <p:txBody>
            <a:bodyPr wrap="none">
              <a:spAutoFit/>
            </a:bodyPr>
            <a:lstStyle/>
            <a:p>
              <a:pPr>
                <a:buNone/>
              </a:pPr>
              <a:r>
                <a:rPr lang="en-US" sz="2400" i="1" dirty="0">
                  <a:latin typeface="Times New Roman" pitchFamily="18" charset="0"/>
                </a:rPr>
                <a:t>y</a:t>
              </a:r>
            </a:p>
          </p:txBody>
        </p:sp>
        <p:sp>
          <p:nvSpPr>
            <p:cNvPr id="60" name="Freeform 12"/>
            <p:cNvSpPr>
              <a:spLocks/>
            </p:cNvSpPr>
            <p:nvPr/>
          </p:nvSpPr>
          <p:spPr bwMode="auto">
            <a:xfrm>
              <a:off x="2438400" y="5635625"/>
              <a:ext cx="295275" cy="361950"/>
            </a:xfrm>
            <a:custGeom>
              <a:avLst/>
              <a:gdLst/>
              <a:ahLst/>
              <a:cxnLst>
                <a:cxn ang="0">
                  <a:pos x="0" y="0"/>
                </a:cxn>
                <a:cxn ang="0">
                  <a:pos x="180" y="88"/>
                </a:cxn>
                <a:cxn ang="0">
                  <a:pos x="0" y="180"/>
                </a:cxn>
                <a:cxn ang="0">
                  <a:pos x="0" y="0"/>
                </a:cxn>
              </a:cxnLst>
              <a:rect l="0" t="0" r="r" b="b"/>
              <a:pathLst>
                <a:path w="180" h="180">
                  <a:moveTo>
                    <a:pt x="0" y="0"/>
                  </a:moveTo>
                  <a:lnTo>
                    <a:pt x="180" y="88"/>
                  </a:lnTo>
                  <a:lnTo>
                    <a:pt x="0" y="180"/>
                  </a:lnTo>
                  <a:lnTo>
                    <a:pt x="0" y="0"/>
                  </a:lnTo>
                  <a:close/>
                </a:path>
              </a:pathLst>
            </a:custGeom>
            <a:solidFill>
              <a:srgbClr val="FFFFFF"/>
            </a:solidFill>
            <a:ln w="15875">
              <a:solidFill>
                <a:srgbClr val="000000"/>
              </a:solidFill>
              <a:prstDash val="solid"/>
              <a:round/>
              <a:headEnd/>
              <a:tailEnd/>
            </a:ln>
          </p:spPr>
          <p:txBody>
            <a:bodyPr/>
            <a:lstStyle/>
            <a:p>
              <a:endParaRPr lang="en-US"/>
            </a:p>
          </p:txBody>
        </p:sp>
        <p:sp>
          <p:nvSpPr>
            <p:cNvPr id="61" name="Oval 13"/>
            <p:cNvSpPr>
              <a:spLocks noChangeArrowheads="1"/>
            </p:cNvSpPr>
            <p:nvPr/>
          </p:nvSpPr>
          <p:spPr bwMode="auto">
            <a:xfrm>
              <a:off x="2727325" y="5765800"/>
              <a:ext cx="104775" cy="104775"/>
            </a:xfrm>
            <a:prstGeom prst="ellipse">
              <a:avLst/>
            </a:prstGeom>
            <a:solidFill>
              <a:srgbClr val="FFFFFF"/>
            </a:solidFill>
            <a:ln w="15875">
              <a:solidFill>
                <a:schemeClr val="tx1"/>
              </a:solidFill>
              <a:round/>
              <a:headEnd/>
              <a:tailEnd/>
            </a:ln>
            <a:effectLst/>
          </p:spPr>
          <p:txBody>
            <a:bodyPr wrap="none" anchor="ctr"/>
            <a:lstStyle/>
            <a:p>
              <a:endParaRPr lang="en-US"/>
            </a:p>
          </p:txBody>
        </p:sp>
        <p:sp>
          <p:nvSpPr>
            <p:cNvPr id="62" name="Line 14"/>
            <p:cNvSpPr>
              <a:spLocks noChangeShapeType="1"/>
            </p:cNvSpPr>
            <p:nvPr/>
          </p:nvSpPr>
          <p:spPr bwMode="auto">
            <a:xfrm>
              <a:off x="1131888" y="5208588"/>
              <a:ext cx="1314450" cy="0"/>
            </a:xfrm>
            <a:prstGeom prst="line">
              <a:avLst/>
            </a:prstGeom>
            <a:noFill/>
            <a:ln w="19050">
              <a:solidFill>
                <a:schemeClr val="tx1"/>
              </a:solidFill>
              <a:round/>
              <a:headEnd/>
              <a:tailEnd/>
            </a:ln>
            <a:effectLst/>
          </p:spPr>
          <p:txBody>
            <a:bodyPr/>
            <a:lstStyle/>
            <a:p>
              <a:endParaRPr lang="en-US"/>
            </a:p>
          </p:txBody>
        </p:sp>
        <p:sp>
          <p:nvSpPr>
            <p:cNvPr id="63" name="Line 15"/>
            <p:cNvSpPr>
              <a:spLocks noChangeShapeType="1"/>
            </p:cNvSpPr>
            <p:nvPr/>
          </p:nvSpPr>
          <p:spPr bwMode="auto">
            <a:xfrm>
              <a:off x="1798638" y="5818188"/>
              <a:ext cx="647700" cy="0"/>
            </a:xfrm>
            <a:prstGeom prst="line">
              <a:avLst/>
            </a:prstGeom>
            <a:noFill/>
            <a:ln w="19050">
              <a:solidFill>
                <a:schemeClr val="tx1"/>
              </a:solidFill>
              <a:round/>
              <a:headEnd/>
              <a:tailEnd/>
            </a:ln>
            <a:effectLst/>
          </p:spPr>
          <p:txBody>
            <a:bodyPr/>
            <a:lstStyle/>
            <a:p>
              <a:endParaRPr lang="en-US"/>
            </a:p>
          </p:txBody>
        </p:sp>
        <p:sp>
          <p:nvSpPr>
            <p:cNvPr id="64" name="Oval 16"/>
            <p:cNvSpPr>
              <a:spLocks noChangeArrowheads="1"/>
            </p:cNvSpPr>
            <p:nvPr/>
          </p:nvSpPr>
          <p:spPr bwMode="auto">
            <a:xfrm>
              <a:off x="1752600" y="4854575"/>
              <a:ext cx="88900" cy="88900"/>
            </a:xfrm>
            <a:prstGeom prst="ellipse">
              <a:avLst/>
            </a:prstGeom>
            <a:solidFill>
              <a:schemeClr val="tx1"/>
            </a:solidFill>
            <a:ln w="9525">
              <a:solidFill>
                <a:schemeClr val="tx1"/>
              </a:solidFill>
              <a:round/>
              <a:headEnd/>
              <a:tailEnd/>
            </a:ln>
            <a:effectLst/>
          </p:spPr>
          <p:txBody>
            <a:bodyPr wrap="none" anchor="ctr"/>
            <a:lstStyle/>
            <a:p>
              <a:endParaRPr lang="en-US"/>
            </a:p>
          </p:txBody>
        </p:sp>
        <p:sp>
          <p:nvSpPr>
            <p:cNvPr id="65" name="Line 17"/>
            <p:cNvSpPr>
              <a:spLocks noChangeShapeType="1"/>
            </p:cNvSpPr>
            <p:nvPr/>
          </p:nvSpPr>
          <p:spPr bwMode="auto">
            <a:xfrm>
              <a:off x="6021388" y="5676900"/>
              <a:ext cx="733425" cy="0"/>
            </a:xfrm>
            <a:prstGeom prst="line">
              <a:avLst/>
            </a:prstGeom>
            <a:noFill/>
            <a:ln w="19050">
              <a:solidFill>
                <a:schemeClr val="tx1"/>
              </a:solidFill>
              <a:round/>
              <a:headEnd/>
              <a:tailEnd/>
            </a:ln>
            <a:effectLst/>
          </p:spPr>
          <p:txBody>
            <a:bodyPr/>
            <a:lstStyle/>
            <a:p>
              <a:endParaRPr lang="en-US"/>
            </a:p>
          </p:txBody>
        </p:sp>
        <p:sp>
          <p:nvSpPr>
            <p:cNvPr id="66" name="Line 18"/>
            <p:cNvSpPr>
              <a:spLocks noChangeShapeType="1"/>
            </p:cNvSpPr>
            <p:nvPr/>
          </p:nvSpPr>
          <p:spPr bwMode="auto">
            <a:xfrm>
              <a:off x="7469188" y="5505450"/>
              <a:ext cx="466725" cy="0"/>
            </a:xfrm>
            <a:prstGeom prst="line">
              <a:avLst/>
            </a:prstGeom>
            <a:noFill/>
            <a:ln w="19050">
              <a:solidFill>
                <a:schemeClr val="tx1"/>
              </a:solidFill>
              <a:round/>
              <a:headEnd/>
              <a:tailEnd/>
            </a:ln>
            <a:effectLst/>
          </p:spPr>
          <p:txBody>
            <a:bodyPr/>
            <a:lstStyle/>
            <a:p>
              <a:endParaRPr lang="en-US"/>
            </a:p>
          </p:txBody>
        </p:sp>
        <p:sp>
          <p:nvSpPr>
            <p:cNvPr id="67" name="Freeform 19"/>
            <p:cNvSpPr>
              <a:spLocks/>
            </p:cNvSpPr>
            <p:nvPr/>
          </p:nvSpPr>
          <p:spPr bwMode="auto">
            <a:xfrm>
              <a:off x="6724650" y="5197475"/>
              <a:ext cx="741363" cy="617538"/>
            </a:xfrm>
            <a:custGeom>
              <a:avLst/>
              <a:gdLst/>
              <a:ahLst/>
              <a:cxnLst>
                <a:cxn ang="0">
                  <a:pos x="391" y="180"/>
                </a:cxn>
                <a:cxn ang="0">
                  <a:pos x="382" y="204"/>
                </a:cxn>
                <a:cxn ang="0">
                  <a:pos x="367" y="231"/>
                </a:cxn>
                <a:cxn ang="0">
                  <a:pos x="343" y="255"/>
                </a:cxn>
                <a:cxn ang="0">
                  <a:pos x="315" y="279"/>
                </a:cxn>
                <a:cxn ang="0">
                  <a:pos x="283" y="300"/>
                </a:cxn>
                <a:cxn ang="0">
                  <a:pos x="245" y="322"/>
                </a:cxn>
                <a:cxn ang="0">
                  <a:pos x="204" y="339"/>
                </a:cxn>
                <a:cxn ang="0">
                  <a:pos x="163" y="351"/>
                </a:cxn>
                <a:cxn ang="0">
                  <a:pos x="120" y="360"/>
                </a:cxn>
                <a:cxn ang="0">
                  <a:pos x="0" y="360"/>
                </a:cxn>
                <a:cxn ang="0">
                  <a:pos x="12" y="320"/>
                </a:cxn>
                <a:cxn ang="0">
                  <a:pos x="22" y="276"/>
                </a:cxn>
                <a:cxn ang="0">
                  <a:pos x="29" y="228"/>
                </a:cxn>
                <a:cxn ang="0">
                  <a:pos x="31" y="180"/>
                </a:cxn>
                <a:cxn ang="0">
                  <a:pos x="29" y="132"/>
                </a:cxn>
                <a:cxn ang="0">
                  <a:pos x="22" y="87"/>
                </a:cxn>
                <a:cxn ang="0">
                  <a:pos x="12" y="41"/>
                </a:cxn>
                <a:cxn ang="0">
                  <a:pos x="0" y="0"/>
                </a:cxn>
                <a:cxn ang="0">
                  <a:pos x="120" y="0"/>
                </a:cxn>
                <a:cxn ang="0">
                  <a:pos x="163" y="10"/>
                </a:cxn>
                <a:cxn ang="0">
                  <a:pos x="204" y="24"/>
                </a:cxn>
                <a:cxn ang="0">
                  <a:pos x="245" y="41"/>
                </a:cxn>
                <a:cxn ang="0">
                  <a:pos x="283" y="60"/>
                </a:cxn>
                <a:cxn ang="0">
                  <a:pos x="315" y="82"/>
                </a:cxn>
                <a:cxn ang="0">
                  <a:pos x="343" y="106"/>
                </a:cxn>
                <a:cxn ang="0">
                  <a:pos x="367" y="132"/>
                </a:cxn>
                <a:cxn ang="0">
                  <a:pos x="382" y="156"/>
                </a:cxn>
                <a:cxn ang="0">
                  <a:pos x="391" y="180"/>
                </a:cxn>
              </a:cxnLst>
              <a:rect l="0" t="0" r="r" b="b"/>
              <a:pathLst>
                <a:path w="391" h="360">
                  <a:moveTo>
                    <a:pt x="391" y="180"/>
                  </a:moveTo>
                  <a:lnTo>
                    <a:pt x="382" y="204"/>
                  </a:lnTo>
                  <a:lnTo>
                    <a:pt x="367" y="231"/>
                  </a:lnTo>
                  <a:lnTo>
                    <a:pt x="343" y="255"/>
                  </a:lnTo>
                  <a:lnTo>
                    <a:pt x="315" y="279"/>
                  </a:lnTo>
                  <a:lnTo>
                    <a:pt x="283" y="300"/>
                  </a:lnTo>
                  <a:lnTo>
                    <a:pt x="245" y="322"/>
                  </a:lnTo>
                  <a:lnTo>
                    <a:pt x="204" y="339"/>
                  </a:lnTo>
                  <a:lnTo>
                    <a:pt x="163" y="351"/>
                  </a:lnTo>
                  <a:lnTo>
                    <a:pt x="120" y="360"/>
                  </a:lnTo>
                  <a:lnTo>
                    <a:pt x="0" y="360"/>
                  </a:lnTo>
                  <a:lnTo>
                    <a:pt x="12" y="320"/>
                  </a:lnTo>
                  <a:lnTo>
                    <a:pt x="22" y="276"/>
                  </a:lnTo>
                  <a:lnTo>
                    <a:pt x="29" y="228"/>
                  </a:lnTo>
                  <a:lnTo>
                    <a:pt x="31" y="180"/>
                  </a:lnTo>
                  <a:lnTo>
                    <a:pt x="29" y="132"/>
                  </a:lnTo>
                  <a:lnTo>
                    <a:pt x="22" y="87"/>
                  </a:lnTo>
                  <a:lnTo>
                    <a:pt x="12" y="41"/>
                  </a:lnTo>
                  <a:lnTo>
                    <a:pt x="0" y="0"/>
                  </a:lnTo>
                  <a:lnTo>
                    <a:pt x="120" y="0"/>
                  </a:lnTo>
                  <a:lnTo>
                    <a:pt x="163" y="10"/>
                  </a:lnTo>
                  <a:lnTo>
                    <a:pt x="204" y="24"/>
                  </a:lnTo>
                  <a:lnTo>
                    <a:pt x="245" y="41"/>
                  </a:lnTo>
                  <a:lnTo>
                    <a:pt x="283" y="60"/>
                  </a:lnTo>
                  <a:lnTo>
                    <a:pt x="315" y="82"/>
                  </a:lnTo>
                  <a:lnTo>
                    <a:pt x="343" y="106"/>
                  </a:lnTo>
                  <a:lnTo>
                    <a:pt x="367" y="132"/>
                  </a:lnTo>
                  <a:lnTo>
                    <a:pt x="382" y="156"/>
                  </a:lnTo>
                  <a:lnTo>
                    <a:pt x="391" y="180"/>
                  </a:lnTo>
                  <a:close/>
                </a:path>
              </a:pathLst>
            </a:custGeom>
            <a:solidFill>
              <a:srgbClr val="FFFFFF"/>
            </a:solidFill>
            <a:ln w="15875">
              <a:solidFill>
                <a:srgbClr val="000000"/>
              </a:solidFill>
              <a:prstDash val="solid"/>
              <a:round/>
              <a:headEnd/>
              <a:tailEnd/>
            </a:ln>
          </p:spPr>
          <p:txBody>
            <a:bodyPr/>
            <a:lstStyle/>
            <a:p>
              <a:endParaRPr lang="en-US"/>
            </a:p>
          </p:txBody>
        </p:sp>
        <p:sp>
          <p:nvSpPr>
            <p:cNvPr id="68" name="Text Box 20"/>
            <p:cNvSpPr txBox="1">
              <a:spLocks noChangeArrowheads="1"/>
            </p:cNvSpPr>
            <p:nvPr/>
          </p:nvSpPr>
          <p:spPr bwMode="auto">
            <a:xfrm>
              <a:off x="7937500" y="5133975"/>
              <a:ext cx="471488" cy="457200"/>
            </a:xfrm>
            <a:prstGeom prst="rect">
              <a:avLst/>
            </a:prstGeom>
            <a:noFill/>
            <a:ln w="9525">
              <a:noFill/>
              <a:miter lim="800000"/>
              <a:headEnd/>
              <a:tailEnd/>
            </a:ln>
            <a:effectLst/>
          </p:spPr>
          <p:txBody>
            <a:bodyPr wrap="none">
              <a:spAutoFit/>
            </a:bodyPr>
            <a:lstStyle/>
            <a:p>
              <a:pPr>
                <a:buNone/>
              </a:pPr>
              <a:r>
                <a:rPr lang="en-US" sz="2400" i="1" dirty="0" smtClean="0">
                  <a:latin typeface="Times New Roman" pitchFamily="18" charset="0"/>
                </a:rPr>
                <a:t>F</a:t>
              </a:r>
              <a:r>
                <a:rPr lang="en-US" sz="2400" baseline="-25000" dirty="0" smtClean="0">
                  <a:latin typeface="Times New Roman" pitchFamily="18" charset="0"/>
                </a:rPr>
                <a:t>3</a:t>
              </a:r>
              <a:endParaRPr lang="en-US" sz="2400" baseline="-25000" dirty="0">
                <a:latin typeface="Times New Roman" pitchFamily="18" charset="0"/>
              </a:endParaRPr>
            </a:p>
          </p:txBody>
        </p:sp>
        <p:sp>
          <p:nvSpPr>
            <p:cNvPr id="69" name="Line 21"/>
            <p:cNvSpPr>
              <a:spLocks noChangeShapeType="1"/>
            </p:cNvSpPr>
            <p:nvPr/>
          </p:nvSpPr>
          <p:spPr bwMode="auto">
            <a:xfrm flipH="1" flipV="1">
              <a:off x="6010275" y="5664200"/>
              <a:ext cx="0" cy="314325"/>
            </a:xfrm>
            <a:prstGeom prst="line">
              <a:avLst/>
            </a:prstGeom>
            <a:noFill/>
            <a:ln w="19050">
              <a:solidFill>
                <a:schemeClr val="tx1"/>
              </a:solidFill>
              <a:round/>
              <a:headEnd/>
              <a:tailEnd/>
            </a:ln>
            <a:effectLst/>
          </p:spPr>
          <p:txBody>
            <a:bodyPr/>
            <a:lstStyle/>
            <a:p>
              <a:endParaRPr lang="en-US"/>
            </a:p>
          </p:txBody>
        </p:sp>
        <p:sp>
          <p:nvSpPr>
            <p:cNvPr id="70" name="Line 22"/>
            <p:cNvSpPr>
              <a:spLocks noChangeShapeType="1"/>
            </p:cNvSpPr>
            <p:nvPr/>
          </p:nvSpPr>
          <p:spPr bwMode="auto">
            <a:xfrm flipV="1">
              <a:off x="6005513" y="5045075"/>
              <a:ext cx="4762" cy="304800"/>
            </a:xfrm>
            <a:prstGeom prst="line">
              <a:avLst/>
            </a:prstGeom>
            <a:noFill/>
            <a:ln w="19050">
              <a:solidFill>
                <a:schemeClr val="tx1"/>
              </a:solidFill>
              <a:round/>
              <a:headEnd/>
              <a:tailEnd/>
            </a:ln>
            <a:effectLst/>
          </p:spPr>
          <p:txBody>
            <a:bodyPr/>
            <a:lstStyle/>
            <a:p>
              <a:endParaRPr lang="en-US"/>
            </a:p>
          </p:txBody>
        </p:sp>
        <p:sp>
          <p:nvSpPr>
            <p:cNvPr id="71" name="Line 23"/>
            <p:cNvSpPr>
              <a:spLocks noChangeShapeType="1"/>
            </p:cNvSpPr>
            <p:nvPr/>
          </p:nvSpPr>
          <p:spPr bwMode="auto">
            <a:xfrm>
              <a:off x="6021388" y="5353050"/>
              <a:ext cx="733425" cy="0"/>
            </a:xfrm>
            <a:prstGeom prst="line">
              <a:avLst/>
            </a:prstGeom>
            <a:noFill/>
            <a:ln w="19050">
              <a:solidFill>
                <a:schemeClr val="tx1"/>
              </a:solidFill>
              <a:round/>
              <a:headEnd/>
              <a:tailEnd/>
            </a:ln>
            <a:effectLst/>
          </p:spPr>
          <p:txBody>
            <a:bodyPr/>
            <a:lstStyle/>
            <a:p>
              <a:endParaRPr lang="en-US"/>
            </a:p>
          </p:txBody>
        </p:sp>
        <p:sp>
          <p:nvSpPr>
            <p:cNvPr id="72" name="Line 24"/>
            <p:cNvSpPr>
              <a:spLocks noChangeShapeType="1"/>
            </p:cNvSpPr>
            <p:nvPr/>
          </p:nvSpPr>
          <p:spPr bwMode="auto">
            <a:xfrm>
              <a:off x="5049838" y="5057775"/>
              <a:ext cx="981075" cy="0"/>
            </a:xfrm>
            <a:prstGeom prst="line">
              <a:avLst/>
            </a:prstGeom>
            <a:noFill/>
            <a:ln w="19050">
              <a:solidFill>
                <a:schemeClr val="tx1"/>
              </a:solidFill>
              <a:round/>
              <a:headEnd/>
              <a:tailEnd/>
            </a:ln>
            <a:effectLst/>
          </p:spPr>
          <p:txBody>
            <a:bodyPr/>
            <a:lstStyle/>
            <a:p>
              <a:endParaRPr lang="en-US"/>
            </a:p>
          </p:txBody>
        </p:sp>
        <p:sp>
          <p:nvSpPr>
            <p:cNvPr id="73" name="Line 25"/>
            <p:cNvSpPr>
              <a:spLocks noChangeShapeType="1"/>
            </p:cNvSpPr>
            <p:nvPr/>
          </p:nvSpPr>
          <p:spPr bwMode="auto">
            <a:xfrm>
              <a:off x="5068888" y="5981700"/>
              <a:ext cx="952500" cy="0"/>
            </a:xfrm>
            <a:prstGeom prst="line">
              <a:avLst/>
            </a:prstGeom>
            <a:noFill/>
            <a:ln w="19050">
              <a:solidFill>
                <a:schemeClr val="tx1"/>
              </a:solidFill>
              <a:round/>
              <a:headEnd/>
              <a:tailEnd/>
            </a:ln>
            <a:effectLst/>
          </p:spPr>
          <p:txBody>
            <a:bodyPr/>
            <a:lstStyle/>
            <a:p>
              <a:endParaRPr lang="en-US"/>
            </a:p>
          </p:txBody>
        </p:sp>
        <p:sp>
          <p:nvSpPr>
            <p:cNvPr id="74" name="Line 26"/>
            <p:cNvSpPr>
              <a:spLocks noChangeShapeType="1"/>
            </p:cNvSpPr>
            <p:nvPr/>
          </p:nvSpPr>
          <p:spPr bwMode="auto">
            <a:xfrm>
              <a:off x="2846388" y="5199063"/>
              <a:ext cx="1447800" cy="9525"/>
            </a:xfrm>
            <a:prstGeom prst="line">
              <a:avLst/>
            </a:prstGeom>
            <a:noFill/>
            <a:ln w="19050">
              <a:solidFill>
                <a:schemeClr val="tx1"/>
              </a:solidFill>
              <a:round/>
              <a:headEnd/>
              <a:tailEnd/>
            </a:ln>
            <a:effectLst/>
          </p:spPr>
          <p:txBody>
            <a:bodyPr/>
            <a:lstStyle/>
            <a:p>
              <a:endParaRPr lang="en-US"/>
            </a:p>
          </p:txBody>
        </p:sp>
        <p:sp>
          <p:nvSpPr>
            <p:cNvPr id="75" name="Line 27"/>
            <p:cNvSpPr>
              <a:spLocks noChangeShapeType="1"/>
            </p:cNvSpPr>
            <p:nvPr/>
          </p:nvSpPr>
          <p:spPr bwMode="auto">
            <a:xfrm flipH="1" flipV="1">
              <a:off x="1800225" y="4883150"/>
              <a:ext cx="0" cy="942975"/>
            </a:xfrm>
            <a:prstGeom prst="line">
              <a:avLst/>
            </a:prstGeom>
            <a:noFill/>
            <a:ln w="19050">
              <a:solidFill>
                <a:schemeClr val="tx1"/>
              </a:solidFill>
              <a:round/>
              <a:headEnd/>
              <a:tailEnd/>
            </a:ln>
            <a:effectLst/>
          </p:spPr>
          <p:txBody>
            <a:bodyPr/>
            <a:lstStyle/>
            <a:p>
              <a:endParaRPr lang="en-US"/>
            </a:p>
          </p:txBody>
        </p:sp>
        <p:sp>
          <p:nvSpPr>
            <p:cNvPr id="76" name="Line 28"/>
            <p:cNvSpPr>
              <a:spLocks noChangeShapeType="1"/>
            </p:cNvSpPr>
            <p:nvPr/>
          </p:nvSpPr>
          <p:spPr bwMode="auto">
            <a:xfrm>
              <a:off x="1103313" y="6113463"/>
              <a:ext cx="3228975" cy="9525"/>
            </a:xfrm>
            <a:prstGeom prst="line">
              <a:avLst/>
            </a:prstGeom>
            <a:noFill/>
            <a:ln w="19050">
              <a:solidFill>
                <a:schemeClr val="tx1"/>
              </a:solidFill>
              <a:round/>
              <a:headEnd/>
              <a:tailEnd/>
            </a:ln>
            <a:effectLst/>
          </p:spPr>
          <p:txBody>
            <a:bodyPr/>
            <a:lstStyle/>
            <a:p>
              <a:endParaRPr lang="en-US"/>
            </a:p>
          </p:txBody>
        </p:sp>
        <p:sp>
          <p:nvSpPr>
            <p:cNvPr id="77" name="Text Box 29"/>
            <p:cNvSpPr txBox="1">
              <a:spLocks noChangeArrowheads="1"/>
            </p:cNvSpPr>
            <p:nvPr/>
          </p:nvSpPr>
          <p:spPr bwMode="auto">
            <a:xfrm>
              <a:off x="755650" y="5867400"/>
              <a:ext cx="303213" cy="457200"/>
            </a:xfrm>
            <a:prstGeom prst="rect">
              <a:avLst/>
            </a:prstGeom>
            <a:noFill/>
            <a:ln w="9525">
              <a:noFill/>
              <a:miter lim="800000"/>
              <a:headEnd/>
              <a:tailEnd/>
            </a:ln>
            <a:effectLst/>
          </p:spPr>
          <p:txBody>
            <a:bodyPr wrap="none">
              <a:spAutoFit/>
            </a:bodyPr>
            <a:lstStyle/>
            <a:p>
              <a:pPr>
                <a:buNone/>
              </a:pPr>
              <a:r>
                <a:rPr lang="en-US" sz="2400" i="1" dirty="0">
                  <a:latin typeface="Times New Roman" pitchFamily="18" charset="0"/>
                </a:rPr>
                <a:t>z</a:t>
              </a:r>
            </a:p>
          </p:txBody>
        </p:sp>
      </p:grpSp>
      <p:sp>
        <p:nvSpPr>
          <p:cNvPr id="78" name="Rectangle 77"/>
          <p:cNvSpPr/>
          <p:nvPr/>
        </p:nvSpPr>
        <p:spPr>
          <a:xfrm>
            <a:off x="3143256" y="834078"/>
            <a:ext cx="5357834" cy="523220"/>
          </a:xfrm>
          <a:prstGeom prst="rect">
            <a:avLst/>
          </a:prstGeom>
        </p:spPr>
        <p:txBody>
          <a:bodyPr wrap="square">
            <a:spAutoFit/>
          </a:bodyPr>
          <a:lstStyle/>
          <a:p>
            <a:pPr algn="just">
              <a:buFont typeface="Wingdings" pitchFamily="2" charset="2"/>
              <a:buChar char=";"/>
            </a:pPr>
            <a:r>
              <a:rPr lang="fa-IR" dirty="0" smtClean="0">
                <a:cs typeface="Lotus" pitchFamily="2" charset="-78"/>
              </a:rPr>
              <a:t> مداري مطلوبتر است که </a:t>
            </a:r>
            <a:r>
              <a:rPr lang="fa-IR" b="1" dirty="0" smtClean="0">
                <a:solidFill>
                  <a:srgbClr val="FF0000"/>
                </a:solidFill>
                <a:cs typeface="Lotus" pitchFamily="2" charset="-78"/>
              </a:rPr>
              <a:t>ساده تر </a:t>
            </a:r>
            <a:r>
              <a:rPr lang="fa-IR" dirty="0" smtClean="0">
                <a:cs typeface="Lotus" pitchFamily="2" charset="-78"/>
              </a:rPr>
              <a:t>است.</a:t>
            </a:r>
            <a:endParaRPr lang="en-US" dirty="0">
              <a:cs typeface="Lotus" pitchFamily="2" charset="-78"/>
            </a:endParaRPr>
          </a:p>
        </p:txBody>
      </p:sp>
    </p:spTree>
  </p:cSld>
  <p:clrMapOvr>
    <a:masterClrMapping/>
  </p:clrMapOvr>
  <p:transition>
    <p:pu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94"/>
          <p:cNvSpPr>
            <a:spLocks noGrp="1" noChangeArrowheads="1"/>
          </p:cNvSpPr>
          <p:nvPr>
            <p:ph type="title"/>
          </p:nvPr>
        </p:nvSpPr>
        <p:spPr>
          <a:xfrm>
            <a:off x="2071670" y="71414"/>
            <a:ext cx="7072362" cy="582594"/>
          </a:xfrm>
        </p:spPr>
        <p:txBody>
          <a:bodyPr/>
          <a:lstStyle/>
          <a:p>
            <a:pPr algn="r" rtl="1"/>
            <a:r>
              <a:rPr lang="fa-IR" sz="3200" b="1" kern="1200" dirty="0" smtClean="0">
                <a:solidFill>
                  <a:srgbClr val="000099"/>
                </a:solidFill>
                <a:effectLst>
                  <a:outerShdw blurRad="38100" dist="38100" dir="2700000" algn="tl">
                    <a:srgbClr val="C0C0C0"/>
                  </a:outerShdw>
                </a:effectLst>
                <a:latin typeface="Times New Roman" pitchFamily="18" charset="0"/>
                <a:cs typeface="B Titr" pitchFamily="2" charset="-78"/>
              </a:rPr>
              <a:t>- ساده سازی مدارات منطقی </a:t>
            </a:r>
            <a:endParaRPr lang="en-US" sz="3200" b="1" kern="1200" dirty="0">
              <a:solidFill>
                <a:srgbClr val="000099"/>
              </a:solidFill>
              <a:effectLst>
                <a:outerShdw blurRad="38100" dist="38100" dir="2700000" algn="tl">
                  <a:srgbClr val="C0C0C0"/>
                </a:outerShdw>
              </a:effectLst>
              <a:latin typeface="Times New Roman" pitchFamily="18" charset="0"/>
              <a:cs typeface="B Titr" pitchFamily="2" charset="-78"/>
            </a:endParaRPr>
          </a:p>
        </p:txBody>
      </p:sp>
      <p:sp>
        <p:nvSpPr>
          <p:cNvPr id="4" name="Slide Number Placeholder 3"/>
          <p:cNvSpPr>
            <a:spLocks noGrp="1"/>
          </p:cNvSpPr>
          <p:nvPr>
            <p:ph type="sldNum" sz="quarter" idx="12"/>
          </p:nvPr>
        </p:nvSpPr>
        <p:spPr/>
        <p:txBody>
          <a:bodyPr/>
          <a:lstStyle/>
          <a:p>
            <a:fld id="{706D142D-6E4C-458B-82A7-8156520CF122}" type="slidenum">
              <a:rPr lang="en-US" smtClean="0"/>
              <a:pPr/>
              <a:t>12</a:t>
            </a:fld>
            <a:endParaRPr lang="en-US"/>
          </a:p>
        </p:txBody>
      </p:sp>
      <p:sp>
        <p:nvSpPr>
          <p:cNvPr id="5" name="Rectangle 4"/>
          <p:cNvSpPr/>
          <p:nvPr/>
        </p:nvSpPr>
        <p:spPr>
          <a:xfrm>
            <a:off x="500034" y="857232"/>
            <a:ext cx="7786742" cy="5262979"/>
          </a:xfrm>
          <a:prstGeom prst="rect">
            <a:avLst/>
          </a:prstGeom>
        </p:spPr>
        <p:txBody>
          <a:bodyPr wrap="square">
            <a:spAutoFit/>
          </a:bodyPr>
          <a:lstStyle/>
          <a:p>
            <a:pPr algn="just">
              <a:buFont typeface="Wingdings" pitchFamily="2" charset="2"/>
              <a:buChar char=""/>
            </a:pPr>
            <a:r>
              <a:rPr lang="fa-IR" dirty="0" smtClean="0">
                <a:cs typeface="B Lotus" pitchFamily="2" charset="-78"/>
              </a:rPr>
              <a:t> یک متغیر بولی با پریم(متمم) و یا بدون پریم(معمولی) را لیترال (</a:t>
            </a:r>
            <a:r>
              <a:rPr lang="en-US" dirty="0" smtClean="0">
                <a:cs typeface="B Lotus" pitchFamily="2" charset="-78"/>
              </a:rPr>
              <a:t>Literal</a:t>
            </a:r>
            <a:r>
              <a:rPr lang="fa-IR" dirty="0" smtClean="0">
                <a:cs typeface="B Lotus" pitchFamily="2" charset="-78"/>
              </a:rPr>
              <a:t>) می نامند. مثل </a:t>
            </a:r>
            <a:r>
              <a:rPr lang="en-US" dirty="0" smtClean="0">
                <a:cs typeface="B Lotus" pitchFamily="2" charset="-78"/>
              </a:rPr>
              <a:t>x’, y, w, a, b, z’, c’</a:t>
            </a:r>
            <a:r>
              <a:rPr lang="fa-IR" dirty="0" smtClean="0">
                <a:cs typeface="B Lotus" pitchFamily="2" charset="-78"/>
              </a:rPr>
              <a:t> ....</a:t>
            </a:r>
            <a:endParaRPr lang="en-US" dirty="0" smtClean="0">
              <a:cs typeface="B Lotus" pitchFamily="2" charset="-78"/>
            </a:endParaRPr>
          </a:p>
          <a:p>
            <a:pPr algn="just">
              <a:buFont typeface="Wingdings" pitchFamily="2" charset="2"/>
              <a:buChar char=""/>
            </a:pPr>
            <a:endParaRPr lang="en-US" dirty="0" smtClean="0">
              <a:cs typeface="B Lotus" pitchFamily="2" charset="-78"/>
            </a:endParaRPr>
          </a:p>
          <a:p>
            <a:pPr algn="just">
              <a:buFont typeface="Wingdings" pitchFamily="2" charset="2"/>
              <a:buChar char=""/>
            </a:pPr>
            <a:r>
              <a:rPr lang="fa-IR" dirty="0" smtClean="0">
                <a:cs typeface="B Lotus" pitchFamily="2" charset="-78"/>
              </a:rPr>
              <a:t> یک متغیر دودویی ممکن است به فرم معمولی یا مکمل ظاهر شود.</a:t>
            </a:r>
          </a:p>
          <a:p>
            <a:pPr algn="just">
              <a:buFont typeface="Wingdings" pitchFamily="2" charset="2"/>
              <a:buChar char=""/>
            </a:pPr>
            <a:endParaRPr lang="fa-IR" dirty="0" smtClean="0">
              <a:cs typeface="B Lotus" pitchFamily="2" charset="-78"/>
            </a:endParaRPr>
          </a:p>
          <a:p>
            <a:pPr algn="just">
              <a:buFont typeface="Wingdings" pitchFamily="2" charset="2"/>
              <a:buChar char=""/>
            </a:pPr>
            <a:r>
              <a:rPr lang="fa-IR" dirty="0" smtClean="0">
                <a:cs typeface="B Lotus" pitchFamily="2" charset="-78"/>
              </a:rPr>
              <a:t> نتیجه حاصل از ساده‌سازی، لیترالهای کمتری خواهد داشت. (کاهش مرتبه تابع)</a:t>
            </a:r>
          </a:p>
          <a:p>
            <a:pPr algn="just">
              <a:buFont typeface="Wingdings" pitchFamily="2" charset="2"/>
              <a:buChar char=""/>
            </a:pPr>
            <a:endParaRPr lang="fa-IR" dirty="0" smtClean="0">
              <a:cs typeface="B Lotus" pitchFamily="2" charset="-78"/>
            </a:endParaRPr>
          </a:p>
          <a:p>
            <a:pPr lvl="1" algn="just">
              <a:buFont typeface="Wingdings" pitchFamily="2" charset="2"/>
              <a:buChar char=""/>
            </a:pPr>
            <a:r>
              <a:rPr lang="fa-IR" dirty="0" smtClean="0">
                <a:cs typeface="B Lotus" pitchFamily="2" charset="-78"/>
              </a:rPr>
              <a:t> لذا در (</a:t>
            </a:r>
            <a:r>
              <a:rPr lang="fa-IR" b="1" dirty="0" smtClean="0">
                <a:solidFill>
                  <a:srgbClr val="FF0000"/>
                </a:solidFill>
                <a:cs typeface="B Lotus" pitchFamily="2" charset="-78"/>
              </a:rPr>
              <a:t>طراحی سخت افزاری</a:t>
            </a:r>
            <a:r>
              <a:rPr lang="fa-IR" dirty="0" smtClean="0">
                <a:cs typeface="B Lotus" pitchFamily="2" charset="-78"/>
              </a:rPr>
              <a:t>)پیاده سازی نهایی به تعداد کمتری سیم و گیت منطقی نیاز خواهد بود. (کاهش مرتبه مدار)</a:t>
            </a:r>
          </a:p>
          <a:p>
            <a:pPr algn="just">
              <a:buFont typeface="Wingdings" pitchFamily="2" charset="2"/>
              <a:buChar char=""/>
            </a:pPr>
            <a:endParaRPr lang="fa-IR" dirty="0" smtClean="0">
              <a:cs typeface="B Lotus" pitchFamily="2" charset="-78"/>
            </a:endParaRPr>
          </a:p>
          <a:p>
            <a:pPr lvl="1" algn="just">
              <a:buFont typeface="Wingdings" pitchFamily="2" charset="2"/>
              <a:buChar char=""/>
            </a:pPr>
            <a:r>
              <a:rPr lang="fa-IR" dirty="0" smtClean="0">
                <a:cs typeface="B Lotus" pitchFamily="2" charset="-78"/>
              </a:rPr>
              <a:t> پایین آمدن هزینه مدار و افزایش سرعت مدار</a:t>
            </a:r>
            <a:endParaRPr lang="en-US" dirty="0">
              <a:cs typeface="B Lotus" pitchFamily="2" charset="-78"/>
            </a:endParaRPr>
          </a:p>
        </p:txBody>
      </p:sp>
    </p:spTree>
  </p:cSld>
  <p:clrMapOvr>
    <a:masterClrMapping/>
  </p:clrMapOvr>
  <p:transition>
    <p:cover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Effect transition="in" filter="fade">
                                      <p:cBhvr>
                                        <p:cTn id="7" dur="2000"/>
                                        <p:tgtEl>
                                          <p:spTgt spid="5">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6" end="6"/>
                                            </p:txEl>
                                          </p:spTgt>
                                        </p:tgtEl>
                                        <p:attrNameLst>
                                          <p:attrName>style.visibility</p:attrName>
                                        </p:attrNameLst>
                                      </p:cBhvr>
                                      <p:to>
                                        <p:strVal val="visible"/>
                                      </p:to>
                                    </p:set>
                                    <p:animEffect transition="in" filter="fade">
                                      <p:cBhvr>
                                        <p:cTn id="12" dur="2000"/>
                                        <p:tgtEl>
                                          <p:spTgt spid="5">
                                            <p:txEl>
                                              <p:pRg st="6"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8" end="8"/>
                                            </p:txEl>
                                          </p:spTgt>
                                        </p:tgtEl>
                                        <p:attrNameLst>
                                          <p:attrName>style.visibility</p:attrName>
                                        </p:attrNameLst>
                                      </p:cBhvr>
                                      <p:to>
                                        <p:strVal val="visible"/>
                                      </p:to>
                                    </p:set>
                                    <p:animEffect transition="in" filter="fade">
                                      <p:cBhvr>
                                        <p:cTn id="17" dur="20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5137998" y="967071"/>
            <a:ext cx="2791150" cy="461665"/>
          </a:xfrm>
          <a:prstGeom prst="rect">
            <a:avLst/>
          </a:prstGeom>
          <a:noFill/>
          <a:ln w="9525">
            <a:noFill/>
            <a:miter lim="800000"/>
            <a:headEnd/>
            <a:tailEnd/>
          </a:ln>
          <a:effectLst/>
        </p:spPr>
        <p:txBody>
          <a:bodyPr wrap="none">
            <a:spAutoFit/>
          </a:bodyPr>
          <a:lstStyle/>
          <a:p>
            <a:pPr>
              <a:buFont typeface="Wingdings" pitchFamily="2" charset="2"/>
              <a:buChar char="q"/>
            </a:pPr>
            <a:r>
              <a:rPr lang="fa-IR" sz="2400" dirty="0" smtClean="0">
                <a:latin typeface="Tawfiq 3" pitchFamily="2" charset="2"/>
                <a:cs typeface="B Lotus" pitchFamily="2" charset="-78"/>
              </a:rPr>
              <a:t> عبارت زير </a:t>
            </a:r>
            <a:r>
              <a:rPr lang="fa-IR" sz="2400" dirty="0">
                <a:latin typeface="Tawfiq 3" pitchFamily="2" charset="2"/>
                <a:cs typeface="B Lotus" pitchFamily="2" charset="-78"/>
              </a:rPr>
              <a:t>را ساده کنید:</a:t>
            </a:r>
            <a:endParaRPr lang="en-US" sz="2400" dirty="0">
              <a:latin typeface="Tawfiq 3" pitchFamily="2" charset="2"/>
              <a:cs typeface="B Lotus" pitchFamily="2" charset="-78"/>
            </a:endParaRPr>
          </a:p>
        </p:txBody>
      </p:sp>
      <p:graphicFrame>
        <p:nvGraphicFramePr>
          <p:cNvPr id="22531" name="Object 3"/>
          <p:cNvGraphicFramePr>
            <a:graphicFrameLocks noChangeAspect="1"/>
          </p:cNvGraphicFramePr>
          <p:nvPr/>
        </p:nvGraphicFramePr>
        <p:xfrm>
          <a:off x="758822" y="1142984"/>
          <a:ext cx="3384550" cy="2489200"/>
        </p:xfrm>
        <a:graphic>
          <a:graphicData uri="http://schemas.openxmlformats.org/presentationml/2006/ole">
            <mc:AlternateContent xmlns:mc="http://schemas.openxmlformats.org/markup-compatibility/2006">
              <mc:Choice xmlns:v="urn:schemas-microsoft-com:vml" Requires="v">
                <p:oleObj spid="_x0000_s1149957" name="Equation" r:id="rId3" imgW="1536480" imgH="1130040" progId="Equation.3">
                  <p:embed/>
                </p:oleObj>
              </mc:Choice>
              <mc:Fallback>
                <p:oleObj name="Equation" r:id="rId3" imgW="1536480" imgH="113004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822" y="1142984"/>
                        <a:ext cx="3384550" cy="2489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 name="Group 27"/>
          <p:cNvGrpSpPr/>
          <p:nvPr/>
        </p:nvGrpSpPr>
        <p:grpSpPr>
          <a:xfrm>
            <a:off x="565150" y="4143380"/>
            <a:ext cx="7653338" cy="2133603"/>
            <a:chOff x="565150" y="4794250"/>
            <a:chExt cx="7653338" cy="1704975"/>
          </a:xfrm>
        </p:grpSpPr>
        <p:sp>
          <p:nvSpPr>
            <p:cNvPr id="22532" name="Freeform 4"/>
            <p:cNvSpPr>
              <a:spLocks/>
            </p:cNvSpPr>
            <p:nvPr/>
          </p:nvSpPr>
          <p:spPr bwMode="auto">
            <a:xfrm>
              <a:off x="4140200" y="5865813"/>
              <a:ext cx="749300" cy="600075"/>
            </a:xfrm>
            <a:custGeom>
              <a:avLst/>
              <a:gdLst/>
              <a:ahLst/>
              <a:cxnLst>
                <a:cxn ang="0">
                  <a:pos x="180" y="360"/>
                </a:cxn>
                <a:cxn ang="0">
                  <a:pos x="0" y="360"/>
                </a:cxn>
                <a:cxn ang="0">
                  <a:pos x="0" y="0"/>
                </a:cxn>
                <a:cxn ang="0">
                  <a:pos x="180" y="0"/>
                </a:cxn>
                <a:cxn ang="0">
                  <a:pos x="219" y="5"/>
                </a:cxn>
                <a:cxn ang="0">
                  <a:pos x="257" y="19"/>
                </a:cxn>
                <a:cxn ang="0">
                  <a:pos x="291" y="41"/>
                </a:cxn>
                <a:cxn ang="0">
                  <a:pos x="319" y="67"/>
                </a:cxn>
                <a:cxn ang="0">
                  <a:pos x="341" y="103"/>
                </a:cxn>
                <a:cxn ang="0">
                  <a:pos x="355" y="139"/>
                </a:cxn>
                <a:cxn ang="0">
                  <a:pos x="360" y="180"/>
                </a:cxn>
                <a:cxn ang="0">
                  <a:pos x="355" y="221"/>
                </a:cxn>
                <a:cxn ang="0">
                  <a:pos x="341" y="259"/>
                </a:cxn>
                <a:cxn ang="0">
                  <a:pos x="319" y="293"/>
                </a:cxn>
                <a:cxn ang="0">
                  <a:pos x="291" y="321"/>
                </a:cxn>
                <a:cxn ang="0">
                  <a:pos x="257" y="343"/>
                </a:cxn>
                <a:cxn ang="0">
                  <a:pos x="219" y="355"/>
                </a:cxn>
                <a:cxn ang="0">
                  <a:pos x="180" y="360"/>
                </a:cxn>
              </a:cxnLst>
              <a:rect l="0" t="0" r="r" b="b"/>
              <a:pathLst>
                <a:path w="360" h="360">
                  <a:moveTo>
                    <a:pt x="180" y="360"/>
                  </a:moveTo>
                  <a:lnTo>
                    <a:pt x="0" y="360"/>
                  </a:lnTo>
                  <a:lnTo>
                    <a:pt x="0" y="0"/>
                  </a:lnTo>
                  <a:lnTo>
                    <a:pt x="180" y="0"/>
                  </a:lnTo>
                  <a:lnTo>
                    <a:pt x="219" y="5"/>
                  </a:lnTo>
                  <a:lnTo>
                    <a:pt x="257" y="19"/>
                  </a:lnTo>
                  <a:lnTo>
                    <a:pt x="291" y="41"/>
                  </a:lnTo>
                  <a:lnTo>
                    <a:pt x="319" y="67"/>
                  </a:lnTo>
                  <a:lnTo>
                    <a:pt x="341" y="103"/>
                  </a:lnTo>
                  <a:lnTo>
                    <a:pt x="355" y="139"/>
                  </a:lnTo>
                  <a:lnTo>
                    <a:pt x="360" y="180"/>
                  </a:lnTo>
                  <a:lnTo>
                    <a:pt x="355" y="221"/>
                  </a:lnTo>
                  <a:lnTo>
                    <a:pt x="341" y="259"/>
                  </a:lnTo>
                  <a:lnTo>
                    <a:pt x="319" y="293"/>
                  </a:lnTo>
                  <a:lnTo>
                    <a:pt x="291" y="321"/>
                  </a:lnTo>
                  <a:lnTo>
                    <a:pt x="257" y="343"/>
                  </a:lnTo>
                  <a:lnTo>
                    <a:pt x="219" y="355"/>
                  </a:lnTo>
                  <a:lnTo>
                    <a:pt x="180" y="360"/>
                  </a:lnTo>
                  <a:close/>
                </a:path>
              </a:pathLst>
            </a:custGeom>
            <a:solidFill>
              <a:srgbClr val="FFFFFF"/>
            </a:solidFill>
            <a:ln w="15875">
              <a:solidFill>
                <a:srgbClr val="000000"/>
              </a:solidFill>
              <a:prstDash val="solid"/>
              <a:round/>
              <a:headEnd/>
              <a:tailEnd/>
            </a:ln>
          </p:spPr>
          <p:txBody>
            <a:bodyPr/>
            <a:lstStyle/>
            <a:p>
              <a:endParaRPr lang="en-US"/>
            </a:p>
          </p:txBody>
        </p:sp>
        <p:sp>
          <p:nvSpPr>
            <p:cNvPr id="22533" name="Line 5"/>
            <p:cNvSpPr>
              <a:spLocks noChangeShapeType="1"/>
            </p:cNvSpPr>
            <p:nvPr/>
          </p:nvSpPr>
          <p:spPr bwMode="auto">
            <a:xfrm>
              <a:off x="2627313" y="6002338"/>
              <a:ext cx="1504950" cy="0"/>
            </a:xfrm>
            <a:prstGeom prst="line">
              <a:avLst/>
            </a:prstGeom>
            <a:noFill/>
            <a:ln w="19050">
              <a:solidFill>
                <a:schemeClr val="tx1"/>
              </a:solidFill>
              <a:round/>
              <a:headEnd/>
              <a:tailEnd/>
            </a:ln>
            <a:effectLst/>
          </p:spPr>
          <p:txBody>
            <a:bodyPr/>
            <a:lstStyle/>
            <a:p>
              <a:endParaRPr lang="en-US"/>
            </a:p>
          </p:txBody>
        </p:sp>
        <p:sp>
          <p:nvSpPr>
            <p:cNvPr id="22534" name="Freeform 6"/>
            <p:cNvSpPr>
              <a:spLocks/>
            </p:cNvSpPr>
            <p:nvPr/>
          </p:nvSpPr>
          <p:spPr bwMode="auto">
            <a:xfrm>
              <a:off x="4111625" y="4932363"/>
              <a:ext cx="749300" cy="600075"/>
            </a:xfrm>
            <a:custGeom>
              <a:avLst/>
              <a:gdLst/>
              <a:ahLst/>
              <a:cxnLst>
                <a:cxn ang="0">
                  <a:pos x="180" y="360"/>
                </a:cxn>
                <a:cxn ang="0">
                  <a:pos x="0" y="360"/>
                </a:cxn>
                <a:cxn ang="0">
                  <a:pos x="0" y="0"/>
                </a:cxn>
                <a:cxn ang="0">
                  <a:pos x="180" y="0"/>
                </a:cxn>
                <a:cxn ang="0">
                  <a:pos x="219" y="5"/>
                </a:cxn>
                <a:cxn ang="0">
                  <a:pos x="257" y="19"/>
                </a:cxn>
                <a:cxn ang="0">
                  <a:pos x="291" y="41"/>
                </a:cxn>
                <a:cxn ang="0">
                  <a:pos x="319" y="67"/>
                </a:cxn>
                <a:cxn ang="0">
                  <a:pos x="341" y="103"/>
                </a:cxn>
                <a:cxn ang="0">
                  <a:pos x="355" y="139"/>
                </a:cxn>
                <a:cxn ang="0">
                  <a:pos x="360" y="180"/>
                </a:cxn>
                <a:cxn ang="0">
                  <a:pos x="355" y="221"/>
                </a:cxn>
                <a:cxn ang="0">
                  <a:pos x="341" y="259"/>
                </a:cxn>
                <a:cxn ang="0">
                  <a:pos x="319" y="293"/>
                </a:cxn>
                <a:cxn ang="0">
                  <a:pos x="291" y="321"/>
                </a:cxn>
                <a:cxn ang="0">
                  <a:pos x="257" y="343"/>
                </a:cxn>
                <a:cxn ang="0">
                  <a:pos x="219" y="355"/>
                </a:cxn>
                <a:cxn ang="0">
                  <a:pos x="180" y="360"/>
                </a:cxn>
              </a:cxnLst>
              <a:rect l="0" t="0" r="r" b="b"/>
              <a:pathLst>
                <a:path w="360" h="360">
                  <a:moveTo>
                    <a:pt x="180" y="360"/>
                  </a:moveTo>
                  <a:lnTo>
                    <a:pt x="0" y="360"/>
                  </a:lnTo>
                  <a:lnTo>
                    <a:pt x="0" y="0"/>
                  </a:lnTo>
                  <a:lnTo>
                    <a:pt x="180" y="0"/>
                  </a:lnTo>
                  <a:lnTo>
                    <a:pt x="219" y="5"/>
                  </a:lnTo>
                  <a:lnTo>
                    <a:pt x="257" y="19"/>
                  </a:lnTo>
                  <a:lnTo>
                    <a:pt x="291" y="41"/>
                  </a:lnTo>
                  <a:lnTo>
                    <a:pt x="319" y="67"/>
                  </a:lnTo>
                  <a:lnTo>
                    <a:pt x="341" y="103"/>
                  </a:lnTo>
                  <a:lnTo>
                    <a:pt x="355" y="139"/>
                  </a:lnTo>
                  <a:lnTo>
                    <a:pt x="360" y="180"/>
                  </a:lnTo>
                  <a:lnTo>
                    <a:pt x="355" y="221"/>
                  </a:lnTo>
                  <a:lnTo>
                    <a:pt x="341" y="259"/>
                  </a:lnTo>
                  <a:lnTo>
                    <a:pt x="319" y="293"/>
                  </a:lnTo>
                  <a:lnTo>
                    <a:pt x="291" y="321"/>
                  </a:lnTo>
                  <a:lnTo>
                    <a:pt x="257" y="343"/>
                  </a:lnTo>
                  <a:lnTo>
                    <a:pt x="219" y="355"/>
                  </a:lnTo>
                  <a:lnTo>
                    <a:pt x="180" y="360"/>
                  </a:lnTo>
                  <a:close/>
                </a:path>
              </a:pathLst>
            </a:custGeom>
            <a:solidFill>
              <a:srgbClr val="FFFFFF"/>
            </a:solidFill>
            <a:ln w="15875">
              <a:solidFill>
                <a:srgbClr val="000000"/>
              </a:solidFill>
              <a:prstDash val="solid"/>
              <a:round/>
              <a:headEnd/>
              <a:tailEnd/>
            </a:ln>
          </p:spPr>
          <p:txBody>
            <a:bodyPr/>
            <a:lstStyle/>
            <a:p>
              <a:endParaRPr lang="en-US"/>
            </a:p>
          </p:txBody>
        </p:sp>
        <p:sp>
          <p:nvSpPr>
            <p:cNvPr id="22535" name="Line 7"/>
            <p:cNvSpPr>
              <a:spLocks noChangeShapeType="1"/>
            </p:cNvSpPr>
            <p:nvPr/>
          </p:nvSpPr>
          <p:spPr bwMode="auto">
            <a:xfrm>
              <a:off x="874713" y="5059363"/>
              <a:ext cx="3228975" cy="9525"/>
            </a:xfrm>
            <a:prstGeom prst="line">
              <a:avLst/>
            </a:prstGeom>
            <a:noFill/>
            <a:ln w="19050">
              <a:solidFill>
                <a:schemeClr val="tx1"/>
              </a:solidFill>
              <a:round/>
              <a:headEnd/>
              <a:tailEnd/>
            </a:ln>
            <a:effectLst/>
          </p:spPr>
          <p:txBody>
            <a:bodyPr/>
            <a:lstStyle/>
            <a:p>
              <a:endParaRPr lang="en-US"/>
            </a:p>
          </p:txBody>
        </p:sp>
        <p:sp>
          <p:nvSpPr>
            <p:cNvPr id="22536" name="Text Box 8"/>
            <p:cNvSpPr txBox="1">
              <a:spLocks noChangeArrowheads="1"/>
            </p:cNvSpPr>
            <p:nvPr/>
          </p:nvSpPr>
          <p:spPr bwMode="auto">
            <a:xfrm>
              <a:off x="565150" y="4794250"/>
              <a:ext cx="319088" cy="457200"/>
            </a:xfrm>
            <a:prstGeom prst="rect">
              <a:avLst/>
            </a:prstGeom>
            <a:noFill/>
            <a:ln w="9525">
              <a:noFill/>
              <a:miter lim="800000"/>
              <a:headEnd/>
              <a:tailEnd/>
            </a:ln>
            <a:effectLst/>
          </p:spPr>
          <p:txBody>
            <a:bodyPr wrap="none">
              <a:spAutoFit/>
            </a:bodyPr>
            <a:lstStyle/>
            <a:p>
              <a:pPr>
                <a:buNone/>
              </a:pPr>
              <a:r>
                <a:rPr lang="en-US" sz="2400" i="1" dirty="0">
                  <a:latin typeface="Times New Roman" pitchFamily="18" charset="0"/>
                </a:rPr>
                <a:t>x</a:t>
              </a:r>
            </a:p>
          </p:txBody>
        </p:sp>
        <p:sp>
          <p:nvSpPr>
            <p:cNvPr id="22537" name="Text Box 9"/>
            <p:cNvSpPr txBox="1">
              <a:spLocks noChangeArrowheads="1"/>
            </p:cNvSpPr>
            <p:nvPr/>
          </p:nvSpPr>
          <p:spPr bwMode="auto">
            <a:xfrm>
              <a:off x="565150" y="5137150"/>
              <a:ext cx="319088" cy="457200"/>
            </a:xfrm>
            <a:prstGeom prst="rect">
              <a:avLst/>
            </a:prstGeom>
            <a:noFill/>
            <a:ln w="9525">
              <a:noFill/>
              <a:miter lim="800000"/>
              <a:headEnd/>
              <a:tailEnd/>
            </a:ln>
            <a:effectLst/>
          </p:spPr>
          <p:txBody>
            <a:bodyPr wrap="none">
              <a:spAutoFit/>
            </a:bodyPr>
            <a:lstStyle/>
            <a:p>
              <a:pPr>
                <a:buNone/>
              </a:pPr>
              <a:r>
                <a:rPr lang="en-US" sz="2400" i="1" dirty="0">
                  <a:latin typeface="Times New Roman" pitchFamily="18" charset="0"/>
                </a:rPr>
                <a:t>y</a:t>
              </a:r>
            </a:p>
          </p:txBody>
        </p:sp>
        <p:sp>
          <p:nvSpPr>
            <p:cNvPr id="22538" name="Freeform 10"/>
            <p:cNvSpPr>
              <a:spLocks/>
            </p:cNvSpPr>
            <p:nvPr/>
          </p:nvSpPr>
          <p:spPr bwMode="auto">
            <a:xfrm>
              <a:off x="2247900" y="5810250"/>
              <a:ext cx="295275" cy="361950"/>
            </a:xfrm>
            <a:custGeom>
              <a:avLst/>
              <a:gdLst/>
              <a:ahLst/>
              <a:cxnLst>
                <a:cxn ang="0">
                  <a:pos x="0" y="0"/>
                </a:cxn>
                <a:cxn ang="0">
                  <a:pos x="180" y="88"/>
                </a:cxn>
                <a:cxn ang="0">
                  <a:pos x="0" y="180"/>
                </a:cxn>
                <a:cxn ang="0">
                  <a:pos x="0" y="0"/>
                </a:cxn>
              </a:cxnLst>
              <a:rect l="0" t="0" r="r" b="b"/>
              <a:pathLst>
                <a:path w="180" h="180">
                  <a:moveTo>
                    <a:pt x="0" y="0"/>
                  </a:moveTo>
                  <a:lnTo>
                    <a:pt x="180" y="88"/>
                  </a:lnTo>
                  <a:lnTo>
                    <a:pt x="0" y="180"/>
                  </a:lnTo>
                  <a:lnTo>
                    <a:pt x="0" y="0"/>
                  </a:lnTo>
                  <a:close/>
                </a:path>
              </a:pathLst>
            </a:custGeom>
            <a:solidFill>
              <a:srgbClr val="FFFFFF"/>
            </a:solidFill>
            <a:ln w="15875">
              <a:solidFill>
                <a:srgbClr val="000000"/>
              </a:solidFill>
              <a:prstDash val="solid"/>
              <a:round/>
              <a:headEnd/>
              <a:tailEnd/>
            </a:ln>
          </p:spPr>
          <p:txBody>
            <a:bodyPr/>
            <a:lstStyle/>
            <a:p>
              <a:endParaRPr lang="en-US"/>
            </a:p>
          </p:txBody>
        </p:sp>
        <p:sp>
          <p:nvSpPr>
            <p:cNvPr id="22539" name="Oval 11"/>
            <p:cNvSpPr>
              <a:spLocks noChangeArrowheads="1"/>
            </p:cNvSpPr>
            <p:nvPr/>
          </p:nvSpPr>
          <p:spPr bwMode="auto">
            <a:xfrm>
              <a:off x="2536825" y="5940425"/>
              <a:ext cx="104775" cy="104775"/>
            </a:xfrm>
            <a:prstGeom prst="ellipse">
              <a:avLst/>
            </a:prstGeom>
            <a:solidFill>
              <a:srgbClr val="FFFFFF"/>
            </a:solidFill>
            <a:ln w="15875">
              <a:solidFill>
                <a:schemeClr val="tx1"/>
              </a:solidFill>
              <a:round/>
              <a:headEnd/>
              <a:tailEnd/>
            </a:ln>
            <a:effectLst/>
          </p:spPr>
          <p:txBody>
            <a:bodyPr wrap="none" anchor="ctr"/>
            <a:lstStyle/>
            <a:p>
              <a:endParaRPr lang="en-US"/>
            </a:p>
          </p:txBody>
        </p:sp>
        <p:sp>
          <p:nvSpPr>
            <p:cNvPr id="22540" name="Line 12"/>
            <p:cNvSpPr>
              <a:spLocks noChangeShapeType="1"/>
            </p:cNvSpPr>
            <p:nvPr/>
          </p:nvSpPr>
          <p:spPr bwMode="auto">
            <a:xfrm>
              <a:off x="941388" y="5383213"/>
              <a:ext cx="3171825" cy="0"/>
            </a:xfrm>
            <a:prstGeom prst="line">
              <a:avLst/>
            </a:prstGeom>
            <a:noFill/>
            <a:ln w="15875">
              <a:solidFill>
                <a:schemeClr val="tx1"/>
              </a:solidFill>
              <a:round/>
              <a:headEnd/>
              <a:tailEnd/>
            </a:ln>
            <a:effectLst/>
          </p:spPr>
          <p:txBody>
            <a:bodyPr/>
            <a:lstStyle/>
            <a:p>
              <a:endParaRPr lang="en-US"/>
            </a:p>
          </p:txBody>
        </p:sp>
        <p:sp>
          <p:nvSpPr>
            <p:cNvPr id="22541" name="Line 13"/>
            <p:cNvSpPr>
              <a:spLocks noChangeShapeType="1"/>
            </p:cNvSpPr>
            <p:nvPr/>
          </p:nvSpPr>
          <p:spPr bwMode="auto">
            <a:xfrm>
              <a:off x="1608138" y="5992813"/>
              <a:ext cx="647700" cy="0"/>
            </a:xfrm>
            <a:prstGeom prst="line">
              <a:avLst/>
            </a:prstGeom>
            <a:noFill/>
            <a:ln w="19050">
              <a:solidFill>
                <a:schemeClr val="tx1"/>
              </a:solidFill>
              <a:round/>
              <a:headEnd/>
              <a:tailEnd/>
            </a:ln>
            <a:effectLst/>
          </p:spPr>
          <p:txBody>
            <a:bodyPr/>
            <a:lstStyle/>
            <a:p>
              <a:endParaRPr lang="en-US"/>
            </a:p>
          </p:txBody>
        </p:sp>
        <p:sp>
          <p:nvSpPr>
            <p:cNvPr id="22542" name="Oval 14"/>
            <p:cNvSpPr>
              <a:spLocks noChangeArrowheads="1"/>
            </p:cNvSpPr>
            <p:nvPr/>
          </p:nvSpPr>
          <p:spPr bwMode="auto">
            <a:xfrm>
              <a:off x="1562100" y="5029200"/>
              <a:ext cx="88900" cy="88900"/>
            </a:xfrm>
            <a:prstGeom prst="ellipse">
              <a:avLst/>
            </a:prstGeom>
            <a:solidFill>
              <a:schemeClr val="tx1"/>
            </a:solidFill>
            <a:ln w="12700">
              <a:solidFill>
                <a:schemeClr val="tx1"/>
              </a:solidFill>
              <a:round/>
              <a:headEnd/>
              <a:tailEnd/>
            </a:ln>
            <a:effectLst/>
          </p:spPr>
          <p:txBody>
            <a:bodyPr wrap="none" anchor="ctr"/>
            <a:lstStyle/>
            <a:p>
              <a:endParaRPr lang="en-US"/>
            </a:p>
          </p:txBody>
        </p:sp>
        <p:sp>
          <p:nvSpPr>
            <p:cNvPr id="22543" name="Line 15"/>
            <p:cNvSpPr>
              <a:spLocks noChangeShapeType="1"/>
            </p:cNvSpPr>
            <p:nvPr/>
          </p:nvSpPr>
          <p:spPr bwMode="auto">
            <a:xfrm>
              <a:off x="5830888" y="5851525"/>
              <a:ext cx="733425" cy="0"/>
            </a:xfrm>
            <a:prstGeom prst="line">
              <a:avLst/>
            </a:prstGeom>
            <a:noFill/>
            <a:ln w="19050">
              <a:solidFill>
                <a:schemeClr val="tx1"/>
              </a:solidFill>
              <a:round/>
              <a:headEnd/>
              <a:tailEnd/>
            </a:ln>
            <a:effectLst/>
          </p:spPr>
          <p:txBody>
            <a:bodyPr/>
            <a:lstStyle/>
            <a:p>
              <a:endParaRPr lang="en-US"/>
            </a:p>
          </p:txBody>
        </p:sp>
        <p:sp>
          <p:nvSpPr>
            <p:cNvPr id="22544" name="Line 16"/>
            <p:cNvSpPr>
              <a:spLocks noChangeShapeType="1"/>
            </p:cNvSpPr>
            <p:nvPr/>
          </p:nvSpPr>
          <p:spPr bwMode="auto">
            <a:xfrm>
              <a:off x="7278688" y="5680075"/>
              <a:ext cx="466725" cy="0"/>
            </a:xfrm>
            <a:prstGeom prst="line">
              <a:avLst/>
            </a:prstGeom>
            <a:noFill/>
            <a:ln w="19050">
              <a:solidFill>
                <a:schemeClr val="tx1"/>
              </a:solidFill>
              <a:round/>
              <a:headEnd/>
              <a:tailEnd/>
            </a:ln>
            <a:effectLst/>
          </p:spPr>
          <p:txBody>
            <a:bodyPr/>
            <a:lstStyle/>
            <a:p>
              <a:endParaRPr lang="en-US"/>
            </a:p>
          </p:txBody>
        </p:sp>
        <p:sp>
          <p:nvSpPr>
            <p:cNvPr id="22545" name="Freeform 17"/>
            <p:cNvSpPr>
              <a:spLocks/>
            </p:cNvSpPr>
            <p:nvPr/>
          </p:nvSpPr>
          <p:spPr bwMode="auto">
            <a:xfrm>
              <a:off x="6534150" y="5372100"/>
              <a:ext cx="741363" cy="617538"/>
            </a:xfrm>
            <a:custGeom>
              <a:avLst/>
              <a:gdLst/>
              <a:ahLst/>
              <a:cxnLst>
                <a:cxn ang="0">
                  <a:pos x="391" y="180"/>
                </a:cxn>
                <a:cxn ang="0">
                  <a:pos x="382" y="204"/>
                </a:cxn>
                <a:cxn ang="0">
                  <a:pos x="367" y="231"/>
                </a:cxn>
                <a:cxn ang="0">
                  <a:pos x="343" y="255"/>
                </a:cxn>
                <a:cxn ang="0">
                  <a:pos x="315" y="279"/>
                </a:cxn>
                <a:cxn ang="0">
                  <a:pos x="283" y="300"/>
                </a:cxn>
                <a:cxn ang="0">
                  <a:pos x="245" y="322"/>
                </a:cxn>
                <a:cxn ang="0">
                  <a:pos x="204" y="339"/>
                </a:cxn>
                <a:cxn ang="0">
                  <a:pos x="163" y="351"/>
                </a:cxn>
                <a:cxn ang="0">
                  <a:pos x="120" y="360"/>
                </a:cxn>
                <a:cxn ang="0">
                  <a:pos x="0" y="360"/>
                </a:cxn>
                <a:cxn ang="0">
                  <a:pos x="12" y="320"/>
                </a:cxn>
                <a:cxn ang="0">
                  <a:pos x="22" y="276"/>
                </a:cxn>
                <a:cxn ang="0">
                  <a:pos x="29" y="228"/>
                </a:cxn>
                <a:cxn ang="0">
                  <a:pos x="31" y="180"/>
                </a:cxn>
                <a:cxn ang="0">
                  <a:pos x="29" y="132"/>
                </a:cxn>
                <a:cxn ang="0">
                  <a:pos x="22" y="87"/>
                </a:cxn>
                <a:cxn ang="0">
                  <a:pos x="12" y="41"/>
                </a:cxn>
                <a:cxn ang="0">
                  <a:pos x="0" y="0"/>
                </a:cxn>
                <a:cxn ang="0">
                  <a:pos x="120" y="0"/>
                </a:cxn>
                <a:cxn ang="0">
                  <a:pos x="163" y="10"/>
                </a:cxn>
                <a:cxn ang="0">
                  <a:pos x="204" y="24"/>
                </a:cxn>
                <a:cxn ang="0">
                  <a:pos x="245" y="41"/>
                </a:cxn>
                <a:cxn ang="0">
                  <a:pos x="283" y="60"/>
                </a:cxn>
                <a:cxn ang="0">
                  <a:pos x="315" y="82"/>
                </a:cxn>
                <a:cxn ang="0">
                  <a:pos x="343" y="106"/>
                </a:cxn>
                <a:cxn ang="0">
                  <a:pos x="367" y="132"/>
                </a:cxn>
                <a:cxn ang="0">
                  <a:pos x="382" y="156"/>
                </a:cxn>
                <a:cxn ang="0">
                  <a:pos x="391" y="180"/>
                </a:cxn>
              </a:cxnLst>
              <a:rect l="0" t="0" r="r" b="b"/>
              <a:pathLst>
                <a:path w="391" h="360">
                  <a:moveTo>
                    <a:pt x="391" y="180"/>
                  </a:moveTo>
                  <a:lnTo>
                    <a:pt x="382" y="204"/>
                  </a:lnTo>
                  <a:lnTo>
                    <a:pt x="367" y="231"/>
                  </a:lnTo>
                  <a:lnTo>
                    <a:pt x="343" y="255"/>
                  </a:lnTo>
                  <a:lnTo>
                    <a:pt x="315" y="279"/>
                  </a:lnTo>
                  <a:lnTo>
                    <a:pt x="283" y="300"/>
                  </a:lnTo>
                  <a:lnTo>
                    <a:pt x="245" y="322"/>
                  </a:lnTo>
                  <a:lnTo>
                    <a:pt x="204" y="339"/>
                  </a:lnTo>
                  <a:lnTo>
                    <a:pt x="163" y="351"/>
                  </a:lnTo>
                  <a:lnTo>
                    <a:pt x="120" y="360"/>
                  </a:lnTo>
                  <a:lnTo>
                    <a:pt x="0" y="360"/>
                  </a:lnTo>
                  <a:lnTo>
                    <a:pt x="12" y="320"/>
                  </a:lnTo>
                  <a:lnTo>
                    <a:pt x="22" y="276"/>
                  </a:lnTo>
                  <a:lnTo>
                    <a:pt x="29" y="228"/>
                  </a:lnTo>
                  <a:lnTo>
                    <a:pt x="31" y="180"/>
                  </a:lnTo>
                  <a:lnTo>
                    <a:pt x="29" y="132"/>
                  </a:lnTo>
                  <a:lnTo>
                    <a:pt x="22" y="87"/>
                  </a:lnTo>
                  <a:lnTo>
                    <a:pt x="12" y="41"/>
                  </a:lnTo>
                  <a:lnTo>
                    <a:pt x="0" y="0"/>
                  </a:lnTo>
                  <a:lnTo>
                    <a:pt x="120" y="0"/>
                  </a:lnTo>
                  <a:lnTo>
                    <a:pt x="163" y="10"/>
                  </a:lnTo>
                  <a:lnTo>
                    <a:pt x="204" y="24"/>
                  </a:lnTo>
                  <a:lnTo>
                    <a:pt x="245" y="41"/>
                  </a:lnTo>
                  <a:lnTo>
                    <a:pt x="283" y="60"/>
                  </a:lnTo>
                  <a:lnTo>
                    <a:pt x="315" y="82"/>
                  </a:lnTo>
                  <a:lnTo>
                    <a:pt x="343" y="106"/>
                  </a:lnTo>
                  <a:lnTo>
                    <a:pt x="367" y="132"/>
                  </a:lnTo>
                  <a:lnTo>
                    <a:pt x="382" y="156"/>
                  </a:lnTo>
                  <a:lnTo>
                    <a:pt x="391" y="180"/>
                  </a:lnTo>
                  <a:close/>
                </a:path>
              </a:pathLst>
            </a:custGeom>
            <a:solidFill>
              <a:srgbClr val="FFFFFF"/>
            </a:solidFill>
            <a:ln w="15875">
              <a:solidFill>
                <a:srgbClr val="000000"/>
              </a:solidFill>
              <a:prstDash val="solid"/>
              <a:round/>
              <a:headEnd/>
              <a:tailEnd/>
            </a:ln>
          </p:spPr>
          <p:txBody>
            <a:bodyPr/>
            <a:lstStyle/>
            <a:p>
              <a:endParaRPr lang="en-US"/>
            </a:p>
          </p:txBody>
        </p:sp>
        <p:sp>
          <p:nvSpPr>
            <p:cNvPr id="22546" name="Text Box 18"/>
            <p:cNvSpPr txBox="1">
              <a:spLocks noChangeArrowheads="1"/>
            </p:cNvSpPr>
            <p:nvPr/>
          </p:nvSpPr>
          <p:spPr bwMode="auto">
            <a:xfrm>
              <a:off x="7747000" y="5308600"/>
              <a:ext cx="471488" cy="457200"/>
            </a:xfrm>
            <a:prstGeom prst="rect">
              <a:avLst/>
            </a:prstGeom>
            <a:noFill/>
            <a:ln w="9525">
              <a:noFill/>
              <a:miter lim="800000"/>
              <a:headEnd/>
              <a:tailEnd/>
            </a:ln>
            <a:effectLst/>
          </p:spPr>
          <p:txBody>
            <a:bodyPr wrap="none">
              <a:spAutoFit/>
            </a:bodyPr>
            <a:lstStyle/>
            <a:p>
              <a:pPr>
                <a:buNone/>
              </a:pPr>
              <a:r>
                <a:rPr lang="en-US" sz="2400" i="1" dirty="0">
                  <a:latin typeface="Times New Roman" pitchFamily="18" charset="0"/>
                </a:rPr>
                <a:t>F</a:t>
              </a:r>
              <a:r>
                <a:rPr lang="en-US" sz="2400" baseline="-25000" dirty="0">
                  <a:latin typeface="Times New Roman" pitchFamily="18" charset="0"/>
                </a:rPr>
                <a:t>3</a:t>
              </a:r>
            </a:p>
          </p:txBody>
        </p:sp>
        <p:sp>
          <p:nvSpPr>
            <p:cNvPr id="22547" name="Line 19"/>
            <p:cNvSpPr>
              <a:spLocks noChangeShapeType="1"/>
            </p:cNvSpPr>
            <p:nvPr/>
          </p:nvSpPr>
          <p:spPr bwMode="auto">
            <a:xfrm flipH="1" flipV="1">
              <a:off x="5819775" y="5838825"/>
              <a:ext cx="0" cy="314325"/>
            </a:xfrm>
            <a:prstGeom prst="line">
              <a:avLst/>
            </a:prstGeom>
            <a:noFill/>
            <a:ln w="19050">
              <a:solidFill>
                <a:schemeClr val="tx1"/>
              </a:solidFill>
              <a:round/>
              <a:headEnd/>
              <a:tailEnd/>
            </a:ln>
            <a:effectLst/>
          </p:spPr>
          <p:txBody>
            <a:bodyPr/>
            <a:lstStyle/>
            <a:p>
              <a:endParaRPr lang="en-US"/>
            </a:p>
          </p:txBody>
        </p:sp>
        <p:sp>
          <p:nvSpPr>
            <p:cNvPr id="22548" name="Line 20"/>
            <p:cNvSpPr>
              <a:spLocks noChangeShapeType="1"/>
            </p:cNvSpPr>
            <p:nvPr/>
          </p:nvSpPr>
          <p:spPr bwMode="auto">
            <a:xfrm flipV="1">
              <a:off x="5815013" y="5219700"/>
              <a:ext cx="4762" cy="304800"/>
            </a:xfrm>
            <a:prstGeom prst="line">
              <a:avLst/>
            </a:prstGeom>
            <a:noFill/>
            <a:ln w="19050">
              <a:solidFill>
                <a:schemeClr val="tx1"/>
              </a:solidFill>
              <a:round/>
              <a:headEnd/>
              <a:tailEnd/>
            </a:ln>
            <a:effectLst/>
          </p:spPr>
          <p:txBody>
            <a:bodyPr/>
            <a:lstStyle/>
            <a:p>
              <a:endParaRPr lang="en-US"/>
            </a:p>
          </p:txBody>
        </p:sp>
        <p:sp>
          <p:nvSpPr>
            <p:cNvPr id="22549" name="Line 21"/>
            <p:cNvSpPr>
              <a:spLocks noChangeShapeType="1"/>
            </p:cNvSpPr>
            <p:nvPr/>
          </p:nvSpPr>
          <p:spPr bwMode="auto">
            <a:xfrm>
              <a:off x="5830888" y="5527675"/>
              <a:ext cx="733425" cy="0"/>
            </a:xfrm>
            <a:prstGeom prst="line">
              <a:avLst/>
            </a:prstGeom>
            <a:noFill/>
            <a:ln w="19050">
              <a:solidFill>
                <a:schemeClr val="tx1"/>
              </a:solidFill>
              <a:round/>
              <a:headEnd/>
              <a:tailEnd/>
            </a:ln>
            <a:effectLst/>
          </p:spPr>
          <p:txBody>
            <a:bodyPr/>
            <a:lstStyle/>
            <a:p>
              <a:endParaRPr lang="en-US"/>
            </a:p>
          </p:txBody>
        </p:sp>
        <p:sp>
          <p:nvSpPr>
            <p:cNvPr id="22550" name="Line 22"/>
            <p:cNvSpPr>
              <a:spLocks noChangeShapeType="1"/>
            </p:cNvSpPr>
            <p:nvPr/>
          </p:nvSpPr>
          <p:spPr bwMode="auto">
            <a:xfrm>
              <a:off x="4859338" y="5232400"/>
              <a:ext cx="981075" cy="0"/>
            </a:xfrm>
            <a:prstGeom prst="line">
              <a:avLst/>
            </a:prstGeom>
            <a:noFill/>
            <a:ln w="19050">
              <a:solidFill>
                <a:schemeClr val="tx1"/>
              </a:solidFill>
              <a:round/>
              <a:headEnd/>
              <a:tailEnd/>
            </a:ln>
            <a:effectLst/>
          </p:spPr>
          <p:txBody>
            <a:bodyPr/>
            <a:lstStyle/>
            <a:p>
              <a:endParaRPr lang="en-US"/>
            </a:p>
          </p:txBody>
        </p:sp>
        <p:sp>
          <p:nvSpPr>
            <p:cNvPr id="22551" name="Line 23"/>
            <p:cNvSpPr>
              <a:spLocks noChangeShapeType="1"/>
            </p:cNvSpPr>
            <p:nvPr/>
          </p:nvSpPr>
          <p:spPr bwMode="auto">
            <a:xfrm>
              <a:off x="4878388" y="6156325"/>
              <a:ext cx="952500" cy="0"/>
            </a:xfrm>
            <a:prstGeom prst="line">
              <a:avLst/>
            </a:prstGeom>
            <a:noFill/>
            <a:ln w="19050">
              <a:solidFill>
                <a:schemeClr val="tx1"/>
              </a:solidFill>
              <a:round/>
              <a:headEnd/>
              <a:tailEnd/>
            </a:ln>
            <a:effectLst/>
          </p:spPr>
          <p:txBody>
            <a:bodyPr/>
            <a:lstStyle/>
            <a:p>
              <a:endParaRPr lang="en-US"/>
            </a:p>
          </p:txBody>
        </p:sp>
        <p:sp>
          <p:nvSpPr>
            <p:cNvPr id="22552" name="Line 24"/>
            <p:cNvSpPr>
              <a:spLocks noChangeShapeType="1"/>
            </p:cNvSpPr>
            <p:nvPr/>
          </p:nvSpPr>
          <p:spPr bwMode="auto">
            <a:xfrm flipH="1" flipV="1">
              <a:off x="1609725" y="5057775"/>
              <a:ext cx="0" cy="942975"/>
            </a:xfrm>
            <a:prstGeom prst="line">
              <a:avLst/>
            </a:prstGeom>
            <a:noFill/>
            <a:ln w="19050">
              <a:solidFill>
                <a:schemeClr val="tx1"/>
              </a:solidFill>
              <a:round/>
              <a:headEnd/>
              <a:tailEnd/>
            </a:ln>
            <a:effectLst/>
          </p:spPr>
          <p:txBody>
            <a:bodyPr/>
            <a:lstStyle/>
            <a:p>
              <a:endParaRPr lang="en-US"/>
            </a:p>
          </p:txBody>
        </p:sp>
        <p:sp>
          <p:nvSpPr>
            <p:cNvPr id="22553" name="Line 25"/>
            <p:cNvSpPr>
              <a:spLocks noChangeShapeType="1"/>
            </p:cNvSpPr>
            <p:nvPr/>
          </p:nvSpPr>
          <p:spPr bwMode="auto">
            <a:xfrm flipV="1">
              <a:off x="912813" y="6297613"/>
              <a:ext cx="3228975" cy="4762"/>
            </a:xfrm>
            <a:prstGeom prst="line">
              <a:avLst/>
            </a:prstGeom>
            <a:noFill/>
            <a:ln w="19050">
              <a:solidFill>
                <a:schemeClr val="tx1"/>
              </a:solidFill>
              <a:round/>
              <a:headEnd/>
              <a:tailEnd/>
            </a:ln>
            <a:effectLst/>
          </p:spPr>
          <p:txBody>
            <a:bodyPr/>
            <a:lstStyle/>
            <a:p>
              <a:endParaRPr lang="en-US"/>
            </a:p>
          </p:txBody>
        </p:sp>
        <p:sp>
          <p:nvSpPr>
            <p:cNvPr id="22554" name="Text Box 26"/>
            <p:cNvSpPr txBox="1">
              <a:spLocks noChangeArrowheads="1"/>
            </p:cNvSpPr>
            <p:nvPr/>
          </p:nvSpPr>
          <p:spPr bwMode="auto">
            <a:xfrm>
              <a:off x="565150" y="6042025"/>
              <a:ext cx="303213" cy="457200"/>
            </a:xfrm>
            <a:prstGeom prst="rect">
              <a:avLst/>
            </a:prstGeom>
            <a:noFill/>
            <a:ln w="9525">
              <a:noFill/>
              <a:miter lim="800000"/>
              <a:headEnd/>
              <a:tailEnd/>
            </a:ln>
            <a:effectLst/>
          </p:spPr>
          <p:txBody>
            <a:bodyPr wrap="none">
              <a:spAutoFit/>
            </a:bodyPr>
            <a:lstStyle/>
            <a:p>
              <a:pPr>
                <a:buNone/>
              </a:pPr>
              <a:r>
                <a:rPr lang="en-US" sz="2400" i="1" dirty="0">
                  <a:latin typeface="Times New Roman" pitchFamily="18" charset="0"/>
                </a:rPr>
                <a:t>z</a:t>
              </a:r>
            </a:p>
          </p:txBody>
        </p:sp>
      </p:grpSp>
      <p:sp>
        <p:nvSpPr>
          <p:cNvPr id="22556" name="Rectangle 28"/>
          <p:cNvSpPr>
            <a:spLocks noGrp="1" noChangeArrowheads="1"/>
          </p:cNvSpPr>
          <p:nvPr>
            <p:ph type="title"/>
          </p:nvPr>
        </p:nvSpPr>
        <p:spPr>
          <a:xfrm>
            <a:off x="4886356" y="71414"/>
            <a:ext cx="4257644" cy="654032"/>
          </a:xfrm>
        </p:spPr>
        <p:txBody>
          <a:bodyPr/>
          <a:lstStyle/>
          <a:p>
            <a:pPr rtl="1"/>
            <a:r>
              <a:rPr lang="fa-IR" sz="3200" b="1" dirty="0" smtClean="0">
                <a:solidFill>
                  <a:schemeClr val="accent2"/>
                </a:solidFill>
                <a:effectLst>
                  <a:outerShdw blurRad="38100" dist="38100" dir="2700000" algn="tl">
                    <a:srgbClr val="C0C0C0"/>
                  </a:outerShdw>
                </a:effectLst>
                <a:latin typeface="Times New Roman" pitchFamily="18" charset="0"/>
                <a:cs typeface="B Titr" pitchFamily="2" charset="-78"/>
              </a:rPr>
              <a:t>- ساده </a:t>
            </a:r>
            <a:r>
              <a:rPr lang="fa-IR" sz="3200" b="1" dirty="0">
                <a:solidFill>
                  <a:schemeClr val="accent2"/>
                </a:solidFill>
                <a:effectLst>
                  <a:outerShdw blurRad="38100" dist="38100" dir="2700000" algn="tl">
                    <a:srgbClr val="C0C0C0"/>
                  </a:outerShdw>
                </a:effectLst>
                <a:latin typeface="Times New Roman" pitchFamily="18" charset="0"/>
                <a:cs typeface="B Titr" pitchFamily="2" charset="-78"/>
              </a:rPr>
              <a:t>سازی توابع </a:t>
            </a:r>
            <a:r>
              <a:rPr lang="fa-IR" sz="3200" b="1" dirty="0" smtClean="0">
                <a:solidFill>
                  <a:schemeClr val="accent2"/>
                </a:solidFill>
                <a:effectLst>
                  <a:outerShdw blurRad="38100" dist="38100" dir="2700000" algn="tl">
                    <a:srgbClr val="C0C0C0"/>
                  </a:outerShdw>
                </a:effectLst>
                <a:latin typeface="Times New Roman" pitchFamily="18" charset="0"/>
                <a:cs typeface="B Titr" pitchFamily="2" charset="-78"/>
              </a:rPr>
              <a:t>بولی</a:t>
            </a:r>
            <a:endParaRPr lang="en-US" sz="3200" b="1" dirty="0">
              <a:solidFill>
                <a:schemeClr val="accent2"/>
              </a:solidFill>
              <a:effectLst>
                <a:outerShdw blurRad="38100" dist="38100" dir="2700000" algn="tl">
                  <a:srgbClr val="C0C0C0"/>
                </a:outerShdw>
              </a:effectLst>
              <a:latin typeface="Times New Roman" pitchFamily="18" charset="0"/>
              <a:cs typeface="B Titr" pitchFamily="2" charset="-78"/>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113665"/>
          <p:cNvSpPr>
            <a:spLocks noGrp="1" noChangeArrowheads="1"/>
          </p:cNvSpPr>
          <p:nvPr>
            <p:ph type="title" idx="4294967295"/>
          </p:nvPr>
        </p:nvSpPr>
        <p:spPr>
          <a:xfrm>
            <a:off x="0" y="142875"/>
            <a:ext cx="9144000" cy="654050"/>
          </a:xfrm>
        </p:spPr>
        <p:txBody>
          <a:bodyPr lIns="92075" tIns="46038" rIns="92075" bIns="46038"/>
          <a:lstStyle/>
          <a:p>
            <a:pPr lvl="0" algn="r" rtl="1"/>
            <a:r>
              <a:rPr lang="fa-IR" sz="3200" b="1" dirty="0" smtClean="0">
                <a:solidFill>
                  <a:schemeClr val="accent2"/>
                </a:solidFill>
                <a:effectLst>
                  <a:outerShdw blurRad="38100" dist="38100" dir="2700000" algn="tl">
                    <a:srgbClr val="C0C0C0"/>
                  </a:outerShdw>
                </a:effectLst>
                <a:latin typeface="Times New Roman" pitchFamily="18" charset="0"/>
                <a:cs typeface="B Titr" pitchFamily="2" charset="-78"/>
              </a:rPr>
              <a:t>- تحليل مدارهاي تركيبي(</a:t>
            </a:r>
            <a:r>
              <a:rPr lang="en-US" sz="3200" b="1" dirty="0" smtClean="0">
                <a:solidFill>
                  <a:schemeClr val="accent2"/>
                </a:solidFill>
                <a:effectLst>
                  <a:outerShdw blurRad="38100" dist="38100" dir="2700000" algn="tl">
                    <a:srgbClr val="C0C0C0"/>
                  </a:outerShdw>
                </a:effectLst>
                <a:latin typeface="Times New Roman" pitchFamily="18" charset="0"/>
                <a:cs typeface="B Titr" pitchFamily="2" charset="-78"/>
              </a:rPr>
              <a:t>Combinational analysis</a:t>
            </a:r>
            <a:r>
              <a:rPr lang="fa-IR" sz="3200" b="1" dirty="0" smtClean="0">
                <a:solidFill>
                  <a:schemeClr val="accent2"/>
                </a:solidFill>
                <a:effectLst>
                  <a:outerShdw blurRad="38100" dist="38100" dir="2700000" algn="tl">
                    <a:srgbClr val="C0C0C0"/>
                  </a:outerShdw>
                </a:effectLst>
                <a:latin typeface="Times New Roman" pitchFamily="18" charset="0"/>
                <a:cs typeface="B Titr" pitchFamily="2" charset="-78"/>
              </a:rPr>
              <a:t>)</a:t>
            </a:r>
            <a:endParaRPr lang="en-US" sz="3200" b="1" dirty="0" smtClean="0">
              <a:solidFill>
                <a:schemeClr val="accent2"/>
              </a:solidFill>
              <a:effectLst>
                <a:outerShdw blurRad="38100" dist="38100" dir="2700000" algn="tl">
                  <a:srgbClr val="C0C0C0"/>
                </a:outerShdw>
              </a:effectLst>
              <a:latin typeface="Times New Roman" pitchFamily="18" charset="0"/>
              <a:cs typeface="B Titr" pitchFamily="2" charset="-78"/>
            </a:endParaRPr>
          </a:p>
        </p:txBody>
      </p:sp>
      <p:sp>
        <p:nvSpPr>
          <p:cNvPr id="5" name="Rectangle 4"/>
          <p:cNvSpPr/>
          <p:nvPr/>
        </p:nvSpPr>
        <p:spPr>
          <a:xfrm>
            <a:off x="857256" y="900997"/>
            <a:ext cx="7429520" cy="1384995"/>
          </a:xfrm>
          <a:prstGeom prst="rect">
            <a:avLst/>
          </a:prstGeom>
        </p:spPr>
        <p:txBody>
          <a:bodyPr wrap="square">
            <a:spAutoFit/>
          </a:bodyPr>
          <a:lstStyle/>
          <a:p>
            <a:pPr algn="just">
              <a:buFont typeface="Wingdings" pitchFamily="2" charset="2"/>
              <a:buChar char=";"/>
            </a:pPr>
            <a:r>
              <a:rPr lang="fa-IR" dirty="0" smtClean="0">
                <a:cs typeface="B Lotus" pitchFamily="2" charset="-78"/>
              </a:rPr>
              <a:t> با استفاده از روابط جبر بول و شكل مدار و روابط گيت‌ها، </a:t>
            </a:r>
            <a:r>
              <a:rPr lang="fa-IR" b="1" dirty="0" smtClean="0">
                <a:cs typeface="B Lotus" pitchFamily="2" charset="-78"/>
              </a:rPr>
              <a:t>رابطه‌اي بين ورودي ها و خروجي </a:t>
            </a:r>
            <a:r>
              <a:rPr lang="fa-IR" dirty="0" smtClean="0">
                <a:cs typeface="B Lotus" pitchFamily="2" charset="-78"/>
              </a:rPr>
              <a:t>مدار بدست مي‌آيد. برای اين منظور از ورودی ها شروع کرده و به سمت خروجی می رويم.</a:t>
            </a:r>
            <a:endParaRPr lang="en-US" dirty="0" smtClean="0">
              <a:cs typeface="B Lotus" pitchFamily="2" charset="-78"/>
            </a:endParaRPr>
          </a:p>
        </p:txBody>
      </p:sp>
      <p:pic>
        <p:nvPicPr>
          <p:cNvPr id="7" name="Picture 6" descr="ch4_1.gif"/>
          <p:cNvPicPr>
            <a:picLocks noChangeAspect="1"/>
          </p:cNvPicPr>
          <p:nvPr/>
        </p:nvPicPr>
        <p:blipFill>
          <a:blip r:embed="rId2"/>
          <a:stretch>
            <a:fillRect/>
          </a:stretch>
        </p:blipFill>
        <p:spPr>
          <a:xfrm>
            <a:off x="285720" y="2257428"/>
            <a:ext cx="4786346" cy="2171704"/>
          </a:xfrm>
          <a:prstGeom prst="rect">
            <a:avLst/>
          </a:prstGeom>
        </p:spPr>
      </p:pic>
      <p:pic>
        <p:nvPicPr>
          <p:cNvPr id="8" name="Picture 7" descr="ch4_1b.gif"/>
          <p:cNvPicPr>
            <a:picLocks noChangeAspect="1"/>
          </p:cNvPicPr>
          <p:nvPr/>
        </p:nvPicPr>
        <p:blipFill>
          <a:blip r:embed="rId3"/>
          <a:stretch>
            <a:fillRect/>
          </a:stretch>
        </p:blipFill>
        <p:spPr>
          <a:xfrm>
            <a:off x="1857388" y="4500571"/>
            <a:ext cx="7286644" cy="2357430"/>
          </a:xfrm>
          <a:prstGeom prst="rect">
            <a:avLst/>
          </a:prstGeom>
        </p:spPr>
      </p:pic>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Logcirc1"/>
          <p:cNvPicPr>
            <a:picLocks noChangeAspect="1" noChangeArrowheads="1"/>
          </p:cNvPicPr>
          <p:nvPr/>
        </p:nvPicPr>
        <p:blipFill>
          <a:blip r:embed="rId2"/>
          <a:srcRect/>
          <a:stretch>
            <a:fillRect/>
          </a:stretch>
        </p:blipFill>
        <p:spPr bwMode="auto">
          <a:xfrm>
            <a:off x="1219200" y="1219200"/>
            <a:ext cx="7203350" cy="2281238"/>
          </a:xfrm>
          <a:prstGeom prst="rect">
            <a:avLst/>
          </a:prstGeom>
          <a:noFill/>
        </p:spPr>
      </p:pic>
      <p:pic>
        <p:nvPicPr>
          <p:cNvPr id="30723" name="Picture 3" descr="Logcirc1"/>
          <p:cNvPicPr>
            <a:picLocks noChangeAspect="1" noChangeArrowheads="1"/>
          </p:cNvPicPr>
          <p:nvPr/>
        </p:nvPicPr>
        <p:blipFill>
          <a:blip r:embed="rId2"/>
          <a:srcRect/>
          <a:stretch>
            <a:fillRect/>
          </a:stretch>
        </p:blipFill>
        <p:spPr bwMode="auto">
          <a:xfrm>
            <a:off x="1295399" y="3870340"/>
            <a:ext cx="6952722" cy="2201866"/>
          </a:xfrm>
          <a:prstGeom prst="rect">
            <a:avLst/>
          </a:prstGeom>
          <a:noFill/>
        </p:spPr>
      </p:pic>
      <p:sp>
        <p:nvSpPr>
          <p:cNvPr id="30724" name="Text Box 4"/>
          <p:cNvSpPr txBox="1">
            <a:spLocks noChangeArrowheads="1"/>
          </p:cNvSpPr>
          <p:nvPr/>
        </p:nvSpPr>
        <p:spPr bwMode="auto">
          <a:xfrm>
            <a:off x="822325" y="220663"/>
            <a:ext cx="1913729" cy="523220"/>
          </a:xfrm>
          <a:prstGeom prst="rect">
            <a:avLst/>
          </a:prstGeom>
          <a:noFill/>
          <a:ln w="9525">
            <a:noFill/>
            <a:miter lim="800000"/>
            <a:headEnd/>
            <a:tailEnd/>
          </a:ln>
          <a:effectLst/>
        </p:spPr>
        <p:txBody>
          <a:bodyPr wrap="none">
            <a:spAutoFit/>
          </a:bodyPr>
          <a:lstStyle/>
          <a:p>
            <a:pPr algn="l" rtl="0">
              <a:buFont typeface="Wingdings" pitchFamily="2" charset="2"/>
              <a:buChar char=";"/>
            </a:pPr>
            <a:r>
              <a:rPr lang="en-US" sz="2800" dirty="0" smtClean="0"/>
              <a:t> Analysis</a:t>
            </a:r>
            <a:r>
              <a:rPr lang="en-US" sz="2800" dirty="0"/>
              <a:t>:</a:t>
            </a:r>
          </a:p>
        </p:txBody>
      </p:sp>
      <p:sp>
        <p:nvSpPr>
          <p:cNvPr id="30725" name="Rectangle 5"/>
          <p:cNvSpPr>
            <a:spLocks noChangeArrowheads="1"/>
          </p:cNvSpPr>
          <p:nvPr/>
        </p:nvSpPr>
        <p:spPr bwMode="auto">
          <a:xfrm>
            <a:off x="2857488" y="2714620"/>
            <a:ext cx="428628" cy="214314"/>
          </a:xfrm>
          <a:prstGeom prst="rect">
            <a:avLst/>
          </a:prstGeom>
          <a:solidFill>
            <a:srgbClr val="FFFFFF"/>
          </a:solidFill>
          <a:ln w="9525">
            <a:noFill/>
            <a:miter lim="800000"/>
            <a:headEnd/>
            <a:tailEnd/>
          </a:ln>
          <a:effectLst/>
        </p:spPr>
        <p:txBody>
          <a:bodyPr wrap="none" anchor="ctr"/>
          <a:lstStyle/>
          <a:p>
            <a:endParaRPr lang="en-US"/>
          </a:p>
        </p:txBody>
      </p:sp>
      <p:sp>
        <p:nvSpPr>
          <p:cNvPr id="30726" name="Rectangle 6"/>
          <p:cNvSpPr>
            <a:spLocks noChangeArrowheads="1"/>
          </p:cNvSpPr>
          <p:nvPr/>
        </p:nvSpPr>
        <p:spPr bwMode="auto">
          <a:xfrm>
            <a:off x="4643438" y="2571744"/>
            <a:ext cx="857256" cy="357190"/>
          </a:xfrm>
          <a:prstGeom prst="rect">
            <a:avLst/>
          </a:prstGeom>
          <a:solidFill>
            <a:srgbClr val="FFFFFF"/>
          </a:solidFill>
          <a:ln w="9525">
            <a:noFill/>
            <a:miter lim="800000"/>
            <a:headEnd/>
            <a:tailEnd/>
          </a:ln>
          <a:effectLst/>
        </p:spPr>
        <p:txBody>
          <a:bodyPr wrap="none" anchor="ctr"/>
          <a:lstStyle/>
          <a:p>
            <a:endParaRPr lang="en-US"/>
          </a:p>
        </p:txBody>
      </p:sp>
      <p:sp>
        <p:nvSpPr>
          <p:cNvPr id="30727" name="Rectangle 7"/>
          <p:cNvSpPr>
            <a:spLocks noChangeArrowheads="1"/>
          </p:cNvSpPr>
          <p:nvPr/>
        </p:nvSpPr>
        <p:spPr bwMode="auto">
          <a:xfrm>
            <a:off x="4738694" y="1343012"/>
            <a:ext cx="762000" cy="228600"/>
          </a:xfrm>
          <a:prstGeom prst="rect">
            <a:avLst/>
          </a:prstGeom>
          <a:solidFill>
            <a:srgbClr val="FFFFFF"/>
          </a:solidFill>
          <a:ln w="9525">
            <a:noFill/>
            <a:miter lim="800000"/>
            <a:headEnd/>
            <a:tailEnd/>
          </a:ln>
          <a:effectLst/>
        </p:spPr>
        <p:txBody>
          <a:bodyPr wrap="none" anchor="ctr"/>
          <a:lstStyle/>
          <a:p>
            <a:endParaRPr lang="en-US"/>
          </a:p>
        </p:txBody>
      </p:sp>
      <p:sp>
        <p:nvSpPr>
          <p:cNvPr id="30728" name="Rectangle 8"/>
          <p:cNvSpPr>
            <a:spLocks noChangeArrowheads="1"/>
          </p:cNvSpPr>
          <p:nvPr/>
        </p:nvSpPr>
        <p:spPr bwMode="auto">
          <a:xfrm>
            <a:off x="6858016" y="2428868"/>
            <a:ext cx="1500198" cy="357190"/>
          </a:xfrm>
          <a:prstGeom prst="rect">
            <a:avLst/>
          </a:prstGeom>
          <a:solidFill>
            <a:srgbClr val="FFFFFF"/>
          </a:solidFill>
          <a:ln w="9525">
            <a:noFill/>
            <a:miter lim="800000"/>
            <a:headEnd/>
            <a:tailEnd/>
          </a:ln>
          <a:effectLst/>
        </p:spPr>
        <p:txBody>
          <a:bodyPr wrap="none" anchor="ctr"/>
          <a:lstStyle/>
          <a:p>
            <a:endParaRPr lang="en-US"/>
          </a:p>
        </p:txBody>
      </p:sp>
      <p:sp>
        <p:nvSpPr>
          <p:cNvPr id="30729" name="Rectangle 9"/>
          <p:cNvSpPr>
            <a:spLocks noChangeArrowheads="1"/>
          </p:cNvSpPr>
          <p:nvPr/>
        </p:nvSpPr>
        <p:spPr bwMode="auto">
          <a:xfrm>
            <a:off x="2514600" y="1828800"/>
            <a:ext cx="762000" cy="228600"/>
          </a:xfrm>
          <a:prstGeom prst="rect">
            <a:avLst/>
          </a:prstGeom>
          <a:solidFill>
            <a:srgbClr val="FFFFFF"/>
          </a:solidFill>
          <a:ln w="9525">
            <a:noFill/>
            <a:miter lim="800000"/>
            <a:headEnd/>
            <a:tailEnd/>
          </a:ln>
          <a:effectLst/>
        </p:spPr>
        <p:txBody>
          <a:bodyPr wrap="none" anchor="ctr"/>
          <a:lstStyle/>
          <a:p>
            <a:endParaRPr lang="en-US"/>
          </a:p>
        </p:txBody>
      </p:sp>
      <p:sp>
        <p:nvSpPr>
          <p:cNvPr id="30730" name="Rectangle 10"/>
          <p:cNvSpPr>
            <a:spLocks noChangeArrowheads="1"/>
          </p:cNvSpPr>
          <p:nvPr/>
        </p:nvSpPr>
        <p:spPr bwMode="auto">
          <a:xfrm>
            <a:off x="2928926" y="2143116"/>
            <a:ext cx="304800" cy="228600"/>
          </a:xfrm>
          <a:prstGeom prst="rect">
            <a:avLst/>
          </a:prstGeom>
          <a:solidFill>
            <a:srgbClr val="FFFFFF"/>
          </a:solidFill>
          <a:ln w="9525">
            <a:noFill/>
            <a:miter lim="800000"/>
            <a:headEnd/>
            <a:tailEnd/>
          </a:ln>
          <a:effectLst/>
        </p:spPr>
        <p:txBody>
          <a:bodyPr wrap="none" anchor="ctr"/>
          <a:lstStyle/>
          <a:p>
            <a:endParaRPr lang="en-US"/>
          </a:p>
        </p:txBody>
      </p:sp>
      <p:sp>
        <p:nvSpPr>
          <p:cNvPr id="30731" name="Rectangle 11"/>
          <p:cNvSpPr>
            <a:spLocks noChangeArrowheads="1"/>
          </p:cNvSpPr>
          <p:nvPr/>
        </p:nvSpPr>
        <p:spPr bwMode="auto">
          <a:xfrm>
            <a:off x="7310462" y="2057392"/>
            <a:ext cx="762000" cy="228600"/>
          </a:xfrm>
          <a:prstGeom prst="rect">
            <a:avLst/>
          </a:prstGeom>
          <a:solidFill>
            <a:srgbClr val="FFFFFF"/>
          </a:solidFill>
          <a:ln w="9525">
            <a:noFill/>
            <a:miter lim="800000"/>
            <a:headEnd/>
            <a:tailEnd/>
          </a:ln>
          <a:effectLst/>
        </p:spPr>
        <p:txBody>
          <a:bodyPr wrap="none" anchor="ctr"/>
          <a:lstStyle/>
          <a:p>
            <a:endParaRPr lang="en-US"/>
          </a:p>
        </p:txBody>
      </p:sp>
      <p:sp>
        <p:nvSpPr>
          <p:cNvPr id="30732" name="Text Box 12"/>
          <p:cNvSpPr txBox="1">
            <a:spLocks noChangeArrowheads="1"/>
          </p:cNvSpPr>
          <p:nvPr/>
        </p:nvSpPr>
        <p:spPr bwMode="auto">
          <a:xfrm>
            <a:off x="7499452" y="1916660"/>
            <a:ext cx="287258" cy="369332"/>
          </a:xfrm>
          <a:prstGeom prst="rect">
            <a:avLst/>
          </a:prstGeom>
          <a:noFill/>
          <a:ln w="9525">
            <a:noFill/>
            <a:miter lim="800000"/>
            <a:headEnd/>
            <a:tailEnd/>
          </a:ln>
          <a:effectLst/>
        </p:spPr>
        <p:txBody>
          <a:bodyPr wrap="none">
            <a:spAutoFit/>
          </a:bodyPr>
          <a:lstStyle/>
          <a:p>
            <a:pPr>
              <a:buNone/>
            </a:pPr>
            <a:r>
              <a:rPr lang="en-US" sz="1800" dirty="0"/>
              <a:t>?</a:t>
            </a:r>
          </a:p>
        </p:txBody>
      </p:sp>
      <p:sp>
        <p:nvSpPr>
          <p:cNvPr id="30733" name="Rectangle 13"/>
          <p:cNvSpPr>
            <a:spLocks noChangeArrowheads="1"/>
          </p:cNvSpPr>
          <p:nvPr/>
        </p:nvSpPr>
        <p:spPr bwMode="auto">
          <a:xfrm>
            <a:off x="7096148" y="4700598"/>
            <a:ext cx="762000" cy="228600"/>
          </a:xfrm>
          <a:prstGeom prst="rect">
            <a:avLst/>
          </a:prstGeom>
          <a:solidFill>
            <a:srgbClr val="FFFFFF"/>
          </a:solidFill>
          <a:ln w="9525">
            <a:noFill/>
            <a:miter lim="800000"/>
            <a:headEnd/>
            <a:tailEnd/>
          </a:ln>
          <a:effectLst/>
        </p:spPr>
        <p:txBody>
          <a:bodyPr wrap="none" anchor="ctr"/>
          <a:lstStyle/>
          <a:p>
            <a:endParaRPr lang="en-US"/>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07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8" name="Rectangle 113667"/>
          <p:cNvPicPr>
            <a:picLocks noChangeAspect="1" noChangeArrowheads="1"/>
          </p:cNvPicPr>
          <p:nvPr/>
        </p:nvPicPr>
        <p:blipFill>
          <a:blip r:embed="rId2"/>
          <a:srcRect/>
          <a:stretch>
            <a:fillRect/>
          </a:stretch>
        </p:blipFill>
        <p:spPr bwMode="auto">
          <a:xfrm>
            <a:off x="428596" y="642919"/>
            <a:ext cx="5000660" cy="2786082"/>
          </a:xfrm>
          <a:prstGeom prst="rect">
            <a:avLst/>
          </a:prstGeom>
          <a:noFill/>
          <a:ln w="9525">
            <a:noFill/>
            <a:miter lim="800000"/>
            <a:headEnd/>
            <a:tailEnd/>
          </a:ln>
        </p:spPr>
      </p:pic>
      <p:sp>
        <p:nvSpPr>
          <p:cNvPr id="6" name="Rectangle 5"/>
          <p:cNvSpPr/>
          <p:nvPr/>
        </p:nvSpPr>
        <p:spPr>
          <a:xfrm>
            <a:off x="4749673" y="71414"/>
            <a:ext cx="4251485" cy="523220"/>
          </a:xfrm>
          <a:prstGeom prst="rect">
            <a:avLst/>
          </a:prstGeom>
        </p:spPr>
        <p:txBody>
          <a:bodyPr wrap="none">
            <a:spAutoFit/>
          </a:bodyPr>
          <a:lstStyle/>
          <a:p>
            <a:pPr>
              <a:buFont typeface="Wingdings" pitchFamily="2" charset="2"/>
              <a:buChar char=";"/>
            </a:pPr>
            <a:r>
              <a:rPr lang="fa-IR" b="1" i="1" dirty="0" smtClean="0">
                <a:cs typeface="Nazanin" pitchFamily="2" charset="-78"/>
              </a:rPr>
              <a:t> </a:t>
            </a:r>
            <a:r>
              <a:rPr lang="fa-IR" dirty="0" smtClean="0">
                <a:cs typeface="Nazanin" pitchFamily="2" charset="-78"/>
              </a:rPr>
              <a:t>تابع بولي مدار زير را تعيين كنيد:</a:t>
            </a:r>
            <a:r>
              <a:rPr lang="fa-IR" dirty="0" smtClean="0">
                <a:cs typeface="Times New Roman" pitchFamily="18" charset="0"/>
              </a:rPr>
              <a:t> </a:t>
            </a:r>
            <a:endParaRPr lang="en-US" dirty="0" smtClean="0">
              <a:cs typeface="Times New Roman" pitchFamily="18" charset="0"/>
            </a:endParaRPr>
          </a:p>
        </p:txBody>
      </p:sp>
      <p:pic>
        <p:nvPicPr>
          <p:cNvPr id="7" name="Rectangle 114691"/>
          <p:cNvPicPr>
            <a:picLocks noChangeAspect="1" noChangeArrowheads="1"/>
          </p:cNvPicPr>
          <p:nvPr/>
        </p:nvPicPr>
        <p:blipFill>
          <a:blip r:embed="rId3"/>
          <a:srcRect/>
          <a:stretch>
            <a:fillRect/>
          </a:stretch>
        </p:blipFill>
        <p:spPr bwMode="auto">
          <a:xfrm>
            <a:off x="3857620" y="3286124"/>
            <a:ext cx="4929221" cy="3357586"/>
          </a:xfrm>
          <a:prstGeom prst="rect">
            <a:avLst/>
          </a:prstGeom>
          <a:noFill/>
          <a:ln w="9525">
            <a:noFill/>
            <a:miter lim="800000"/>
            <a:headEnd/>
            <a:tailEnd/>
          </a:ln>
        </p:spPr>
      </p:pic>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p:nvPr/>
        </p:nvGrpSpPr>
        <p:grpSpPr>
          <a:xfrm>
            <a:off x="571500" y="1285860"/>
            <a:ext cx="4949825" cy="4500578"/>
            <a:chOff x="407872" y="357166"/>
            <a:chExt cx="4949825" cy="4500578"/>
          </a:xfrm>
        </p:grpSpPr>
        <p:graphicFrame>
          <p:nvGraphicFramePr>
            <p:cNvPr id="17410" name="Object 6"/>
            <p:cNvGraphicFramePr>
              <a:graphicFrameLocks noChangeAspect="1"/>
            </p:cNvGraphicFramePr>
            <p:nvPr/>
          </p:nvGraphicFramePr>
          <p:xfrm>
            <a:off x="1520819" y="357166"/>
            <a:ext cx="3051181" cy="490655"/>
          </p:xfrm>
          <a:graphic>
            <a:graphicData uri="http://schemas.openxmlformats.org/presentationml/2006/ole">
              <mc:AlternateContent xmlns:mc="http://schemas.openxmlformats.org/markup-compatibility/2006">
                <mc:Choice xmlns:v="urn:schemas-microsoft-com:vml" Requires="v">
                  <p:oleObj spid="_x0000_s1150984" name="Equation" r:id="rId3" imgW="1726920" imgH="279360" progId="">
                    <p:embed/>
                  </p:oleObj>
                </mc:Choice>
                <mc:Fallback>
                  <p:oleObj name="Equation" r:id="rId3" imgW="1726920" imgH="279360" progId="">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0819" y="357166"/>
                          <a:ext cx="3051181" cy="49065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411" name="Object 7"/>
            <p:cNvGraphicFramePr>
              <a:graphicFrameLocks noChangeAspect="1"/>
            </p:cNvGraphicFramePr>
            <p:nvPr/>
          </p:nvGraphicFramePr>
          <p:xfrm>
            <a:off x="407872" y="571494"/>
            <a:ext cx="4949825" cy="4286250"/>
          </p:xfrm>
          <a:graphic>
            <a:graphicData uri="http://schemas.openxmlformats.org/presentationml/2006/ole">
              <mc:AlternateContent xmlns:mc="http://schemas.openxmlformats.org/markup-compatibility/2006">
                <mc:Choice xmlns:v="urn:schemas-microsoft-com:vml" Requires="v">
                  <p:oleObj spid="_x0000_s1150985" name="Equation" r:id="rId5" imgW="3098520" imgH="2692080" progId="Equation.3">
                    <p:embed/>
                  </p:oleObj>
                </mc:Choice>
                <mc:Fallback>
                  <p:oleObj name="Equation" r:id="rId5" imgW="3098520" imgH="269208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7872" y="571494"/>
                          <a:ext cx="4949825" cy="4286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6" name="Rectangle 15"/>
          <p:cNvSpPr/>
          <p:nvPr/>
        </p:nvSpPr>
        <p:spPr>
          <a:xfrm>
            <a:off x="2714612" y="405450"/>
            <a:ext cx="6215106" cy="523220"/>
          </a:xfrm>
          <a:prstGeom prst="rect">
            <a:avLst/>
          </a:prstGeom>
        </p:spPr>
        <p:txBody>
          <a:bodyPr wrap="square">
            <a:spAutoFit/>
          </a:bodyPr>
          <a:lstStyle/>
          <a:p>
            <a:pPr>
              <a:buFont typeface="Wingdings" pitchFamily="2" charset="2"/>
              <a:buChar char=";"/>
            </a:pPr>
            <a:r>
              <a:rPr lang="fa-IR" dirty="0" smtClean="0">
                <a:cs typeface="B Lotus" pitchFamily="2" charset="-78"/>
              </a:rPr>
              <a:t> با استفاده از قوانين جبر بول و روابط گيتها داريم:</a:t>
            </a:r>
          </a:p>
        </p:txBody>
      </p:sp>
    </p:spTree>
  </p:cSld>
  <p:clrMapOvr>
    <a:masterClrMapping/>
  </p:clrMapOvr>
  <p:transition>
    <p:diamon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Shape 91137"/>
          <p:cNvSpPr>
            <a:spLocks noGrp="1" noChangeArrowheads="1"/>
          </p:cNvSpPr>
          <p:nvPr>
            <p:ph type="title" idx="4294967295"/>
          </p:nvPr>
        </p:nvSpPr>
        <p:spPr>
          <a:xfrm>
            <a:off x="2886075" y="71438"/>
            <a:ext cx="6257925" cy="868362"/>
          </a:xfrm>
        </p:spPr>
        <p:txBody>
          <a:bodyPr lIns="92075" tIns="46038" rIns="92075" bIns="46038"/>
          <a:lstStyle/>
          <a:p>
            <a:pPr algn="r" rtl="1" eaLnBrk="1" hangingPunct="1"/>
            <a:r>
              <a:rPr lang="fa-IR" sz="3200" b="1" dirty="0" smtClean="0">
                <a:solidFill>
                  <a:srgbClr val="800000"/>
                </a:solidFill>
                <a:effectLst>
                  <a:outerShdw blurRad="38100" dist="38100" dir="2700000" algn="tl">
                    <a:srgbClr val="C0C0C0"/>
                  </a:outerShdw>
                </a:effectLst>
                <a:latin typeface="Times New Roman" pitchFamily="18" charset="0"/>
                <a:cs typeface="B Titr" pitchFamily="2" charset="-78"/>
              </a:rPr>
              <a:t>- تحليل مدار با استفاده از جدول درستي</a:t>
            </a:r>
          </a:p>
        </p:txBody>
      </p:sp>
      <p:sp>
        <p:nvSpPr>
          <p:cNvPr id="18439" name="Shape 91138"/>
          <p:cNvSpPr>
            <a:spLocks noGrp="1" noChangeArrowheads="1"/>
          </p:cNvSpPr>
          <p:nvPr>
            <p:ph type="body" idx="4294967295"/>
          </p:nvPr>
        </p:nvSpPr>
        <p:spPr>
          <a:xfrm>
            <a:off x="0" y="2643188"/>
            <a:ext cx="8229600" cy="3482975"/>
          </a:xfrm>
        </p:spPr>
        <p:txBody>
          <a:bodyPr lIns="92075" tIns="46038" rIns="92075" bIns="46038"/>
          <a:lstStyle/>
          <a:p>
            <a:pPr algn="r" rtl="1" eaLnBrk="1" hangingPunct="1">
              <a:buNone/>
            </a:pPr>
            <a:endParaRPr lang="fa-IR" sz="2400" dirty="0" smtClean="0">
              <a:cs typeface="Nazanin" pitchFamily="2" charset="-78"/>
            </a:endParaRPr>
          </a:p>
          <a:p>
            <a:pPr eaLnBrk="1" hangingPunct="1"/>
            <a:endParaRPr lang="fa-IR" sz="2400" dirty="0" smtClean="0">
              <a:cs typeface="Nazanin" pitchFamily="2" charset="-78"/>
            </a:endParaRPr>
          </a:p>
          <a:p>
            <a:pPr eaLnBrk="1" hangingPunct="1"/>
            <a:endParaRPr lang="en-US" sz="2400" dirty="0" smtClean="0">
              <a:cs typeface="Nazanin" pitchFamily="2" charset="-78"/>
            </a:endParaRPr>
          </a:p>
          <a:p>
            <a:pPr eaLnBrk="1" hangingPunct="1"/>
            <a:endParaRPr lang="en-US" sz="1800" dirty="0" smtClean="0"/>
          </a:p>
          <a:p>
            <a:pPr eaLnBrk="1" hangingPunct="1"/>
            <a:endParaRPr lang="en-US" sz="1800" dirty="0" smtClean="0"/>
          </a:p>
        </p:txBody>
      </p:sp>
      <p:graphicFrame>
        <p:nvGraphicFramePr>
          <p:cNvPr id="18434" name="Object 6"/>
          <p:cNvGraphicFramePr>
            <a:graphicFrameLocks noChangeAspect="1"/>
          </p:cNvGraphicFramePr>
          <p:nvPr/>
        </p:nvGraphicFramePr>
        <p:xfrm>
          <a:off x="787400" y="2428868"/>
          <a:ext cx="7794625" cy="3305175"/>
        </p:xfrm>
        <a:graphic>
          <a:graphicData uri="http://schemas.openxmlformats.org/presentationml/2006/ole">
            <mc:AlternateContent xmlns:mc="http://schemas.openxmlformats.org/markup-compatibility/2006">
              <mc:Choice xmlns:v="urn:schemas-microsoft-com:vml" Requires="v">
                <p:oleObj spid="_x0000_s1246222" name="Document" r:id="rId4" imgW="6744356" imgH="2809142" progId="Word.Document.8">
                  <p:embed/>
                </p:oleObj>
              </mc:Choice>
              <mc:Fallback>
                <p:oleObj name="Document" r:id="rId4" imgW="6744356" imgH="2809142" progId="Word.Document.8">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7400" y="2428868"/>
                        <a:ext cx="7794625" cy="3305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435" name="Object 7"/>
          <p:cNvGraphicFramePr>
            <a:graphicFrameLocks noChangeAspect="1"/>
          </p:cNvGraphicFramePr>
          <p:nvPr/>
        </p:nvGraphicFramePr>
        <p:xfrm>
          <a:off x="3357554" y="2500306"/>
          <a:ext cx="304800" cy="230188"/>
        </p:xfrm>
        <a:graphic>
          <a:graphicData uri="http://schemas.openxmlformats.org/presentationml/2006/ole">
            <mc:AlternateContent xmlns:mc="http://schemas.openxmlformats.org/markup-compatibility/2006">
              <mc:Choice xmlns:v="urn:schemas-microsoft-com:vml" Requires="v">
                <p:oleObj spid="_x0000_s1246223" name="Equation" r:id="rId6" imgW="253800" imgH="190440" progId="Equation.3">
                  <p:embed/>
                </p:oleObj>
              </mc:Choice>
              <mc:Fallback>
                <p:oleObj name="Equation" r:id="rId6" imgW="253800" imgH="190440" progId="Equation.3">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57554" y="2500306"/>
                        <a:ext cx="304800" cy="2301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436" name="Object 8"/>
          <p:cNvGraphicFramePr>
            <a:graphicFrameLocks noChangeAspect="1"/>
          </p:cNvGraphicFramePr>
          <p:nvPr/>
        </p:nvGraphicFramePr>
        <p:xfrm>
          <a:off x="5000628" y="2500306"/>
          <a:ext cx="533400" cy="242888"/>
        </p:xfrm>
        <a:graphic>
          <a:graphicData uri="http://schemas.openxmlformats.org/presentationml/2006/ole">
            <mc:AlternateContent xmlns:mc="http://schemas.openxmlformats.org/markup-compatibility/2006">
              <mc:Choice xmlns:v="urn:schemas-microsoft-com:vml" Requires="v">
                <p:oleObj spid="_x0000_s1246224" name="Equation" r:id="rId8" imgW="469800" imgH="215640" progId="Equation.3">
                  <p:embed/>
                </p:oleObj>
              </mc:Choice>
              <mc:Fallback>
                <p:oleObj name="Equation" r:id="rId8" imgW="469800" imgH="215640" progId="Equation.3">
                  <p:embed/>
                  <p:pic>
                    <p:nvPicPr>
                      <p:cNvPr id="0" name="Object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00628" y="2500306"/>
                        <a:ext cx="533400" cy="2428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437" name="Object 15"/>
          <p:cNvGraphicFramePr>
            <a:graphicFrameLocks noChangeAspect="1"/>
          </p:cNvGraphicFramePr>
          <p:nvPr/>
        </p:nvGraphicFramePr>
        <p:xfrm>
          <a:off x="642910" y="1858954"/>
          <a:ext cx="2400300" cy="355600"/>
        </p:xfrm>
        <a:graphic>
          <a:graphicData uri="http://schemas.openxmlformats.org/presentationml/2006/ole">
            <mc:AlternateContent xmlns:mc="http://schemas.openxmlformats.org/markup-compatibility/2006">
              <mc:Choice xmlns:v="urn:schemas-microsoft-com:vml" Requires="v">
                <p:oleObj spid="_x0000_s1246225" name="Equation" r:id="rId10" imgW="1358640" imgH="203040" progId="">
                  <p:embed/>
                </p:oleObj>
              </mc:Choice>
              <mc:Fallback>
                <p:oleObj name="Equation" r:id="rId10" imgW="1358640" imgH="203040" progId="">
                  <p:embed/>
                  <p:pic>
                    <p:nvPicPr>
                      <p:cNvPr id="0" name="Object 1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42910" y="1858954"/>
                        <a:ext cx="2400300" cy="355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7"/>
          <p:cNvSpPr/>
          <p:nvPr/>
        </p:nvSpPr>
        <p:spPr>
          <a:xfrm>
            <a:off x="500034" y="903257"/>
            <a:ext cx="8286808" cy="523220"/>
          </a:xfrm>
          <a:prstGeom prst="rect">
            <a:avLst/>
          </a:prstGeom>
        </p:spPr>
        <p:txBody>
          <a:bodyPr wrap="square">
            <a:spAutoFit/>
          </a:bodyPr>
          <a:lstStyle/>
          <a:p>
            <a:pPr algn="just">
              <a:buFont typeface="Wingdings" pitchFamily="2" charset="2"/>
              <a:buChar char=";"/>
            </a:pPr>
            <a:r>
              <a:rPr lang="fa-IR" dirty="0" smtClean="0">
                <a:cs typeface="Nazanin" pitchFamily="2" charset="-78"/>
              </a:rPr>
              <a:t> مي توان با مقداردهي ورودي</a:t>
            </a:r>
            <a:r>
              <a:rPr lang="fa-IR" dirty="0" smtClean="0">
                <a:cs typeface="Times New Roman" pitchFamily="18" charset="0"/>
              </a:rPr>
              <a:t>‌</a:t>
            </a:r>
            <a:r>
              <a:rPr lang="fa-IR" dirty="0" smtClean="0">
                <a:cs typeface="Nazanin" pitchFamily="2" charset="-78"/>
              </a:rPr>
              <a:t>هاي مدار، خروجي را تعيين نمود.</a:t>
            </a:r>
            <a:endParaRPr lang="fa-IR" sz="2000" b="1" i="1" dirty="0" smtClean="0">
              <a:cs typeface="Times New Roman" pitchFamily="18" charset="0"/>
            </a:endParaRPr>
          </a:p>
        </p:txBody>
      </p:sp>
      <p:sp>
        <p:nvSpPr>
          <p:cNvPr id="9" name="Text Box 4"/>
          <p:cNvSpPr txBox="1">
            <a:spLocks noChangeArrowheads="1"/>
          </p:cNvSpPr>
          <p:nvPr/>
        </p:nvSpPr>
        <p:spPr bwMode="auto">
          <a:xfrm>
            <a:off x="533424" y="6011882"/>
            <a:ext cx="8161401" cy="307777"/>
          </a:xfrm>
          <a:prstGeom prst="rect">
            <a:avLst/>
          </a:prstGeom>
          <a:noFill/>
          <a:ln w="25400">
            <a:noFill/>
            <a:miter lim="800000"/>
            <a:headEnd/>
            <a:tailEnd/>
          </a:ln>
          <a:effectLst/>
        </p:spPr>
        <p:txBody>
          <a:bodyPr wrap="none" lIns="0" tIns="0" rIns="0" bIns="0">
            <a:spAutoFit/>
          </a:bodyPr>
          <a:lstStyle/>
          <a:p>
            <a:pPr algn="l" rtl="0">
              <a:buFont typeface="Wingdings" pitchFamily="2" charset="2"/>
              <a:buChar char="q"/>
            </a:pPr>
            <a:r>
              <a:rPr lang="en-US" sz="2000" dirty="0" smtClean="0">
                <a:latin typeface="Arial" pitchFamily="34" charset="0"/>
              </a:rPr>
              <a:t>  A </a:t>
            </a:r>
            <a:r>
              <a:rPr lang="en-US" sz="2000" dirty="0">
                <a:latin typeface="Arial" pitchFamily="34" charset="0"/>
              </a:rPr>
              <a:t>Boolean Function can be represented in </a:t>
            </a:r>
            <a:r>
              <a:rPr lang="en-US" sz="2000" b="1" dirty="0">
                <a:solidFill>
                  <a:srgbClr val="C00000"/>
                </a:solidFill>
                <a:latin typeface="Arial" pitchFamily="34" charset="0"/>
              </a:rPr>
              <a:t>only one </a:t>
            </a:r>
            <a:r>
              <a:rPr lang="en-US" sz="2000" dirty="0">
                <a:latin typeface="Arial" pitchFamily="34" charset="0"/>
              </a:rPr>
              <a:t>truth table forms</a:t>
            </a:r>
            <a:endParaRPr lang="en-US" sz="2000" dirty="0"/>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6564" name="Object 4"/>
          <p:cNvGraphicFramePr>
            <a:graphicFrameLocks noChangeAspect="1"/>
          </p:cNvGraphicFramePr>
          <p:nvPr/>
        </p:nvGraphicFramePr>
        <p:xfrm>
          <a:off x="914400" y="214290"/>
          <a:ext cx="7239000" cy="2727325"/>
        </p:xfrm>
        <a:graphic>
          <a:graphicData uri="http://schemas.openxmlformats.org/presentationml/2006/ole">
            <mc:AlternateContent xmlns:mc="http://schemas.openxmlformats.org/markup-compatibility/2006">
              <mc:Choice xmlns:v="urn:schemas-microsoft-com:vml" Requires="v">
                <p:oleObj spid="_x0000_s1152008" name="Artwork" r:id="rId3" imgW="5687219" imgH="2142857" progId="">
                  <p:embed/>
                </p:oleObj>
              </mc:Choice>
              <mc:Fallback>
                <p:oleObj name="Artwork" r:id="rId3" imgW="5687219" imgH="2142857"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214290"/>
                        <a:ext cx="7239000" cy="272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6565" name="Object 5"/>
          <p:cNvGraphicFramePr>
            <a:graphicFrameLocks noChangeAspect="1"/>
          </p:cNvGraphicFramePr>
          <p:nvPr/>
        </p:nvGraphicFramePr>
        <p:xfrm>
          <a:off x="328613" y="3903684"/>
          <a:ext cx="8382000" cy="2668588"/>
        </p:xfrm>
        <a:graphic>
          <a:graphicData uri="http://schemas.openxmlformats.org/presentationml/2006/ole">
            <mc:AlternateContent xmlns:mc="http://schemas.openxmlformats.org/markup-compatibility/2006">
              <mc:Choice xmlns:v="urn:schemas-microsoft-com:vml" Requires="v">
                <p:oleObj spid="_x0000_s1152009" name="Artwork" r:id="rId5" imgW="7000000" imgH="2228571" progId="">
                  <p:embed/>
                </p:oleObj>
              </mc:Choice>
              <mc:Fallback>
                <p:oleObj name="Artwork" r:id="rId5" imgW="7000000" imgH="2228571" progId="">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8613" y="3903684"/>
                        <a:ext cx="8382000" cy="2668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 name="Text Box 7"/>
          <p:cNvSpPr txBox="1">
            <a:spLocks noChangeArrowheads="1"/>
          </p:cNvSpPr>
          <p:nvPr/>
        </p:nvSpPr>
        <p:spPr bwMode="auto">
          <a:xfrm>
            <a:off x="214282" y="3120094"/>
            <a:ext cx="3411511" cy="523220"/>
          </a:xfrm>
          <a:prstGeom prst="rect">
            <a:avLst/>
          </a:prstGeom>
          <a:noFill/>
          <a:ln w="9525">
            <a:noFill/>
            <a:miter lim="800000"/>
            <a:headEnd/>
            <a:tailEnd/>
          </a:ln>
          <a:effectLst/>
        </p:spPr>
        <p:txBody>
          <a:bodyPr wrap="none">
            <a:spAutoFit/>
          </a:bodyPr>
          <a:lstStyle/>
          <a:p>
            <a:pPr algn="l" rtl="0">
              <a:buFont typeface="Wingdings" pitchFamily="2" charset="2"/>
              <a:buChar char="q"/>
            </a:pPr>
            <a:r>
              <a:rPr lang="en-US" b="1" dirty="0" smtClean="0"/>
              <a:t> </a:t>
            </a:r>
            <a:r>
              <a:rPr lang="en-US" b="1" dirty="0"/>
              <a:t>derives truth table</a:t>
            </a:r>
          </a:p>
        </p:txBody>
      </p:sp>
    </p:spTree>
  </p:cSld>
  <p:clrMapOvr>
    <a:masterClrMapping/>
  </p:clrMapOvr>
  <p:transition>
    <p:pull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lum/>
          </a:blip>
          <a:srcRect/>
          <a:stretch>
            <a:fillRect l="-5000" r="-5000"/>
          </a:stretch>
        </a:blipFill>
        <a:effectLst/>
      </p:bgPr>
    </p:bg>
    <p:spTree>
      <p:nvGrpSpPr>
        <p:cNvPr id="1" name=""/>
        <p:cNvGrpSpPr/>
        <p:nvPr/>
      </p:nvGrpSpPr>
      <p:grpSpPr>
        <a:xfrm>
          <a:off x="0" y="0"/>
          <a:ext cx="0" cy="0"/>
          <a:chOff x="0" y="0"/>
          <a:chExt cx="0" cy="0"/>
        </a:xfrm>
      </p:grpSpPr>
      <p:sp>
        <p:nvSpPr>
          <p:cNvPr id="1028" name="Rectangle 4"/>
          <p:cNvSpPr>
            <a:spLocks noGrp="1" noChangeArrowheads="1"/>
          </p:cNvSpPr>
          <p:nvPr>
            <p:ph type="ctrTitle"/>
          </p:nvPr>
        </p:nvSpPr>
        <p:spPr>
          <a:xfrm>
            <a:off x="6286512" y="142852"/>
            <a:ext cx="2514600" cy="914400"/>
          </a:xfrm>
          <a:noFill/>
          <a:ln/>
        </p:spPr>
        <p:txBody>
          <a:bodyPr/>
          <a:lstStyle/>
          <a:p>
            <a:pPr algn="r" rtl="1"/>
            <a:r>
              <a:rPr lang="fa-IR" sz="3200" b="1" dirty="0">
                <a:solidFill>
                  <a:srgbClr val="C00000"/>
                </a:solidFill>
                <a:effectLst>
                  <a:outerShdw blurRad="38100" dist="38100" dir="2700000" algn="tl">
                    <a:srgbClr val="C0C0C0"/>
                  </a:outerShdw>
                </a:effectLst>
                <a:latin typeface="Times New Roman" pitchFamily="18" charset="0"/>
                <a:cs typeface="B Titr" pitchFamily="2" charset="-78"/>
              </a:rPr>
              <a:t>- رئوس مطالب</a:t>
            </a:r>
            <a:endParaRPr lang="en-GB" sz="3200" b="1" dirty="0">
              <a:solidFill>
                <a:srgbClr val="C00000"/>
              </a:solidFill>
              <a:effectLst>
                <a:outerShdw blurRad="38100" dist="38100" dir="2700000" algn="tl">
                  <a:srgbClr val="C0C0C0"/>
                </a:outerShdw>
              </a:effectLst>
              <a:latin typeface="Times New Roman" pitchFamily="18" charset="0"/>
              <a:cs typeface="B Titr" pitchFamily="2" charset="-78"/>
            </a:endParaRPr>
          </a:p>
        </p:txBody>
      </p:sp>
      <p:sp>
        <p:nvSpPr>
          <p:cNvPr id="4" name="Slide Number Placeholder 5"/>
          <p:cNvSpPr>
            <a:spLocks noGrp="1"/>
          </p:cNvSpPr>
          <p:nvPr>
            <p:ph type="sldNum" sz="quarter" idx="12"/>
          </p:nvPr>
        </p:nvSpPr>
        <p:spPr/>
        <p:txBody>
          <a:bodyPr/>
          <a:lstStyle/>
          <a:p>
            <a:fld id="{804022CD-E423-42E4-A0A3-C1E41BE62131}" type="slidenum">
              <a:rPr lang="en-US"/>
              <a:pPr/>
              <a:t>2</a:t>
            </a:fld>
            <a:endParaRPr lang="en-US" dirty="0"/>
          </a:p>
        </p:txBody>
      </p:sp>
      <p:sp>
        <p:nvSpPr>
          <p:cNvPr id="6" name="Rectangle 5"/>
          <p:cNvSpPr/>
          <p:nvPr/>
        </p:nvSpPr>
        <p:spPr>
          <a:xfrm>
            <a:off x="714348" y="1285860"/>
            <a:ext cx="7715272" cy="4154984"/>
          </a:xfrm>
          <a:prstGeom prst="rect">
            <a:avLst/>
          </a:prstGeom>
        </p:spPr>
        <p:txBody>
          <a:bodyPr wrap="square">
            <a:spAutoFit/>
          </a:bodyPr>
          <a:lstStyle/>
          <a:p>
            <a:pPr lvl="1" algn="just">
              <a:buFont typeface="Wingdings" pitchFamily="2" charset="2"/>
              <a:buChar char=""/>
            </a:pPr>
            <a:r>
              <a:rPr lang="fa-IR" sz="3600" dirty="0" smtClean="0">
                <a:solidFill>
                  <a:srgbClr val="009900"/>
                </a:solidFill>
                <a:cs typeface="B Lotus" pitchFamily="2" charset="-78"/>
              </a:rPr>
              <a:t> مدارات منطقی ترکیبی</a:t>
            </a:r>
          </a:p>
          <a:p>
            <a:pPr lvl="1" algn="just">
              <a:buFont typeface="Wingdings" pitchFamily="2" charset="2"/>
              <a:buChar char=""/>
            </a:pPr>
            <a:r>
              <a:rPr lang="fa-IR" sz="3600" dirty="0" smtClean="0">
                <a:solidFill>
                  <a:srgbClr val="009900"/>
                </a:solidFill>
                <a:cs typeface="B Lotus" pitchFamily="2" charset="-78"/>
              </a:rPr>
              <a:t> تحلیل مدارات منطقی ترکیبی</a:t>
            </a:r>
            <a:endParaRPr lang="en-US" sz="3600" dirty="0" smtClean="0">
              <a:solidFill>
                <a:srgbClr val="009900"/>
              </a:solidFill>
              <a:cs typeface="B Lotus" pitchFamily="2" charset="-78"/>
            </a:endParaRPr>
          </a:p>
          <a:p>
            <a:pPr lvl="1" algn="just">
              <a:buFont typeface="Wingdings" pitchFamily="2" charset="2"/>
              <a:buChar char=""/>
            </a:pPr>
            <a:r>
              <a:rPr lang="en-US" sz="3600" dirty="0" smtClean="0">
                <a:solidFill>
                  <a:srgbClr val="009900"/>
                </a:solidFill>
                <a:cs typeface="B Lotus" pitchFamily="2" charset="-78"/>
              </a:rPr>
              <a:t> </a:t>
            </a:r>
            <a:r>
              <a:rPr lang="fa-IR" sz="3600" dirty="0" smtClean="0">
                <a:solidFill>
                  <a:srgbClr val="009900"/>
                </a:solidFill>
                <a:cs typeface="B Lotus" pitchFamily="2" charset="-78"/>
              </a:rPr>
              <a:t>مینترم و ماکسترم</a:t>
            </a:r>
          </a:p>
          <a:p>
            <a:pPr lvl="1" algn="just">
              <a:buFont typeface="Wingdings" pitchFamily="2" charset="2"/>
              <a:buChar char=""/>
            </a:pPr>
            <a:r>
              <a:rPr lang="fa-IR" sz="3600" dirty="0" smtClean="0">
                <a:solidFill>
                  <a:srgbClr val="009900"/>
                </a:solidFill>
                <a:cs typeface="B Lotus" pitchFamily="2" charset="-78"/>
              </a:rPr>
              <a:t> فرم های نمایش استاندارد تابع منطقی</a:t>
            </a:r>
            <a:endParaRPr lang="fa-IR" sz="3200" dirty="0" smtClean="0">
              <a:solidFill>
                <a:srgbClr val="009900"/>
              </a:solidFill>
              <a:cs typeface="B Lotus" pitchFamily="2" charset="-78"/>
            </a:endParaRPr>
          </a:p>
          <a:p>
            <a:pPr lvl="3" algn="just">
              <a:buFont typeface="Wingdings" pitchFamily="2" charset="2"/>
              <a:buChar char=""/>
            </a:pPr>
            <a:r>
              <a:rPr lang="fa-IR" dirty="0" smtClean="0">
                <a:solidFill>
                  <a:srgbClr val="009900"/>
                </a:solidFill>
                <a:cs typeface="B Lotus" pitchFamily="2" charset="-78"/>
              </a:rPr>
              <a:t> </a:t>
            </a:r>
            <a:r>
              <a:rPr lang="en-US" dirty="0" smtClean="0">
                <a:solidFill>
                  <a:srgbClr val="009900"/>
                </a:solidFill>
                <a:cs typeface="B Lotus" pitchFamily="2" charset="-78"/>
              </a:rPr>
              <a:t>SOP</a:t>
            </a:r>
          </a:p>
          <a:p>
            <a:pPr lvl="3" algn="just">
              <a:buFont typeface="Wingdings" pitchFamily="2" charset="2"/>
              <a:buChar char=""/>
            </a:pPr>
            <a:r>
              <a:rPr lang="fa-IR" dirty="0" smtClean="0">
                <a:solidFill>
                  <a:srgbClr val="009900"/>
                </a:solidFill>
                <a:cs typeface="B Lotus" pitchFamily="2" charset="-78"/>
              </a:rPr>
              <a:t> </a:t>
            </a:r>
            <a:r>
              <a:rPr lang="en-US" dirty="0" smtClean="0">
                <a:solidFill>
                  <a:srgbClr val="009900"/>
                </a:solidFill>
                <a:cs typeface="B Lotus" pitchFamily="2" charset="-78"/>
              </a:rPr>
              <a:t>POS</a:t>
            </a:r>
          </a:p>
          <a:p>
            <a:pPr lvl="2" algn="just">
              <a:buFont typeface="Wingdings" pitchFamily="2" charset="2"/>
              <a:buChar char=""/>
            </a:pPr>
            <a:r>
              <a:rPr lang="fa-IR" sz="3200" dirty="0" smtClean="0">
                <a:solidFill>
                  <a:srgbClr val="009900"/>
                </a:solidFill>
                <a:cs typeface="B Lotus" pitchFamily="2" charset="-78"/>
              </a:rPr>
              <a:t> تبدیل فرمهای متعارف به یکدیگر</a:t>
            </a:r>
          </a:p>
          <a:p>
            <a:pPr lvl="1" algn="just">
              <a:buFont typeface="Wingdings" pitchFamily="2" charset="2"/>
              <a:buChar char=""/>
            </a:pPr>
            <a:r>
              <a:rPr lang="fa-IR" sz="3200" dirty="0" smtClean="0">
                <a:solidFill>
                  <a:srgbClr val="009900"/>
                </a:solidFill>
                <a:cs typeface="B Lotus" pitchFamily="2" charset="-78"/>
              </a:rPr>
              <a:t> گیت بافر سه حالته</a:t>
            </a:r>
          </a:p>
        </p:txBody>
      </p:sp>
    </p:spTree>
  </p:cSld>
  <p:clrMapOvr>
    <a:masterClrMapping/>
  </p:clrMapOvr>
  <p:transition>
    <p:pull dir="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7589" name="Object 5"/>
          <p:cNvGraphicFramePr>
            <a:graphicFrameLocks noChangeAspect="1"/>
          </p:cNvGraphicFramePr>
          <p:nvPr/>
        </p:nvGraphicFramePr>
        <p:xfrm>
          <a:off x="228600" y="1176341"/>
          <a:ext cx="8610600" cy="2824163"/>
        </p:xfrm>
        <a:graphic>
          <a:graphicData uri="http://schemas.openxmlformats.org/presentationml/2006/ole">
            <mc:AlternateContent xmlns:mc="http://schemas.openxmlformats.org/markup-compatibility/2006">
              <mc:Choice xmlns:v="urn:schemas-microsoft-com:vml" Requires="v">
                <p:oleObj spid="_x0000_s1153032" name="Artwork" r:id="rId3" imgW="7628571" imgH="2142857" progId="">
                  <p:embed/>
                </p:oleObj>
              </mc:Choice>
              <mc:Fallback>
                <p:oleObj name="Artwork" r:id="rId3" imgW="7628571" imgH="2142857"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1176341"/>
                        <a:ext cx="8610600" cy="282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10979" name="Object 3"/>
          <p:cNvGraphicFramePr>
            <a:graphicFrameLocks noChangeAspect="1"/>
          </p:cNvGraphicFramePr>
          <p:nvPr/>
        </p:nvGraphicFramePr>
        <p:xfrm>
          <a:off x="1000100" y="5072074"/>
          <a:ext cx="5006975" cy="947737"/>
        </p:xfrm>
        <a:graphic>
          <a:graphicData uri="http://schemas.openxmlformats.org/presentationml/2006/ole">
            <mc:AlternateContent xmlns:mc="http://schemas.openxmlformats.org/markup-compatibility/2006">
              <mc:Choice xmlns:v="urn:schemas-microsoft-com:vml" Requires="v">
                <p:oleObj spid="_x0000_s1153033" name="Equation" r:id="rId5" imgW="2273040" imgH="431640" progId="Equation.3">
                  <p:embed/>
                </p:oleObj>
              </mc:Choice>
              <mc:Fallback>
                <p:oleObj name="Equation" r:id="rId5" imgW="2273040" imgH="43164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0100" y="5072074"/>
                        <a:ext cx="5006975" cy="9477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Text Box 7"/>
          <p:cNvSpPr txBox="1">
            <a:spLocks noChangeArrowheads="1"/>
          </p:cNvSpPr>
          <p:nvPr/>
        </p:nvSpPr>
        <p:spPr bwMode="auto">
          <a:xfrm>
            <a:off x="214282" y="214290"/>
            <a:ext cx="3620478" cy="584775"/>
          </a:xfrm>
          <a:prstGeom prst="rect">
            <a:avLst/>
          </a:prstGeom>
          <a:noFill/>
          <a:ln w="9525">
            <a:noFill/>
            <a:miter lim="800000"/>
            <a:headEnd/>
            <a:tailEnd/>
          </a:ln>
          <a:effectLst/>
        </p:spPr>
        <p:txBody>
          <a:bodyPr wrap="none">
            <a:spAutoFit/>
          </a:bodyPr>
          <a:lstStyle/>
          <a:p>
            <a:pPr algn="l" rtl="0">
              <a:buNone/>
            </a:pPr>
            <a:r>
              <a:rPr lang="en-US" sz="3200" b="1" dirty="0" smtClean="0">
                <a:solidFill>
                  <a:schemeClr val="accent2"/>
                </a:solidFill>
                <a:effectLst>
                  <a:outerShdw blurRad="38100" dist="38100" dir="2700000" algn="tl">
                    <a:srgbClr val="C0C0C0"/>
                  </a:outerShdw>
                </a:effectLst>
                <a:ea typeface="+mj-ea"/>
                <a:cs typeface="B Titr" pitchFamily="2" charset="-78"/>
              </a:rPr>
              <a:t>- Signal expressions</a:t>
            </a:r>
            <a:endParaRPr lang="en-US" sz="3200" b="1" dirty="0">
              <a:solidFill>
                <a:schemeClr val="accent2"/>
              </a:solidFill>
              <a:effectLst>
                <a:outerShdw blurRad="38100" dist="38100" dir="2700000" algn="tl">
                  <a:srgbClr val="C0C0C0"/>
                </a:outerShdw>
              </a:effectLst>
              <a:ea typeface="+mj-ea"/>
              <a:cs typeface="B Titr" pitchFamily="2" charset="-78"/>
            </a:endParaRPr>
          </a:p>
        </p:txBody>
      </p:sp>
      <p:sp>
        <p:nvSpPr>
          <p:cNvPr id="9" name="Rectangle 8"/>
          <p:cNvSpPr/>
          <p:nvPr/>
        </p:nvSpPr>
        <p:spPr>
          <a:xfrm>
            <a:off x="6072198" y="4143380"/>
            <a:ext cx="2714644" cy="523220"/>
          </a:xfrm>
          <a:prstGeom prst="rect">
            <a:avLst/>
          </a:prstGeom>
        </p:spPr>
        <p:txBody>
          <a:bodyPr wrap="square">
            <a:spAutoFit/>
          </a:bodyPr>
          <a:lstStyle/>
          <a:p>
            <a:pPr algn="just">
              <a:buFont typeface="Wingdings" pitchFamily="2" charset="2"/>
              <a:buChar char=";"/>
            </a:pPr>
            <a:r>
              <a:rPr lang="fa-IR" dirty="0" smtClean="0">
                <a:cs typeface="B Lotus" pitchFamily="2" charset="-78"/>
              </a:rPr>
              <a:t> تغییرشکل مدار</a:t>
            </a:r>
            <a:endParaRPr lang="fa-IR" sz="2000" b="1" i="1" dirty="0" smtClean="0">
              <a:cs typeface="B Lotus" pitchFamily="2" charset="-78"/>
            </a:endParaRPr>
          </a:p>
        </p:txBody>
      </p:sp>
    </p:spTree>
  </p:cSld>
  <p:clrMapOvr>
    <a:masterClrMapping/>
  </p:clrMapOvr>
  <p:transition>
    <p:plus/>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Traffic" pitchFamily="2" charset="-78"/>
              </a:rPr>
              <a:t>تأخير در انتشار</a:t>
            </a:r>
            <a:endParaRPr lang="en-US" dirty="0">
              <a:cs typeface="B Traffic" pitchFamily="2" charset="-78"/>
            </a:endParaRPr>
          </a:p>
        </p:txBody>
      </p:sp>
      <p:sp>
        <p:nvSpPr>
          <p:cNvPr id="3" name="Content Placeholder 2"/>
          <p:cNvSpPr>
            <a:spLocks noGrp="1"/>
          </p:cNvSpPr>
          <p:nvPr>
            <p:ph idx="1"/>
          </p:nvPr>
        </p:nvSpPr>
        <p:spPr/>
        <p:txBody>
          <a:bodyPr>
            <a:normAutofit/>
          </a:bodyPr>
          <a:lstStyle/>
          <a:p>
            <a:pPr algn="r" rtl="1"/>
            <a:endParaRPr lang="fa-IR" sz="4400" dirty="0" smtClean="0">
              <a:cs typeface="B Farnaz" pitchFamily="2" charset="-78"/>
            </a:endParaRPr>
          </a:p>
          <a:p>
            <a:pPr algn="r" rtl="1"/>
            <a:r>
              <a:rPr lang="fa-IR" sz="4400" dirty="0" smtClean="0">
                <a:cs typeface="B Farnaz" pitchFamily="2" charset="-78"/>
              </a:rPr>
              <a:t>تحقيق</a:t>
            </a:r>
            <a:endParaRPr lang="en-US" sz="4400" dirty="0">
              <a:cs typeface="B Farnaz" pitchFamily="2" charset="-78"/>
            </a:endParaRPr>
          </a:p>
        </p:txBody>
      </p:sp>
      <p:sp>
        <p:nvSpPr>
          <p:cNvPr id="4" name="Slide Number Placeholder 3"/>
          <p:cNvSpPr>
            <a:spLocks noGrp="1"/>
          </p:cNvSpPr>
          <p:nvPr>
            <p:ph type="sldNum" sz="quarter" idx="12"/>
          </p:nvPr>
        </p:nvSpPr>
        <p:spPr/>
        <p:txBody>
          <a:bodyPr/>
          <a:lstStyle/>
          <a:p>
            <a:fld id="{706D142D-6E4C-458B-82A7-8156520CF122}" type="slidenum">
              <a:rPr lang="en-US" smtClean="0"/>
              <a:pPr/>
              <a:t>21</a:t>
            </a:fld>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8612" name="Object 4"/>
          <p:cNvGraphicFramePr>
            <a:graphicFrameLocks noChangeAspect="1"/>
          </p:cNvGraphicFramePr>
          <p:nvPr/>
        </p:nvGraphicFramePr>
        <p:xfrm>
          <a:off x="214282" y="2967056"/>
          <a:ext cx="8707437" cy="3176588"/>
        </p:xfrm>
        <a:graphic>
          <a:graphicData uri="http://schemas.openxmlformats.org/presentationml/2006/ole">
            <mc:AlternateContent xmlns:mc="http://schemas.openxmlformats.org/markup-compatibility/2006">
              <mc:Choice xmlns:v="urn:schemas-microsoft-com:vml" Requires="v">
                <p:oleObj spid="_x0000_s1154056" name="Artwork" r:id="rId3" imgW="7201905" imgH="2276793" progId="">
                  <p:embed/>
                </p:oleObj>
              </mc:Choice>
              <mc:Fallback>
                <p:oleObj name="Artwork" r:id="rId3" imgW="7201905" imgH="2276793"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282" y="2967056"/>
                        <a:ext cx="8707437" cy="3176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Rectangle 4"/>
          <p:cNvSpPr/>
          <p:nvPr/>
        </p:nvSpPr>
        <p:spPr>
          <a:xfrm>
            <a:off x="3714744" y="500042"/>
            <a:ext cx="5000660" cy="523220"/>
          </a:xfrm>
          <a:prstGeom prst="rect">
            <a:avLst/>
          </a:prstGeom>
        </p:spPr>
        <p:txBody>
          <a:bodyPr wrap="square">
            <a:spAutoFit/>
          </a:bodyPr>
          <a:lstStyle/>
          <a:p>
            <a:pPr algn="just">
              <a:buFont typeface="Wingdings" pitchFamily="2" charset="2"/>
              <a:buChar char=";"/>
            </a:pPr>
            <a:r>
              <a:rPr lang="fa-IR" dirty="0" smtClean="0">
                <a:cs typeface="B Lotus" pitchFamily="2" charset="-78"/>
              </a:rPr>
              <a:t> مداری جدید با همان تابع</a:t>
            </a:r>
            <a:endParaRPr lang="fa-IR" sz="2000" b="1" i="1" dirty="0" smtClean="0">
              <a:cs typeface="B Lotus" pitchFamily="2" charset="-78"/>
            </a:endParaRPr>
          </a:p>
        </p:txBody>
      </p:sp>
      <p:graphicFrame>
        <p:nvGraphicFramePr>
          <p:cNvPr id="512003" name="Object 3"/>
          <p:cNvGraphicFramePr>
            <a:graphicFrameLocks noChangeAspect="1"/>
          </p:cNvGraphicFramePr>
          <p:nvPr/>
        </p:nvGraphicFramePr>
        <p:xfrm>
          <a:off x="285720" y="1195379"/>
          <a:ext cx="5006975" cy="947737"/>
        </p:xfrm>
        <a:graphic>
          <a:graphicData uri="http://schemas.openxmlformats.org/presentationml/2006/ole">
            <mc:AlternateContent xmlns:mc="http://schemas.openxmlformats.org/markup-compatibility/2006">
              <mc:Choice xmlns:v="urn:schemas-microsoft-com:vml" Requires="v">
                <p:oleObj spid="_x0000_s1154057" name="Equation" r:id="rId5" imgW="2273040" imgH="431640" progId="Equation.3">
                  <p:embed/>
                </p:oleObj>
              </mc:Choice>
              <mc:Fallback>
                <p:oleObj name="Equation" r:id="rId5" imgW="2273040" imgH="43164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5720" y="1195379"/>
                        <a:ext cx="5006975" cy="9477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push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2"/>
          <p:cNvSpPr>
            <a:spLocks noGrp="1" noChangeArrowheads="1"/>
          </p:cNvSpPr>
          <p:nvPr>
            <p:ph type="title"/>
          </p:nvPr>
        </p:nvSpPr>
        <p:spPr>
          <a:xfrm>
            <a:off x="285720" y="304800"/>
            <a:ext cx="5140325" cy="368300"/>
          </a:xfrm>
        </p:spPr>
        <p:txBody>
          <a:bodyPr>
            <a:normAutofit fontScale="90000"/>
          </a:bodyPr>
          <a:lstStyle/>
          <a:p>
            <a:pPr algn="l"/>
            <a:r>
              <a:rPr lang="en-US" sz="3200" b="1" dirty="0" smtClean="0">
                <a:solidFill>
                  <a:schemeClr val="accent2"/>
                </a:solidFill>
                <a:effectLst>
                  <a:outerShdw blurRad="38100" dist="38100" dir="2700000" algn="tl">
                    <a:srgbClr val="C0C0C0"/>
                  </a:outerShdw>
                </a:effectLst>
                <a:latin typeface="Times New Roman" pitchFamily="18" charset="0"/>
                <a:cs typeface="B Titr" pitchFamily="2" charset="-78"/>
              </a:rPr>
              <a:t>-Truth Table to Expression</a:t>
            </a:r>
          </a:p>
        </p:txBody>
      </p:sp>
      <p:sp>
        <p:nvSpPr>
          <p:cNvPr id="56325" name="Rectangle 3"/>
          <p:cNvSpPr>
            <a:spLocks noGrp="1" noChangeArrowheads="1"/>
          </p:cNvSpPr>
          <p:nvPr>
            <p:ph idx="1"/>
          </p:nvPr>
        </p:nvSpPr>
        <p:spPr>
          <a:xfrm>
            <a:off x="857224" y="1142984"/>
            <a:ext cx="7772400" cy="1011238"/>
          </a:xfrm>
        </p:spPr>
        <p:txBody>
          <a:bodyPr>
            <a:normAutofit lnSpcReduction="10000"/>
          </a:bodyPr>
          <a:lstStyle/>
          <a:p>
            <a:pPr>
              <a:lnSpc>
                <a:spcPct val="80000"/>
              </a:lnSpc>
              <a:buFont typeface="Wingdings" pitchFamily="2" charset="2"/>
              <a:buChar char="q"/>
            </a:pPr>
            <a:r>
              <a:rPr lang="en-US" sz="2800" dirty="0" smtClean="0"/>
              <a:t>Converting a truth table to an expression</a:t>
            </a:r>
          </a:p>
          <a:p>
            <a:pPr lvl="1">
              <a:lnSpc>
                <a:spcPct val="80000"/>
              </a:lnSpc>
              <a:buFont typeface="Wingdings" pitchFamily="2" charset="2"/>
              <a:buChar char="q"/>
            </a:pPr>
            <a:r>
              <a:rPr lang="en-US" sz="2000" dirty="0" smtClean="0"/>
              <a:t>Each row with output of </a:t>
            </a:r>
            <a:r>
              <a:rPr lang="en-US" sz="2000" dirty="0" smtClean="0">
                <a:solidFill>
                  <a:schemeClr val="accent2"/>
                </a:solidFill>
              </a:rPr>
              <a:t>1 </a:t>
            </a:r>
            <a:r>
              <a:rPr lang="en-US" sz="2000" dirty="0" smtClean="0"/>
              <a:t>becomes a </a:t>
            </a:r>
            <a:r>
              <a:rPr lang="en-US" sz="2000" dirty="0" smtClean="0">
                <a:solidFill>
                  <a:schemeClr val="accent2"/>
                </a:solidFill>
              </a:rPr>
              <a:t>product term</a:t>
            </a:r>
          </a:p>
          <a:p>
            <a:pPr lvl="1">
              <a:lnSpc>
                <a:spcPct val="80000"/>
              </a:lnSpc>
              <a:buFont typeface="Wingdings" pitchFamily="2" charset="2"/>
              <a:buChar char="q"/>
            </a:pPr>
            <a:r>
              <a:rPr lang="en-US" sz="2000" dirty="0" smtClean="0">
                <a:solidFill>
                  <a:schemeClr val="accent2"/>
                </a:solidFill>
              </a:rPr>
              <a:t>Sum </a:t>
            </a:r>
            <a:r>
              <a:rPr lang="en-US" sz="2000" dirty="0" smtClean="0"/>
              <a:t>product terms together.</a:t>
            </a:r>
            <a:endParaRPr lang="en-US" sz="2000" dirty="0" smtClean="0">
              <a:solidFill>
                <a:schemeClr val="accent2"/>
              </a:solidFill>
            </a:endParaRPr>
          </a:p>
        </p:txBody>
      </p:sp>
      <p:sp>
        <p:nvSpPr>
          <p:cNvPr id="21" name="Slide Number Placeholder 5"/>
          <p:cNvSpPr>
            <a:spLocks noGrp="1"/>
          </p:cNvSpPr>
          <p:nvPr>
            <p:ph type="sldNum" sz="quarter" idx="12"/>
          </p:nvPr>
        </p:nvSpPr>
        <p:spPr/>
        <p:txBody>
          <a:bodyPr/>
          <a:lstStyle/>
          <a:p>
            <a:pPr>
              <a:defRPr/>
            </a:pPr>
            <a:fld id="{5AE6A846-A0DD-47E8-A23E-1806B180A331}" type="slidenum">
              <a:rPr lang="tr-TR"/>
              <a:pPr>
                <a:defRPr/>
              </a:pPr>
              <a:t>23</a:t>
            </a:fld>
            <a:endParaRPr lang="tr-TR"/>
          </a:p>
        </p:txBody>
      </p:sp>
      <p:grpSp>
        <p:nvGrpSpPr>
          <p:cNvPr id="22" name="Group 21"/>
          <p:cNvGrpSpPr/>
          <p:nvPr/>
        </p:nvGrpSpPr>
        <p:grpSpPr>
          <a:xfrm>
            <a:off x="396875" y="2743200"/>
            <a:ext cx="2117725" cy="3084563"/>
            <a:chOff x="396875" y="2743200"/>
            <a:chExt cx="2117725" cy="3084563"/>
          </a:xfrm>
        </p:grpSpPr>
        <p:sp>
          <p:nvSpPr>
            <p:cNvPr id="56326" name="Rectangle 4"/>
            <p:cNvSpPr>
              <a:spLocks noChangeArrowheads="1"/>
            </p:cNvSpPr>
            <p:nvPr/>
          </p:nvSpPr>
          <p:spPr bwMode="auto">
            <a:xfrm>
              <a:off x="623777" y="2743200"/>
              <a:ext cx="339837" cy="3084563"/>
            </a:xfrm>
            <a:prstGeom prst="rect">
              <a:avLst/>
            </a:prstGeom>
            <a:noFill/>
            <a:ln w="9525">
              <a:noFill/>
              <a:miter lim="800000"/>
              <a:headEnd/>
              <a:tailEnd/>
            </a:ln>
          </p:spPr>
          <p:txBody>
            <a:bodyPr wrap="none" lIns="92075" tIns="46038" rIns="92075" bIns="46038">
              <a:spAutoFit/>
            </a:bodyPr>
            <a:lstStyle/>
            <a:p>
              <a:pPr eaLnBrk="0" hangingPunct="0">
                <a:lnSpc>
                  <a:spcPct val="90000"/>
                </a:lnSpc>
                <a:buNone/>
              </a:pPr>
              <a:r>
                <a:rPr lang="en-US" sz="2400" i="1" dirty="0"/>
                <a:t>x</a:t>
              </a:r>
            </a:p>
            <a:p>
              <a:pPr eaLnBrk="0" hangingPunct="0">
                <a:lnSpc>
                  <a:spcPct val="90000"/>
                </a:lnSpc>
                <a:buNone/>
              </a:pPr>
              <a:r>
                <a:rPr lang="en-US" sz="2400" dirty="0"/>
                <a:t>0</a:t>
              </a:r>
            </a:p>
            <a:p>
              <a:pPr eaLnBrk="0" hangingPunct="0">
                <a:lnSpc>
                  <a:spcPct val="90000"/>
                </a:lnSpc>
                <a:buNone/>
              </a:pPr>
              <a:r>
                <a:rPr lang="en-US" sz="2400" dirty="0"/>
                <a:t>0</a:t>
              </a:r>
            </a:p>
            <a:p>
              <a:pPr eaLnBrk="0" hangingPunct="0">
                <a:lnSpc>
                  <a:spcPct val="90000"/>
                </a:lnSpc>
                <a:buNone/>
              </a:pPr>
              <a:r>
                <a:rPr lang="en-US" sz="2400" dirty="0"/>
                <a:t>0</a:t>
              </a:r>
            </a:p>
            <a:p>
              <a:pPr eaLnBrk="0" hangingPunct="0">
                <a:lnSpc>
                  <a:spcPct val="90000"/>
                </a:lnSpc>
                <a:buNone/>
              </a:pPr>
              <a:r>
                <a:rPr lang="en-US" sz="2400" dirty="0"/>
                <a:t>0</a:t>
              </a:r>
            </a:p>
            <a:p>
              <a:pPr eaLnBrk="0" hangingPunct="0">
                <a:lnSpc>
                  <a:spcPct val="90000"/>
                </a:lnSpc>
                <a:buNone/>
              </a:pPr>
              <a:r>
                <a:rPr lang="en-US" sz="2400" dirty="0"/>
                <a:t>1</a:t>
              </a:r>
            </a:p>
            <a:p>
              <a:pPr eaLnBrk="0" hangingPunct="0">
                <a:lnSpc>
                  <a:spcPct val="90000"/>
                </a:lnSpc>
                <a:buNone/>
              </a:pPr>
              <a:r>
                <a:rPr lang="en-US" sz="2400" dirty="0"/>
                <a:t>1</a:t>
              </a:r>
            </a:p>
            <a:p>
              <a:pPr eaLnBrk="0" hangingPunct="0">
                <a:lnSpc>
                  <a:spcPct val="90000"/>
                </a:lnSpc>
                <a:buNone/>
              </a:pPr>
              <a:r>
                <a:rPr lang="en-US" sz="2400" dirty="0"/>
                <a:t>1</a:t>
              </a:r>
            </a:p>
            <a:p>
              <a:pPr eaLnBrk="0" hangingPunct="0">
                <a:lnSpc>
                  <a:spcPct val="90000"/>
                </a:lnSpc>
                <a:buNone/>
              </a:pPr>
              <a:r>
                <a:rPr lang="en-US" sz="2400" dirty="0"/>
                <a:t>1</a:t>
              </a:r>
            </a:p>
          </p:txBody>
        </p:sp>
        <p:sp>
          <p:nvSpPr>
            <p:cNvPr id="56327" name="Rectangle 5"/>
            <p:cNvSpPr>
              <a:spLocks noChangeArrowheads="1"/>
            </p:cNvSpPr>
            <p:nvPr/>
          </p:nvSpPr>
          <p:spPr bwMode="auto">
            <a:xfrm>
              <a:off x="1080977" y="2743200"/>
              <a:ext cx="339837" cy="3084563"/>
            </a:xfrm>
            <a:prstGeom prst="rect">
              <a:avLst/>
            </a:prstGeom>
            <a:noFill/>
            <a:ln w="9525">
              <a:noFill/>
              <a:miter lim="800000"/>
              <a:headEnd/>
              <a:tailEnd/>
            </a:ln>
          </p:spPr>
          <p:txBody>
            <a:bodyPr wrap="none" lIns="92075" tIns="46038" rIns="92075" bIns="46038">
              <a:spAutoFit/>
            </a:bodyPr>
            <a:lstStyle/>
            <a:p>
              <a:pPr eaLnBrk="0" hangingPunct="0">
                <a:lnSpc>
                  <a:spcPct val="90000"/>
                </a:lnSpc>
                <a:buNone/>
              </a:pPr>
              <a:r>
                <a:rPr lang="en-US" sz="2400" i="1" dirty="0"/>
                <a:t>y</a:t>
              </a:r>
            </a:p>
            <a:p>
              <a:pPr eaLnBrk="0" hangingPunct="0">
                <a:lnSpc>
                  <a:spcPct val="90000"/>
                </a:lnSpc>
                <a:buNone/>
              </a:pPr>
              <a:r>
                <a:rPr lang="en-US" sz="2400" dirty="0"/>
                <a:t>0</a:t>
              </a:r>
            </a:p>
            <a:p>
              <a:pPr eaLnBrk="0" hangingPunct="0">
                <a:lnSpc>
                  <a:spcPct val="90000"/>
                </a:lnSpc>
                <a:buNone/>
              </a:pPr>
              <a:r>
                <a:rPr lang="en-US" sz="2400" dirty="0"/>
                <a:t>0</a:t>
              </a:r>
            </a:p>
            <a:p>
              <a:pPr eaLnBrk="0" hangingPunct="0">
                <a:lnSpc>
                  <a:spcPct val="90000"/>
                </a:lnSpc>
                <a:buNone/>
              </a:pPr>
              <a:r>
                <a:rPr lang="en-US" sz="2400" dirty="0"/>
                <a:t>1</a:t>
              </a:r>
            </a:p>
            <a:p>
              <a:pPr eaLnBrk="0" hangingPunct="0">
                <a:lnSpc>
                  <a:spcPct val="90000"/>
                </a:lnSpc>
                <a:buNone/>
              </a:pPr>
              <a:r>
                <a:rPr lang="en-US" sz="2400" dirty="0"/>
                <a:t>1</a:t>
              </a:r>
            </a:p>
            <a:p>
              <a:pPr eaLnBrk="0" hangingPunct="0">
                <a:lnSpc>
                  <a:spcPct val="90000"/>
                </a:lnSpc>
                <a:buNone/>
              </a:pPr>
              <a:r>
                <a:rPr lang="en-US" sz="2400" dirty="0"/>
                <a:t>0</a:t>
              </a:r>
            </a:p>
            <a:p>
              <a:pPr eaLnBrk="0" hangingPunct="0">
                <a:lnSpc>
                  <a:spcPct val="90000"/>
                </a:lnSpc>
                <a:buNone/>
              </a:pPr>
              <a:r>
                <a:rPr lang="en-US" sz="2400" dirty="0"/>
                <a:t>0</a:t>
              </a:r>
            </a:p>
            <a:p>
              <a:pPr eaLnBrk="0" hangingPunct="0">
                <a:lnSpc>
                  <a:spcPct val="90000"/>
                </a:lnSpc>
                <a:buNone/>
              </a:pPr>
              <a:r>
                <a:rPr lang="en-US" sz="2400" dirty="0"/>
                <a:t>1</a:t>
              </a:r>
            </a:p>
            <a:p>
              <a:pPr eaLnBrk="0" hangingPunct="0">
                <a:lnSpc>
                  <a:spcPct val="90000"/>
                </a:lnSpc>
                <a:buNone/>
              </a:pPr>
              <a:r>
                <a:rPr lang="en-US" sz="2400" dirty="0"/>
                <a:t>1</a:t>
              </a:r>
            </a:p>
          </p:txBody>
        </p:sp>
        <p:sp>
          <p:nvSpPr>
            <p:cNvPr id="56328" name="Rectangle 6"/>
            <p:cNvSpPr>
              <a:spLocks noChangeArrowheads="1"/>
            </p:cNvSpPr>
            <p:nvPr/>
          </p:nvSpPr>
          <p:spPr bwMode="auto">
            <a:xfrm>
              <a:off x="1461977" y="2743200"/>
              <a:ext cx="339837" cy="3084563"/>
            </a:xfrm>
            <a:prstGeom prst="rect">
              <a:avLst/>
            </a:prstGeom>
            <a:noFill/>
            <a:ln w="9525">
              <a:noFill/>
              <a:miter lim="800000"/>
              <a:headEnd/>
              <a:tailEnd/>
            </a:ln>
          </p:spPr>
          <p:txBody>
            <a:bodyPr wrap="none" lIns="92075" tIns="46038" rIns="92075" bIns="46038">
              <a:spAutoFit/>
            </a:bodyPr>
            <a:lstStyle/>
            <a:p>
              <a:pPr eaLnBrk="0" hangingPunct="0">
                <a:lnSpc>
                  <a:spcPct val="90000"/>
                </a:lnSpc>
                <a:buNone/>
              </a:pPr>
              <a:r>
                <a:rPr lang="en-US" sz="2400" i="1" dirty="0"/>
                <a:t>z</a:t>
              </a:r>
            </a:p>
            <a:p>
              <a:pPr eaLnBrk="0" hangingPunct="0">
                <a:lnSpc>
                  <a:spcPct val="90000"/>
                </a:lnSpc>
                <a:buNone/>
              </a:pPr>
              <a:r>
                <a:rPr lang="en-US" sz="2400" dirty="0"/>
                <a:t>0</a:t>
              </a:r>
            </a:p>
            <a:p>
              <a:pPr eaLnBrk="0" hangingPunct="0">
                <a:lnSpc>
                  <a:spcPct val="90000"/>
                </a:lnSpc>
                <a:buNone/>
              </a:pPr>
              <a:r>
                <a:rPr lang="en-US" sz="2400" dirty="0"/>
                <a:t>1</a:t>
              </a:r>
            </a:p>
            <a:p>
              <a:pPr eaLnBrk="0" hangingPunct="0">
                <a:lnSpc>
                  <a:spcPct val="90000"/>
                </a:lnSpc>
                <a:buNone/>
              </a:pPr>
              <a:r>
                <a:rPr lang="en-US" sz="2400" dirty="0"/>
                <a:t>0</a:t>
              </a:r>
            </a:p>
            <a:p>
              <a:pPr eaLnBrk="0" hangingPunct="0">
                <a:lnSpc>
                  <a:spcPct val="90000"/>
                </a:lnSpc>
                <a:buNone/>
              </a:pPr>
              <a:r>
                <a:rPr lang="en-US" sz="2400" dirty="0"/>
                <a:t>1</a:t>
              </a:r>
            </a:p>
            <a:p>
              <a:pPr eaLnBrk="0" hangingPunct="0">
                <a:lnSpc>
                  <a:spcPct val="90000"/>
                </a:lnSpc>
                <a:buNone/>
              </a:pPr>
              <a:r>
                <a:rPr lang="en-US" sz="2400" dirty="0"/>
                <a:t>0</a:t>
              </a:r>
            </a:p>
            <a:p>
              <a:pPr eaLnBrk="0" hangingPunct="0">
                <a:lnSpc>
                  <a:spcPct val="90000"/>
                </a:lnSpc>
                <a:buNone/>
              </a:pPr>
              <a:r>
                <a:rPr lang="en-US" sz="2400" dirty="0"/>
                <a:t>1</a:t>
              </a:r>
            </a:p>
            <a:p>
              <a:pPr eaLnBrk="0" hangingPunct="0">
                <a:lnSpc>
                  <a:spcPct val="90000"/>
                </a:lnSpc>
                <a:buNone/>
              </a:pPr>
              <a:r>
                <a:rPr lang="en-US" sz="2400" dirty="0"/>
                <a:t>0</a:t>
              </a:r>
            </a:p>
            <a:p>
              <a:pPr eaLnBrk="0" hangingPunct="0">
                <a:lnSpc>
                  <a:spcPct val="90000"/>
                </a:lnSpc>
                <a:buNone/>
              </a:pPr>
              <a:r>
                <a:rPr lang="en-US" sz="2400" dirty="0"/>
                <a:t>1</a:t>
              </a:r>
            </a:p>
          </p:txBody>
        </p:sp>
        <p:sp>
          <p:nvSpPr>
            <p:cNvPr id="56329" name="Line 7"/>
            <p:cNvSpPr>
              <a:spLocks noChangeShapeType="1"/>
            </p:cNvSpPr>
            <p:nvPr/>
          </p:nvSpPr>
          <p:spPr bwMode="auto">
            <a:xfrm>
              <a:off x="396875" y="3111500"/>
              <a:ext cx="2117725" cy="12700"/>
            </a:xfrm>
            <a:prstGeom prst="line">
              <a:avLst/>
            </a:prstGeom>
            <a:noFill/>
            <a:ln w="25400">
              <a:solidFill>
                <a:schemeClr val="tx1"/>
              </a:solidFill>
              <a:round/>
              <a:headEnd type="none" w="sm" len="sm"/>
              <a:tailEnd type="none" w="sm" len="sm"/>
            </a:ln>
          </p:spPr>
          <p:txBody>
            <a:bodyPr wrap="none" anchor="ctr"/>
            <a:lstStyle/>
            <a:p>
              <a:pPr>
                <a:buNone/>
              </a:pPr>
              <a:endParaRPr lang="en-US"/>
            </a:p>
          </p:txBody>
        </p:sp>
        <p:grpSp>
          <p:nvGrpSpPr>
            <p:cNvPr id="2" name="Group 8"/>
            <p:cNvGrpSpPr>
              <a:grpSpLocks/>
            </p:cNvGrpSpPr>
            <p:nvPr/>
          </p:nvGrpSpPr>
          <p:grpSpPr bwMode="auto">
            <a:xfrm>
              <a:off x="1905000" y="2743200"/>
              <a:ext cx="430213" cy="3084513"/>
              <a:chOff x="1210" y="1728"/>
              <a:chExt cx="271" cy="1943"/>
            </a:xfrm>
          </p:grpSpPr>
          <p:sp>
            <p:nvSpPr>
              <p:cNvPr id="56339" name="Rectangle 9"/>
              <p:cNvSpPr>
                <a:spLocks noChangeArrowheads="1"/>
              </p:cNvSpPr>
              <p:nvPr/>
            </p:nvSpPr>
            <p:spPr bwMode="auto">
              <a:xfrm>
                <a:off x="1295" y="1728"/>
                <a:ext cx="117" cy="1943"/>
              </a:xfrm>
              <a:prstGeom prst="rect">
                <a:avLst/>
              </a:prstGeom>
              <a:noFill/>
              <a:ln w="9525">
                <a:noFill/>
                <a:miter lim="800000"/>
                <a:headEnd/>
                <a:tailEnd/>
              </a:ln>
            </p:spPr>
            <p:txBody>
              <a:bodyPr wrap="none" lIns="92075" tIns="46038" rIns="92075" bIns="46038">
                <a:spAutoFit/>
              </a:bodyPr>
              <a:lstStyle/>
              <a:p>
                <a:pPr eaLnBrk="0" hangingPunct="0">
                  <a:lnSpc>
                    <a:spcPct val="90000"/>
                  </a:lnSpc>
                  <a:buNone/>
                </a:pPr>
                <a:endParaRPr lang="en-US" sz="2400"/>
              </a:p>
              <a:p>
                <a:pPr eaLnBrk="0" hangingPunct="0">
                  <a:lnSpc>
                    <a:spcPct val="90000"/>
                  </a:lnSpc>
                  <a:buNone/>
                </a:pPr>
                <a:endParaRPr lang="en-US" sz="2400"/>
              </a:p>
              <a:p>
                <a:pPr eaLnBrk="0" hangingPunct="0">
                  <a:lnSpc>
                    <a:spcPct val="90000"/>
                  </a:lnSpc>
                  <a:buNone/>
                </a:pPr>
                <a:endParaRPr lang="en-US" sz="2400"/>
              </a:p>
              <a:p>
                <a:pPr eaLnBrk="0" hangingPunct="0">
                  <a:lnSpc>
                    <a:spcPct val="90000"/>
                  </a:lnSpc>
                  <a:buNone/>
                </a:pPr>
                <a:endParaRPr lang="en-US" sz="2400"/>
              </a:p>
              <a:p>
                <a:pPr eaLnBrk="0" hangingPunct="0">
                  <a:lnSpc>
                    <a:spcPct val="90000"/>
                  </a:lnSpc>
                  <a:buNone/>
                </a:pPr>
                <a:endParaRPr lang="en-US" sz="2400"/>
              </a:p>
              <a:p>
                <a:pPr eaLnBrk="0" hangingPunct="0">
                  <a:lnSpc>
                    <a:spcPct val="90000"/>
                  </a:lnSpc>
                  <a:buNone/>
                </a:pPr>
                <a:endParaRPr lang="en-US" sz="2400"/>
              </a:p>
              <a:p>
                <a:pPr eaLnBrk="0" hangingPunct="0">
                  <a:lnSpc>
                    <a:spcPct val="90000"/>
                  </a:lnSpc>
                  <a:buNone/>
                </a:pPr>
                <a:endParaRPr lang="en-US" sz="2400"/>
              </a:p>
              <a:p>
                <a:pPr eaLnBrk="0" hangingPunct="0">
                  <a:lnSpc>
                    <a:spcPct val="90000"/>
                  </a:lnSpc>
                  <a:buNone/>
                </a:pPr>
                <a:endParaRPr lang="en-US" sz="2400"/>
              </a:p>
              <a:p>
                <a:pPr eaLnBrk="0" hangingPunct="0">
                  <a:lnSpc>
                    <a:spcPct val="90000"/>
                  </a:lnSpc>
                  <a:buNone/>
                </a:pPr>
                <a:endParaRPr lang="en-US" sz="2400"/>
              </a:p>
            </p:txBody>
          </p:sp>
          <p:sp>
            <p:nvSpPr>
              <p:cNvPr id="56340" name="Rectangle 10"/>
              <p:cNvSpPr>
                <a:spLocks noChangeArrowheads="1"/>
              </p:cNvSpPr>
              <p:nvPr/>
            </p:nvSpPr>
            <p:spPr bwMode="auto">
              <a:xfrm>
                <a:off x="1246" y="1728"/>
                <a:ext cx="235" cy="1943"/>
              </a:xfrm>
              <a:prstGeom prst="rect">
                <a:avLst/>
              </a:prstGeom>
              <a:noFill/>
              <a:ln w="9525">
                <a:noFill/>
                <a:miter lim="800000"/>
                <a:headEnd/>
                <a:tailEnd/>
              </a:ln>
            </p:spPr>
            <p:txBody>
              <a:bodyPr wrap="none" lIns="92075" tIns="46038" rIns="92075" bIns="46038">
                <a:spAutoFit/>
              </a:bodyPr>
              <a:lstStyle/>
              <a:p>
                <a:pPr eaLnBrk="0" hangingPunct="0">
                  <a:lnSpc>
                    <a:spcPct val="90000"/>
                  </a:lnSpc>
                  <a:buNone/>
                </a:pPr>
                <a:r>
                  <a:rPr lang="tr-TR" sz="2400" i="1" dirty="0"/>
                  <a:t>F</a:t>
                </a:r>
                <a:endParaRPr lang="en-US" sz="2400" i="1" dirty="0"/>
              </a:p>
              <a:p>
                <a:pPr eaLnBrk="0" hangingPunct="0">
                  <a:lnSpc>
                    <a:spcPct val="90000"/>
                  </a:lnSpc>
                  <a:buNone/>
                </a:pPr>
                <a:r>
                  <a:rPr lang="en-US" sz="2400" dirty="0"/>
                  <a:t>0</a:t>
                </a:r>
              </a:p>
              <a:p>
                <a:pPr eaLnBrk="0" hangingPunct="0">
                  <a:lnSpc>
                    <a:spcPct val="90000"/>
                  </a:lnSpc>
                  <a:buNone/>
                </a:pPr>
                <a:r>
                  <a:rPr lang="en-US" sz="2400" dirty="0"/>
                  <a:t>0</a:t>
                </a:r>
              </a:p>
              <a:p>
                <a:pPr eaLnBrk="0" hangingPunct="0">
                  <a:lnSpc>
                    <a:spcPct val="90000"/>
                  </a:lnSpc>
                  <a:buNone/>
                </a:pPr>
                <a:r>
                  <a:rPr lang="en-US" sz="2400" dirty="0"/>
                  <a:t>0</a:t>
                </a:r>
              </a:p>
              <a:p>
                <a:pPr eaLnBrk="0" hangingPunct="0">
                  <a:lnSpc>
                    <a:spcPct val="90000"/>
                  </a:lnSpc>
                  <a:buNone/>
                </a:pPr>
                <a:r>
                  <a:rPr lang="en-US" sz="2400" dirty="0"/>
                  <a:t>1</a:t>
                </a:r>
              </a:p>
              <a:p>
                <a:pPr eaLnBrk="0" hangingPunct="0">
                  <a:lnSpc>
                    <a:spcPct val="90000"/>
                  </a:lnSpc>
                  <a:buNone/>
                </a:pPr>
                <a:r>
                  <a:rPr lang="en-US" sz="2400" dirty="0"/>
                  <a:t>0</a:t>
                </a:r>
              </a:p>
              <a:p>
                <a:pPr eaLnBrk="0" hangingPunct="0">
                  <a:lnSpc>
                    <a:spcPct val="90000"/>
                  </a:lnSpc>
                  <a:buNone/>
                </a:pPr>
                <a:r>
                  <a:rPr lang="en-US" sz="2400" dirty="0"/>
                  <a:t>0</a:t>
                </a:r>
              </a:p>
              <a:p>
                <a:pPr eaLnBrk="0" hangingPunct="0">
                  <a:lnSpc>
                    <a:spcPct val="90000"/>
                  </a:lnSpc>
                  <a:buNone/>
                </a:pPr>
                <a:r>
                  <a:rPr lang="en-US" sz="2400" dirty="0"/>
                  <a:t>1</a:t>
                </a:r>
              </a:p>
              <a:p>
                <a:pPr eaLnBrk="0" hangingPunct="0">
                  <a:lnSpc>
                    <a:spcPct val="90000"/>
                  </a:lnSpc>
                  <a:buNone/>
                </a:pPr>
                <a:r>
                  <a:rPr lang="en-US" sz="2400" dirty="0"/>
                  <a:t>1</a:t>
                </a:r>
              </a:p>
            </p:txBody>
          </p:sp>
          <p:sp>
            <p:nvSpPr>
              <p:cNvPr id="56341" name="Line 11"/>
              <p:cNvSpPr>
                <a:spLocks noChangeShapeType="1"/>
              </p:cNvSpPr>
              <p:nvPr/>
            </p:nvSpPr>
            <p:spPr bwMode="auto">
              <a:xfrm>
                <a:off x="1210" y="1864"/>
                <a:ext cx="0" cy="1776"/>
              </a:xfrm>
              <a:prstGeom prst="line">
                <a:avLst/>
              </a:prstGeom>
              <a:noFill/>
              <a:ln w="25400">
                <a:solidFill>
                  <a:schemeClr val="tx1"/>
                </a:solidFill>
                <a:round/>
                <a:headEnd type="none" w="sm" len="sm"/>
                <a:tailEnd type="none" w="sm" len="sm"/>
              </a:ln>
            </p:spPr>
            <p:txBody>
              <a:bodyPr wrap="none" anchor="ctr"/>
              <a:lstStyle/>
              <a:p>
                <a:pPr>
                  <a:buNone/>
                </a:pPr>
                <a:endParaRPr lang="en-US"/>
              </a:p>
            </p:txBody>
          </p:sp>
        </p:grpSp>
      </p:grpSp>
      <p:sp>
        <p:nvSpPr>
          <p:cNvPr id="56331" name="Text Box 12"/>
          <p:cNvSpPr txBox="1">
            <a:spLocks noChangeArrowheads="1"/>
          </p:cNvSpPr>
          <p:nvPr/>
        </p:nvSpPr>
        <p:spPr bwMode="auto">
          <a:xfrm>
            <a:off x="2640522" y="5715000"/>
            <a:ext cx="2258503" cy="461665"/>
          </a:xfrm>
          <a:prstGeom prst="rect">
            <a:avLst/>
          </a:prstGeom>
          <a:noFill/>
          <a:ln w="12700">
            <a:noFill/>
            <a:miter lim="800000"/>
            <a:headEnd/>
            <a:tailEnd/>
          </a:ln>
        </p:spPr>
        <p:txBody>
          <a:bodyPr wrap="none">
            <a:spAutoFit/>
          </a:bodyPr>
          <a:lstStyle/>
          <a:p>
            <a:pPr eaLnBrk="0" hangingPunct="0">
              <a:buNone/>
            </a:pPr>
            <a:r>
              <a:rPr lang="en-US" sz="2400" i="1" dirty="0">
                <a:solidFill>
                  <a:schemeClr val="accent2"/>
                </a:solidFill>
              </a:rPr>
              <a:t>xyz + xyz’ + x’yz</a:t>
            </a:r>
          </a:p>
        </p:txBody>
      </p:sp>
      <p:sp>
        <p:nvSpPr>
          <p:cNvPr id="56332" name="Line 13"/>
          <p:cNvSpPr>
            <a:spLocks noChangeShapeType="1"/>
          </p:cNvSpPr>
          <p:nvPr/>
        </p:nvSpPr>
        <p:spPr bwMode="auto">
          <a:xfrm>
            <a:off x="2286000" y="5562600"/>
            <a:ext cx="533400" cy="0"/>
          </a:xfrm>
          <a:prstGeom prst="line">
            <a:avLst/>
          </a:prstGeom>
          <a:noFill/>
          <a:ln w="25400">
            <a:solidFill>
              <a:srgbClr val="800000"/>
            </a:solidFill>
            <a:round/>
            <a:headEnd/>
            <a:tailEnd/>
          </a:ln>
        </p:spPr>
        <p:txBody>
          <a:bodyPr/>
          <a:lstStyle/>
          <a:p>
            <a:pPr>
              <a:buNone/>
            </a:pPr>
            <a:endParaRPr lang="en-US"/>
          </a:p>
        </p:txBody>
      </p:sp>
      <p:sp>
        <p:nvSpPr>
          <p:cNvPr id="56333" name="Line 14"/>
          <p:cNvSpPr>
            <a:spLocks noChangeShapeType="1"/>
          </p:cNvSpPr>
          <p:nvPr/>
        </p:nvSpPr>
        <p:spPr bwMode="auto">
          <a:xfrm>
            <a:off x="2819400" y="5562600"/>
            <a:ext cx="0" cy="228600"/>
          </a:xfrm>
          <a:prstGeom prst="line">
            <a:avLst/>
          </a:prstGeom>
          <a:noFill/>
          <a:ln w="25400">
            <a:solidFill>
              <a:srgbClr val="800000"/>
            </a:solidFill>
            <a:round/>
            <a:headEnd/>
            <a:tailEnd type="triangle" w="med" len="med"/>
          </a:ln>
        </p:spPr>
        <p:txBody>
          <a:bodyPr/>
          <a:lstStyle/>
          <a:p>
            <a:pPr>
              <a:buNone/>
            </a:pPr>
            <a:endParaRPr lang="en-US"/>
          </a:p>
        </p:txBody>
      </p:sp>
      <p:sp>
        <p:nvSpPr>
          <p:cNvPr id="56334" name="Line 15"/>
          <p:cNvSpPr>
            <a:spLocks noChangeShapeType="1"/>
          </p:cNvSpPr>
          <p:nvPr/>
        </p:nvSpPr>
        <p:spPr bwMode="auto">
          <a:xfrm>
            <a:off x="2362200" y="5257800"/>
            <a:ext cx="1143000" cy="0"/>
          </a:xfrm>
          <a:prstGeom prst="line">
            <a:avLst/>
          </a:prstGeom>
          <a:noFill/>
          <a:ln w="25400">
            <a:solidFill>
              <a:srgbClr val="800000"/>
            </a:solidFill>
            <a:round/>
            <a:headEnd/>
            <a:tailEnd/>
          </a:ln>
        </p:spPr>
        <p:txBody>
          <a:bodyPr/>
          <a:lstStyle/>
          <a:p>
            <a:endParaRPr lang="en-US"/>
          </a:p>
        </p:txBody>
      </p:sp>
      <p:sp>
        <p:nvSpPr>
          <p:cNvPr id="56335" name="Line 16"/>
          <p:cNvSpPr>
            <a:spLocks noChangeShapeType="1"/>
          </p:cNvSpPr>
          <p:nvPr/>
        </p:nvSpPr>
        <p:spPr bwMode="auto">
          <a:xfrm>
            <a:off x="3505200" y="5257800"/>
            <a:ext cx="0" cy="533400"/>
          </a:xfrm>
          <a:prstGeom prst="line">
            <a:avLst/>
          </a:prstGeom>
          <a:noFill/>
          <a:ln w="25400">
            <a:solidFill>
              <a:srgbClr val="800000"/>
            </a:solidFill>
            <a:round/>
            <a:headEnd/>
            <a:tailEnd type="triangle" w="med" len="med"/>
          </a:ln>
        </p:spPr>
        <p:txBody>
          <a:bodyPr/>
          <a:lstStyle/>
          <a:p>
            <a:endParaRPr lang="en-US"/>
          </a:p>
        </p:txBody>
      </p:sp>
      <p:sp>
        <p:nvSpPr>
          <p:cNvPr id="56336" name="Line 17"/>
          <p:cNvSpPr>
            <a:spLocks noChangeShapeType="1"/>
          </p:cNvSpPr>
          <p:nvPr/>
        </p:nvSpPr>
        <p:spPr bwMode="auto">
          <a:xfrm>
            <a:off x="2362200" y="4267200"/>
            <a:ext cx="2209800" cy="0"/>
          </a:xfrm>
          <a:prstGeom prst="line">
            <a:avLst/>
          </a:prstGeom>
          <a:noFill/>
          <a:ln w="25400">
            <a:solidFill>
              <a:srgbClr val="800000"/>
            </a:solidFill>
            <a:round/>
            <a:headEnd/>
            <a:tailEnd/>
          </a:ln>
        </p:spPr>
        <p:txBody>
          <a:bodyPr/>
          <a:lstStyle/>
          <a:p>
            <a:endParaRPr lang="en-US"/>
          </a:p>
        </p:txBody>
      </p:sp>
      <p:sp>
        <p:nvSpPr>
          <p:cNvPr id="56337" name="Line 18"/>
          <p:cNvSpPr>
            <a:spLocks noChangeShapeType="1"/>
          </p:cNvSpPr>
          <p:nvPr/>
        </p:nvSpPr>
        <p:spPr bwMode="auto">
          <a:xfrm>
            <a:off x="4572000" y="4267200"/>
            <a:ext cx="0" cy="1447800"/>
          </a:xfrm>
          <a:prstGeom prst="line">
            <a:avLst/>
          </a:prstGeom>
          <a:noFill/>
          <a:ln w="25400">
            <a:solidFill>
              <a:srgbClr val="800000"/>
            </a:solidFill>
            <a:round/>
            <a:headEnd/>
            <a:tailEnd type="triangle" w="med" len="med"/>
          </a:ln>
        </p:spPr>
        <p:txBody>
          <a:bodyPr/>
          <a:lstStyle/>
          <a:p>
            <a:endParaRPr lang="en-US"/>
          </a:p>
        </p:txBody>
      </p:sp>
    </p:spTree>
  </p:cSld>
  <p:clrMapOvr>
    <a:masterClrMapping/>
  </p:clrMapOvr>
  <p:transition>
    <p:cover dir="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Rectangle 2"/>
          <p:cNvSpPr>
            <a:spLocks noGrp="1" noChangeArrowheads="1"/>
          </p:cNvSpPr>
          <p:nvPr>
            <p:ph type="title"/>
          </p:nvPr>
        </p:nvSpPr>
        <p:spPr>
          <a:xfrm>
            <a:off x="161925" y="27741"/>
            <a:ext cx="7069244" cy="543739"/>
          </a:xfrm>
          <a:noFill/>
        </p:spPr>
        <p:txBody>
          <a:bodyPr wrap="none" lIns="63500" tIns="25400" rIns="63500" bIns="25400" anchor="t">
            <a:spAutoFit/>
          </a:bodyPr>
          <a:lstStyle/>
          <a:p>
            <a:r>
              <a:rPr lang="en-US" sz="3200" b="1" dirty="0" smtClean="0">
                <a:solidFill>
                  <a:schemeClr val="accent2"/>
                </a:solidFill>
                <a:effectLst>
                  <a:outerShdw blurRad="38100" dist="38100" dir="2700000" algn="tl">
                    <a:srgbClr val="C0C0C0"/>
                  </a:outerShdw>
                </a:effectLst>
                <a:latin typeface="Times New Roman" pitchFamily="18" charset="0"/>
                <a:cs typeface="B Titr" pitchFamily="2" charset="-78"/>
              </a:rPr>
              <a:t>-Equivalent Representations of Circuits</a:t>
            </a:r>
          </a:p>
        </p:txBody>
      </p:sp>
      <p:sp>
        <p:nvSpPr>
          <p:cNvPr id="57349" name="Rectangle 3"/>
          <p:cNvSpPr>
            <a:spLocks noGrp="1" noChangeArrowheads="1"/>
          </p:cNvSpPr>
          <p:nvPr>
            <p:ph idx="1"/>
          </p:nvPr>
        </p:nvSpPr>
        <p:spPr>
          <a:xfrm>
            <a:off x="733428" y="785794"/>
            <a:ext cx="8124852" cy="789960"/>
          </a:xfrm>
          <a:noFill/>
        </p:spPr>
        <p:txBody>
          <a:bodyPr wrap="square" lIns="63500" tIns="25400" rIns="63500" bIns="25400">
            <a:spAutoFit/>
          </a:bodyPr>
          <a:lstStyle/>
          <a:p>
            <a:pPr marL="457200" indent="-457200">
              <a:buFont typeface="Wingdings" pitchFamily="2" charset="2"/>
              <a:buChar char="q"/>
            </a:pPr>
            <a:r>
              <a:rPr lang="en-US" sz="2400" dirty="0" smtClean="0">
                <a:solidFill>
                  <a:schemeClr val="tx2"/>
                </a:solidFill>
              </a:rPr>
              <a:t>Number of 1’s in truth table output column equals AND terms for Sum-of-Products (SOP)</a:t>
            </a:r>
          </a:p>
        </p:txBody>
      </p:sp>
      <p:sp>
        <p:nvSpPr>
          <p:cNvPr id="166" name="Slide Number Placeholder 5"/>
          <p:cNvSpPr>
            <a:spLocks noGrp="1"/>
          </p:cNvSpPr>
          <p:nvPr>
            <p:ph type="sldNum" sz="quarter" idx="12"/>
          </p:nvPr>
        </p:nvSpPr>
        <p:spPr/>
        <p:txBody>
          <a:bodyPr/>
          <a:lstStyle/>
          <a:p>
            <a:pPr>
              <a:defRPr/>
            </a:pPr>
            <a:fld id="{99B684B4-E48B-4B2F-82C2-A869F712209F}" type="slidenum">
              <a:rPr lang="tr-TR"/>
              <a:pPr>
                <a:defRPr/>
              </a:pPr>
              <a:t>24</a:t>
            </a:fld>
            <a:endParaRPr lang="tr-TR" dirty="0"/>
          </a:p>
        </p:txBody>
      </p:sp>
      <p:sp>
        <p:nvSpPr>
          <p:cNvPr id="57350" name="Freeform 4"/>
          <p:cNvSpPr>
            <a:spLocks/>
          </p:cNvSpPr>
          <p:nvPr/>
        </p:nvSpPr>
        <p:spPr bwMode="auto">
          <a:xfrm>
            <a:off x="5699125" y="5111750"/>
            <a:ext cx="3175" cy="34925"/>
          </a:xfrm>
          <a:custGeom>
            <a:avLst/>
            <a:gdLst>
              <a:gd name="T0" fmla="*/ 0 w 6"/>
              <a:gd name="T1" fmla="*/ 0 h 87"/>
              <a:gd name="T2" fmla="*/ 2117 w 6"/>
              <a:gd name="T3" fmla="*/ 0 h 87"/>
              <a:gd name="T4" fmla="*/ 3175 w 6"/>
              <a:gd name="T5" fmla="*/ 34925 h 87"/>
              <a:gd name="T6" fmla="*/ 3175 w 6"/>
              <a:gd name="T7" fmla="*/ 34925 h 87"/>
              <a:gd name="T8" fmla="*/ 1058 w 6"/>
              <a:gd name="T9" fmla="*/ 34925 h 87"/>
              <a:gd name="T10" fmla="*/ 0 w 6"/>
              <a:gd name="T11" fmla="*/ 0 h 87"/>
              <a:gd name="T12" fmla="*/ 0 60000 65536"/>
              <a:gd name="T13" fmla="*/ 0 60000 65536"/>
              <a:gd name="T14" fmla="*/ 0 60000 65536"/>
              <a:gd name="T15" fmla="*/ 0 60000 65536"/>
              <a:gd name="T16" fmla="*/ 0 60000 65536"/>
              <a:gd name="T17" fmla="*/ 0 60000 65536"/>
              <a:gd name="T18" fmla="*/ 0 w 6"/>
              <a:gd name="T19" fmla="*/ 0 h 87"/>
              <a:gd name="T20" fmla="*/ 6 w 6"/>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6" h="87">
                <a:moveTo>
                  <a:pt x="0" y="0"/>
                </a:moveTo>
                <a:lnTo>
                  <a:pt x="4" y="0"/>
                </a:lnTo>
                <a:lnTo>
                  <a:pt x="6" y="87"/>
                </a:lnTo>
                <a:lnTo>
                  <a:pt x="2" y="87"/>
                </a:lnTo>
                <a:lnTo>
                  <a:pt x="0" y="0"/>
                </a:lnTo>
                <a:close/>
              </a:path>
            </a:pathLst>
          </a:custGeom>
          <a:noFill/>
          <a:ln w="9525">
            <a:noFill/>
            <a:round/>
            <a:headEnd/>
            <a:tailEnd/>
          </a:ln>
        </p:spPr>
        <p:txBody>
          <a:bodyPr/>
          <a:lstStyle/>
          <a:p>
            <a:pPr>
              <a:buNone/>
            </a:pPr>
            <a:endParaRPr lang="en-US"/>
          </a:p>
        </p:txBody>
      </p:sp>
      <p:sp>
        <p:nvSpPr>
          <p:cNvPr id="57351" name="Freeform 5"/>
          <p:cNvSpPr>
            <a:spLocks/>
          </p:cNvSpPr>
          <p:nvPr/>
        </p:nvSpPr>
        <p:spPr bwMode="auto">
          <a:xfrm>
            <a:off x="5700713" y="5146675"/>
            <a:ext cx="1587" cy="34925"/>
          </a:xfrm>
          <a:custGeom>
            <a:avLst/>
            <a:gdLst>
              <a:gd name="T0" fmla="*/ 0 w 5"/>
              <a:gd name="T1" fmla="*/ 0 h 88"/>
              <a:gd name="T2" fmla="*/ 1270 w 5"/>
              <a:gd name="T3" fmla="*/ 0 h 88"/>
              <a:gd name="T4" fmla="*/ 1587 w 5"/>
              <a:gd name="T5" fmla="*/ 34925 h 88"/>
              <a:gd name="T6" fmla="*/ 1587 w 5"/>
              <a:gd name="T7" fmla="*/ 34925 h 88"/>
              <a:gd name="T8" fmla="*/ 317 w 5"/>
              <a:gd name="T9" fmla="*/ 34925 h 88"/>
              <a:gd name="T10" fmla="*/ 0 w 5"/>
              <a:gd name="T11" fmla="*/ 0 h 88"/>
              <a:gd name="T12" fmla="*/ 0 60000 65536"/>
              <a:gd name="T13" fmla="*/ 0 60000 65536"/>
              <a:gd name="T14" fmla="*/ 0 60000 65536"/>
              <a:gd name="T15" fmla="*/ 0 60000 65536"/>
              <a:gd name="T16" fmla="*/ 0 60000 65536"/>
              <a:gd name="T17" fmla="*/ 0 60000 65536"/>
              <a:gd name="T18" fmla="*/ 0 w 5"/>
              <a:gd name="T19" fmla="*/ 0 h 88"/>
              <a:gd name="T20" fmla="*/ 5 w 5"/>
              <a:gd name="T21" fmla="*/ 88 h 88"/>
            </a:gdLst>
            <a:ahLst/>
            <a:cxnLst>
              <a:cxn ang="T12">
                <a:pos x="T0" y="T1"/>
              </a:cxn>
              <a:cxn ang="T13">
                <a:pos x="T2" y="T3"/>
              </a:cxn>
              <a:cxn ang="T14">
                <a:pos x="T4" y="T5"/>
              </a:cxn>
              <a:cxn ang="T15">
                <a:pos x="T6" y="T7"/>
              </a:cxn>
              <a:cxn ang="T16">
                <a:pos x="T8" y="T9"/>
              </a:cxn>
              <a:cxn ang="T17">
                <a:pos x="T10" y="T11"/>
              </a:cxn>
            </a:cxnLst>
            <a:rect l="T18" t="T19" r="T20" b="T21"/>
            <a:pathLst>
              <a:path w="5" h="88">
                <a:moveTo>
                  <a:pt x="0" y="0"/>
                </a:moveTo>
                <a:lnTo>
                  <a:pt x="4" y="0"/>
                </a:lnTo>
                <a:lnTo>
                  <a:pt x="5" y="88"/>
                </a:lnTo>
                <a:lnTo>
                  <a:pt x="1" y="88"/>
                </a:lnTo>
                <a:lnTo>
                  <a:pt x="0" y="0"/>
                </a:lnTo>
                <a:close/>
              </a:path>
            </a:pathLst>
          </a:custGeom>
          <a:noFill/>
          <a:ln w="9525">
            <a:noFill/>
            <a:round/>
            <a:headEnd/>
            <a:tailEnd/>
          </a:ln>
        </p:spPr>
        <p:txBody>
          <a:bodyPr/>
          <a:lstStyle/>
          <a:p>
            <a:pPr>
              <a:buNone/>
            </a:pPr>
            <a:endParaRPr lang="en-US"/>
          </a:p>
        </p:txBody>
      </p:sp>
      <p:sp>
        <p:nvSpPr>
          <p:cNvPr id="57352" name="Freeform 6"/>
          <p:cNvSpPr>
            <a:spLocks/>
          </p:cNvSpPr>
          <p:nvPr/>
        </p:nvSpPr>
        <p:spPr bwMode="auto">
          <a:xfrm>
            <a:off x="5700713" y="5181600"/>
            <a:ext cx="1587" cy="34925"/>
          </a:xfrm>
          <a:custGeom>
            <a:avLst/>
            <a:gdLst>
              <a:gd name="T0" fmla="*/ 317 w 5"/>
              <a:gd name="T1" fmla="*/ 0 h 86"/>
              <a:gd name="T2" fmla="*/ 1587 w 5"/>
              <a:gd name="T3" fmla="*/ 0 h 86"/>
              <a:gd name="T4" fmla="*/ 1270 w 5"/>
              <a:gd name="T5" fmla="*/ 34925 h 86"/>
              <a:gd name="T6" fmla="*/ 1270 w 5"/>
              <a:gd name="T7" fmla="*/ 34925 h 86"/>
              <a:gd name="T8" fmla="*/ 0 w 5"/>
              <a:gd name="T9" fmla="*/ 34925 h 86"/>
              <a:gd name="T10" fmla="*/ 317 w 5"/>
              <a:gd name="T11" fmla="*/ 0 h 86"/>
              <a:gd name="T12" fmla="*/ 0 60000 65536"/>
              <a:gd name="T13" fmla="*/ 0 60000 65536"/>
              <a:gd name="T14" fmla="*/ 0 60000 65536"/>
              <a:gd name="T15" fmla="*/ 0 60000 65536"/>
              <a:gd name="T16" fmla="*/ 0 60000 65536"/>
              <a:gd name="T17" fmla="*/ 0 60000 65536"/>
              <a:gd name="T18" fmla="*/ 0 w 5"/>
              <a:gd name="T19" fmla="*/ 0 h 86"/>
              <a:gd name="T20" fmla="*/ 5 w 5"/>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5" h="86">
                <a:moveTo>
                  <a:pt x="1" y="0"/>
                </a:moveTo>
                <a:lnTo>
                  <a:pt x="5" y="0"/>
                </a:lnTo>
                <a:lnTo>
                  <a:pt x="4" y="86"/>
                </a:lnTo>
                <a:lnTo>
                  <a:pt x="0" y="86"/>
                </a:lnTo>
                <a:lnTo>
                  <a:pt x="1" y="0"/>
                </a:lnTo>
                <a:close/>
              </a:path>
            </a:pathLst>
          </a:custGeom>
          <a:noFill/>
          <a:ln w="9525">
            <a:noFill/>
            <a:round/>
            <a:headEnd/>
            <a:tailEnd/>
          </a:ln>
        </p:spPr>
        <p:txBody>
          <a:bodyPr/>
          <a:lstStyle/>
          <a:p>
            <a:pPr>
              <a:buNone/>
            </a:pPr>
            <a:endParaRPr lang="en-US"/>
          </a:p>
        </p:txBody>
      </p:sp>
      <p:sp>
        <p:nvSpPr>
          <p:cNvPr id="57353" name="Freeform 7"/>
          <p:cNvSpPr>
            <a:spLocks/>
          </p:cNvSpPr>
          <p:nvPr/>
        </p:nvSpPr>
        <p:spPr bwMode="auto">
          <a:xfrm>
            <a:off x="5699125" y="5216525"/>
            <a:ext cx="3175" cy="33338"/>
          </a:xfrm>
          <a:custGeom>
            <a:avLst/>
            <a:gdLst>
              <a:gd name="T0" fmla="*/ 1361 w 7"/>
              <a:gd name="T1" fmla="*/ 0 h 85"/>
              <a:gd name="T2" fmla="*/ 3175 w 7"/>
              <a:gd name="T3" fmla="*/ 0 h 85"/>
              <a:gd name="T4" fmla="*/ 1814 w 7"/>
              <a:gd name="T5" fmla="*/ 32946 h 85"/>
              <a:gd name="T6" fmla="*/ 1814 w 7"/>
              <a:gd name="T7" fmla="*/ 33338 h 85"/>
              <a:gd name="T8" fmla="*/ 0 w 7"/>
              <a:gd name="T9" fmla="*/ 32946 h 85"/>
              <a:gd name="T10" fmla="*/ 1361 w 7"/>
              <a:gd name="T11" fmla="*/ 0 h 85"/>
              <a:gd name="T12" fmla="*/ 0 60000 65536"/>
              <a:gd name="T13" fmla="*/ 0 60000 65536"/>
              <a:gd name="T14" fmla="*/ 0 60000 65536"/>
              <a:gd name="T15" fmla="*/ 0 60000 65536"/>
              <a:gd name="T16" fmla="*/ 0 60000 65536"/>
              <a:gd name="T17" fmla="*/ 0 60000 65536"/>
              <a:gd name="T18" fmla="*/ 0 w 7"/>
              <a:gd name="T19" fmla="*/ 0 h 85"/>
              <a:gd name="T20" fmla="*/ 7 w 7"/>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7" h="85">
                <a:moveTo>
                  <a:pt x="3" y="0"/>
                </a:moveTo>
                <a:lnTo>
                  <a:pt x="7" y="0"/>
                </a:lnTo>
                <a:lnTo>
                  <a:pt x="4" y="84"/>
                </a:lnTo>
                <a:lnTo>
                  <a:pt x="4" y="85"/>
                </a:lnTo>
                <a:lnTo>
                  <a:pt x="0" y="84"/>
                </a:lnTo>
                <a:lnTo>
                  <a:pt x="3" y="0"/>
                </a:lnTo>
                <a:close/>
              </a:path>
            </a:pathLst>
          </a:custGeom>
          <a:noFill/>
          <a:ln w="9525">
            <a:noFill/>
            <a:round/>
            <a:headEnd/>
            <a:tailEnd/>
          </a:ln>
        </p:spPr>
        <p:txBody>
          <a:bodyPr/>
          <a:lstStyle/>
          <a:p>
            <a:pPr>
              <a:buNone/>
            </a:pPr>
            <a:endParaRPr lang="en-US"/>
          </a:p>
        </p:txBody>
      </p:sp>
      <p:sp>
        <p:nvSpPr>
          <p:cNvPr id="57354" name="Freeform 8"/>
          <p:cNvSpPr>
            <a:spLocks/>
          </p:cNvSpPr>
          <p:nvPr/>
        </p:nvSpPr>
        <p:spPr bwMode="auto">
          <a:xfrm>
            <a:off x="5691188" y="5276850"/>
            <a:ext cx="1587" cy="34925"/>
          </a:xfrm>
          <a:custGeom>
            <a:avLst/>
            <a:gdLst>
              <a:gd name="T0" fmla="*/ 0 w 5"/>
              <a:gd name="T1" fmla="*/ 0 h 85"/>
              <a:gd name="T2" fmla="*/ 1270 w 5"/>
              <a:gd name="T3" fmla="*/ 0 h 85"/>
              <a:gd name="T4" fmla="*/ 1587 w 5"/>
              <a:gd name="T5" fmla="*/ 34103 h 85"/>
              <a:gd name="T6" fmla="*/ 1587 w 5"/>
              <a:gd name="T7" fmla="*/ 34925 h 85"/>
              <a:gd name="T8" fmla="*/ 317 w 5"/>
              <a:gd name="T9" fmla="*/ 34103 h 85"/>
              <a:gd name="T10" fmla="*/ 0 w 5"/>
              <a:gd name="T11" fmla="*/ 0 h 85"/>
              <a:gd name="T12" fmla="*/ 0 60000 65536"/>
              <a:gd name="T13" fmla="*/ 0 60000 65536"/>
              <a:gd name="T14" fmla="*/ 0 60000 65536"/>
              <a:gd name="T15" fmla="*/ 0 60000 65536"/>
              <a:gd name="T16" fmla="*/ 0 60000 65536"/>
              <a:gd name="T17" fmla="*/ 0 60000 65536"/>
              <a:gd name="T18" fmla="*/ 0 w 5"/>
              <a:gd name="T19" fmla="*/ 0 h 85"/>
              <a:gd name="T20" fmla="*/ 5 w 5"/>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5" h="85">
                <a:moveTo>
                  <a:pt x="0" y="0"/>
                </a:moveTo>
                <a:lnTo>
                  <a:pt x="4" y="0"/>
                </a:lnTo>
                <a:lnTo>
                  <a:pt x="5" y="83"/>
                </a:lnTo>
                <a:lnTo>
                  <a:pt x="5" y="85"/>
                </a:lnTo>
                <a:lnTo>
                  <a:pt x="1" y="83"/>
                </a:lnTo>
                <a:lnTo>
                  <a:pt x="0" y="0"/>
                </a:lnTo>
                <a:close/>
              </a:path>
            </a:pathLst>
          </a:custGeom>
          <a:noFill/>
          <a:ln w="9525">
            <a:noFill/>
            <a:round/>
            <a:headEnd/>
            <a:tailEnd/>
          </a:ln>
        </p:spPr>
        <p:txBody>
          <a:bodyPr/>
          <a:lstStyle/>
          <a:p>
            <a:pPr>
              <a:buNone/>
            </a:pPr>
            <a:endParaRPr lang="en-US"/>
          </a:p>
        </p:txBody>
      </p:sp>
      <p:sp>
        <p:nvSpPr>
          <p:cNvPr id="57355" name="Freeform 9"/>
          <p:cNvSpPr>
            <a:spLocks/>
          </p:cNvSpPr>
          <p:nvPr/>
        </p:nvSpPr>
        <p:spPr bwMode="auto">
          <a:xfrm>
            <a:off x="5664200" y="5384800"/>
            <a:ext cx="1588" cy="3175"/>
          </a:xfrm>
          <a:custGeom>
            <a:avLst/>
            <a:gdLst>
              <a:gd name="T0" fmla="*/ 635 w 5"/>
              <a:gd name="T1" fmla="*/ 0 h 6"/>
              <a:gd name="T2" fmla="*/ 1588 w 5"/>
              <a:gd name="T3" fmla="*/ 1058 h 6"/>
              <a:gd name="T4" fmla="*/ 635 w 5"/>
              <a:gd name="T5" fmla="*/ 3175 h 6"/>
              <a:gd name="T6" fmla="*/ 635 w 5"/>
              <a:gd name="T7" fmla="*/ 3175 h 6"/>
              <a:gd name="T8" fmla="*/ 0 w 5"/>
              <a:gd name="T9" fmla="*/ 2117 h 6"/>
              <a:gd name="T10" fmla="*/ 635 w 5"/>
              <a:gd name="T11" fmla="*/ 0 h 6"/>
              <a:gd name="T12" fmla="*/ 0 60000 65536"/>
              <a:gd name="T13" fmla="*/ 0 60000 65536"/>
              <a:gd name="T14" fmla="*/ 0 60000 65536"/>
              <a:gd name="T15" fmla="*/ 0 60000 65536"/>
              <a:gd name="T16" fmla="*/ 0 60000 65536"/>
              <a:gd name="T17" fmla="*/ 0 60000 65536"/>
              <a:gd name="T18" fmla="*/ 0 w 5"/>
              <a:gd name="T19" fmla="*/ 0 h 6"/>
              <a:gd name="T20" fmla="*/ 5 w 5"/>
              <a:gd name="T21" fmla="*/ 6 h 6"/>
            </a:gdLst>
            <a:ahLst/>
            <a:cxnLst>
              <a:cxn ang="T12">
                <a:pos x="T0" y="T1"/>
              </a:cxn>
              <a:cxn ang="T13">
                <a:pos x="T2" y="T3"/>
              </a:cxn>
              <a:cxn ang="T14">
                <a:pos x="T4" y="T5"/>
              </a:cxn>
              <a:cxn ang="T15">
                <a:pos x="T6" y="T7"/>
              </a:cxn>
              <a:cxn ang="T16">
                <a:pos x="T8" y="T9"/>
              </a:cxn>
              <a:cxn ang="T17">
                <a:pos x="T10" y="T11"/>
              </a:cxn>
            </a:cxnLst>
            <a:rect l="T18" t="T19" r="T20" b="T21"/>
            <a:pathLst>
              <a:path w="5" h="6">
                <a:moveTo>
                  <a:pt x="2" y="0"/>
                </a:moveTo>
                <a:lnTo>
                  <a:pt x="5" y="2"/>
                </a:lnTo>
                <a:lnTo>
                  <a:pt x="2" y="6"/>
                </a:lnTo>
                <a:lnTo>
                  <a:pt x="0" y="4"/>
                </a:lnTo>
                <a:lnTo>
                  <a:pt x="2" y="0"/>
                </a:lnTo>
                <a:close/>
              </a:path>
            </a:pathLst>
          </a:custGeom>
          <a:noFill/>
          <a:ln w="9525">
            <a:noFill/>
            <a:round/>
            <a:headEnd/>
            <a:tailEnd/>
          </a:ln>
        </p:spPr>
        <p:txBody>
          <a:bodyPr/>
          <a:lstStyle/>
          <a:p>
            <a:pPr>
              <a:buNone/>
            </a:pPr>
            <a:endParaRPr lang="en-US" i="1"/>
          </a:p>
        </p:txBody>
      </p:sp>
      <p:sp>
        <p:nvSpPr>
          <p:cNvPr id="57356" name="Freeform 10"/>
          <p:cNvSpPr>
            <a:spLocks/>
          </p:cNvSpPr>
          <p:nvPr/>
        </p:nvSpPr>
        <p:spPr bwMode="auto">
          <a:xfrm>
            <a:off x="5634038" y="5418138"/>
            <a:ext cx="3175" cy="1587"/>
          </a:xfrm>
          <a:custGeom>
            <a:avLst/>
            <a:gdLst>
              <a:gd name="T0" fmla="*/ 2117 w 6"/>
              <a:gd name="T1" fmla="*/ 0 h 5"/>
              <a:gd name="T2" fmla="*/ 3175 w 6"/>
              <a:gd name="T3" fmla="*/ 1270 h 5"/>
              <a:gd name="T4" fmla="*/ 1058 w 6"/>
              <a:gd name="T5" fmla="*/ 1587 h 5"/>
              <a:gd name="T6" fmla="*/ 0 w 6"/>
              <a:gd name="T7" fmla="*/ 635 h 5"/>
              <a:gd name="T8" fmla="*/ 0 w 6"/>
              <a:gd name="T9" fmla="*/ 635 h 5"/>
              <a:gd name="T10" fmla="*/ 2117 w 6"/>
              <a:gd name="T11" fmla="*/ 0 h 5"/>
              <a:gd name="T12" fmla="*/ 0 60000 65536"/>
              <a:gd name="T13" fmla="*/ 0 60000 65536"/>
              <a:gd name="T14" fmla="*/ 0 60000 65536"/>
              <a:gd name="T15" fmla="*/ 0 60000 65536"/>
              <a:gd name="T16" fmla="*/ 0 60000 65536"/>
              <a:gd name="T17" fmla="*/ 0 60000 65536"/>
              <a:gd name="T18" fmla="*/ 0 w 6"/>
              <a:gd name="T19" fmla="*/ 0 h 5"/>
              <a:gd name="T20" fmla="*/ 6 w 6"/>
              <a:gd name="T21" fmla="*/ 5 h 5"/>
            </a:gdLst>
            <a:ahLst/>
            <a:cxnLst>
              <a:cxn ang="T12">
                <a:pos x="T0" y="T1"/>
              </a:cxn>
              <a:cxn ang="T13">
                <a:pos x="T2" y="T3"/>
              </a:cxn>
              <a:cxn ang="T14">
                <a:pos x="T4" y="T5"/>
              </a:cxn>
              <a:cxn ang="T15">
                <a:pos x="T6" y="T7"/>
              </a:cxn>
              <a:cxn ang="T16">
                <a:pos x="T8" y="T9"/>
              </a:cxn>
              <a:cxn ang="T17">
                <a:pos x="T10" y="T11"/>
              </a:cxn>
            </a:cxnLst>
            <a:rect l="T18" t="T19" r="T20" b="T21"/>
            <a:pathLst>
              <a:path w="6" h="5">
                <a:moveTo>
                  <a:pt x="4" y="0"/>
                </a:moveTo>
                <a:lnTo>
                  <a:pt x="6" y="4"/>
                </a:lnTo>
                <a:lnTo>
                  <a:pt x="2" y="5"/>
                </a:lnTo>
                <a:lnTo>
                  <a:pt x="0" y="2"/>
                </a:lnTo>
                <a:lnTo>
                  <a:pt x="4" y="0"/>
                </a:lnTo>
                <a:close/>
              </a:path>
            </a:pathLst>
          </a:custGeom>
          <a:noFill/>
          <a:ln w="9525">
            <a:noFill/>
            <a:round/>
            <a:headEnd/>
            <a:tailEnd/>
          </a:ln>
        </p:spPr>
        <p:txBody>
          <a:bodyPr/>
          <a:lstStyle/>
          <a:p>
            <a:pPr>
              <a:buNone/>
            </a:pPr>
            <a:endParaRPr lang="en-US" i="1"/>
          </a:p>
        </p:txBody>
      </p:sp>
      <p:sp>
        <p:nvSpPr>
          <p:cNvPr id="57357" name="Freeform 11"/>
          <p:cNvSpPr>
            <a:spLocks/>
          </p:cNvSpPr>
          <p:nvPr/>
        </p:nvSpPr>
        <p:spPr bwMode="auto">
          <a:xfrm>
            <a:off x="5621338" y="5434013"/>
            <a:ext cx="6350" cy="3175"/>
          </a:xfrm>
          <a:custGeom>
            <a:avLst/>
            <a:gdLst>
              <a:gd name="T0" fmla="*/ 5373 w 13"/>
              <a:gd name="T1" fmla="*/ 0 h 7"/>
              <a:gd name="T2" fmla="*/ 6350 w 13"/>
              <a:gd name="T3" fmla="*/ 1814 h 7"/>
              <a:gd name="T4" fmla="*/ 488 w 13"/>
              <a:gd name="T5" fmla="*/ 3175 h 7"/>
              <a:gd name="T6" fmla="*/ 0 w 13"/>
              <a:gd name="T7" fmla="*/ 3175 h 7"/>
              <a:gd name="T8" fmla="*/ 0 w 13"/>
              <a:gd name="T9" fmla="*/ 907 h 7"/>
              <a:gd name="T10" fmla="*/ 5373 w 13"/>
              <a:gd name="T11" fmla="*/ 0 h 7"/>
              <a:gd name="T12" fmla="*/ 0 60000 65536"/>
              <a:gd name="T13" fmla="*/ 0 60000 65536"/>
              <a:gd name="T14" fmla="*/ 0 60000 65536"/>
              <a:gd name="T15" fmla="*/ 0 60000 65536"/>
              <a:gd name="T16" fmla="*/ 0 60000 65536"/>
              <a:gd name="T17" fmla="*/ 0 60000 65536"/>
              <a:gd name="T18" fmla="*/ 0 w 13"/>
              <a:gd name="T19" fmla="*/ 0 h 7"/>
              <a:gd name="T20" fmla="*/ 13 w 13"/>
              <a:gd name="T21" fmla="*/ 7 h 7"/>
            </a:gdLst>
            <a:ahLst/>
            <a:cxnLst>
              <a:cxn ang="T12">
                <a:pos x="T0" y="T1"/>
              </a:cxn>
              <a:cxn ang="T13">
                <a:pos x="T2" y="T3"/>
              </a:cxn>
              <a:cxn ang="T14">
                <a:pos x="T4" y="T5"/>
              </a:cxn>
              <a:cxn ang="T15">
                <a:pos x="T6" y="T7"/>
              </a:cxn>
              <a:cxn ang="T16">
                <a:pos x="T8" y="T9"/>
              </a:cxn>
              <a:cxn ang="T17">
                <a:pos x="T10" y="T11"/>
              </a:cxn>
            </a:cxnLst>
            <a:rect l="T18" t="T19" r="T20" b="T21"/>
            <a:pathLst>
              <a:path w="13" h="7">
                <a:moveTo>
                  <a:pt x="11" y="0"/>
                </a:moveTo>
                <a:lnTo>
                  <a:pt x="13" y="4"/>
                </a:lnTo>
                <a:lnTo>
                  <a:pt x="1" y="7"/>
                </a:lnTo>
                <a:lnTo>
                  <a:pt x="0" y="7"/>
                </a:lnTo>
                <a:lnTo>
                  <a:pt x="0" y="2"/>
                </a:lnTo>
                <a:lnTo>
                  <a:pt x="11" y="0"/>
                </a:lnTo>
                <a:close/>
              </a:path>
            </a:pathLst>
          </a:custGeom>
          <a:noFill/>
          <a:ln w="9525">
            <a:noFill/>
            <a:round/>
            <a:headEnd/>
            <a:tailEnd/>
          </a:ln>
        </p:spPr>
        <p:txBody>
          <a:bodyPr/>
          <a:lstStyle/>
          <a:p>
            <a:pPr>
              <a:buNone/>
            </a:pPr>
            <a:endParaRPr lang="en-US" i="1"/>
          </a:p>
        </p:txBody>
      </p:sp>
      <p:sp>
        <p:nvSpPr>
          <p:cNvPr id="57358" name="Freeform 12"/>
          <p:cNvSpPr>
            <a:spLocks/>
          </p:cNvSpPr>
          <p:nvPr/>
        </p:nvSpPr>
        <p:spPr bwMode="auto">
          <a:xfrm>
            <a:off x="5602288" y="5434013"/>
            <a:ext cx="19050" cy="4762"/>
          </a:xfrm>
          <a:custGeom>
            <a:avLst/>
            <a:gdLst>
              <a:gd name="T0" fmla="*/ 19050 w 34"/>
              <a:gd name="T1" fmla="*/ 0 h 11"/>
              <a:gd name="T2" fmla="*/ 19050 w 34"/>
              <a:gd name="T3" fmla="*/ 2165 h 11"/>
              <a:gd name="T4" fmla="*/ 560 w 34"/>
              <a:gd name="T5" fmla="*/ 4762 h 11"/>
              <a:gd name="T6" fmla="*/ 0 w 34"/>
              <a:gd name="T7" fmla="*/ 4762 h 11"/>
              <a:gd name="T8" fmla="*/ 1121 w 34"/>
              <a:gd name="T9" fmla="*/ 2165 h 11"/>
              <a:gd name="T10" fmla="*/ 19050 w 34"/>
              <a:gd name="T11" fmla="*/ 0 h 11"/>
              <a:gd name="T12" fmla="*/ 0 60000 65536"/>
              <a:gd name="T13" fmla="*/ 0 60000 65536"/>
              <a:gd name="T14" fmla="*/ 0 60000 65536"/>
              <a:gd name="T15" fmla="*/ 0 60000 65536"/>
              <a:gd name="T16" fmla="*/ 0 60000 65536"/>
              <a:gd name="T17" fmla="*/ 0 60000 65536"/>
              <a:gd name="T18" fmla="*/ 0 w 34"/>
              <a:gd name="T19" fmla="*/ 0 h 11"/>
              <a:gd name="T20" fmla="*/ 34 w 34"/>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34" h="11">
                <a:moveTo>
                  <a:pt x="34" y="0"/>
                </a:moveTo>
                <a:lnTo>
                  <a:pt x="34" y="5"/>
                </a:lnTo>
                <a:lnTo>
                  <a:pt x="1" y="11"/>
                </a:lnTo>
                <a:lnTo>
                  <a:pt x="0" y="11"/>
                </a:lnTo>
                <a:lnTo>
                  <a:pt x="2" y="5"/>
                </a:lnTo>
                <a:lnTo>
                  <a:pt x="34" y="0"/>
                </a:lnTo>
                <a:close/>
              </a:path>
            </a:pathLst>
          </a:custGeom>
          <a:noFill/>
          <a:ln w="9525">
            <a:noFill/>
            <a:round/>
            <a:headEnd/>
            <a:tailEnd/>
          </a:ln>
        </p:spPr>
        <p:txBody>
          <a:bodyPr/>
          <a:lstStyle/>
          <a:p>
            <a:pPr>
              <a:buNone/>
            </a:pPr>
            <a:endParaRPr lang="en-US" i="1"/>
          </a:p>
        </p:txBody>
      </p:sp>
      <p:sp>
        <p:nvSpPr>
          <p:cNvPr id="57359" name="Freeform 13"/>
          <p:cNvSpPr>
            <a:spLocks/>
          </p:cNvSpPr>
          <p:nvPr/>
        </p:nvSpPr>
        <p:spPr bwMode="auto">
          <a:xfrm>
            <a:off x="5600700" y="5435600"/>
            <a:ext cx="3175" cy="3175"/>
          </a:xfrm>
          <a:custGeom>
            <a:avLst/>
            <a:gdLst>
              <a:gd name="T0" fmla="*/ 3175 w 6"/>
              <a:gd name="T1" fmla="*/ 794 h 8"/>
              <a:gd name="T2" fmla="*/ 2117 w 6"/>
              <a:gd name="T3" fmla="*/ 3175 h 8"/>
              <a:gd name="T4" fmla="*/ 0 w 6"/>
              <a:gd name="T5" fmla="*/ 1588 h 8"/>
              <a:gd name="T6" fmla="*/ 0 w 6"/>
              <a:gd name="T7" fmla="*/ 794 h 8"/>
              <a:gd name="T8" fmla="*/ 1588 w 6"/>
              <a:gd name="T9" fmla="*/ 0 h 8"/>
              <a:gd name="T10" fmla="*/ 3175 w 6"/>
              <a:gd name="T11" fmla="*/ 794 h 8"/>
              <a:gd name="T12" fmla="*/ 0 60000 65536"/>
              <a:gd name="T13" fmla="*/ 0 60000 65536"/>
              <a:gd name="T14" fmla="*/ 0 60000 65536"/>
              <a:gd name="T15" fmla="*/ 0 60000 65536"/>
              <a:gd name="T16" fmla="*/ 0 60000 65536"/>
              <a:gd name="T17" fmla="*/ 0 60000 65536"/>
              <a:gd name="T18" fmla="*/ 0 w 6"/>
              <a:gd name="T19" fmla="*/ 0 h 8"/>
              <a:gd name="T20" fmla="*/ 6 w 6"/>
              <a:gd name="T21" fmla="*/ 8 h 8"/>
            </a:gdLst>
            <a:ahLst/>
            <a:cxnLst>
              <a:cxn ang="T12">
                <a:pos x="T0" y="T1"/>
              </a:cxn>
              <a:cxn ang="T13">
                <a:pos x="T2" y="T3"/>
              </a:cxn>
              <a:cxn ang="T14">
                <a:pos x="T4" y="T5"/>
              </a:cxn>
              <a:cxn ang="T15">
                <a:pos x="T6" y="T7"/>
              </a:cxn>
              <a:cxn ang="T16">
                <a:pos x="T8" y="T9"/>
              </a:cxn>
              <a:cxn ang="T17">
                <a:pos x="T10" y="T11"/>
              </a:cxn>
            </a:cxnLst>
            <a:rect l="T18" t="T19" r="T20" b="T21"/>
            <a:pathLst>
              <a:path w="6" h="8">
                <a:moveTo>
                  <a:pt x="6" y="2"/>
                </a:moveTo>
                <a:lnTo>
                  <a:pt x="4" y="8"/>
                </a:lnTo>
                <a:lnTo>
                  <a:pt x="0" y="4"/>
                </a:lnTo>
                <a:lnTo>
                  <a:pt x="0" y="2"/>
                </a:lnTo>
                <a:lnTo>
                  <a:pt x="3" y="0"/>
                </a:lnTo>
                <a:lnTo>
                  <a:pt x="6" y="2"/>
                </a:lnTo>
                <a:close/>
              </a:path>
            </a:pathLst>
          </a:custGeom>
          <a:noFill/>
          <a:ln w="9525">
            <a:noFill/>
            <a:round/>
            <a:headEnd/>
            <a:tailEnd/>
          </a:ln>
        </p:spPr>
        <p:txBody>
          <a:bodyPr/>
          <a:lstStyle/>
          <a:p>
            <a:pPr>
              <a:buNone/>
            </a:pPr>
            <a:endParaRPr lang="en-US" i="1"/>
          </a:p>
        </p:txBody>
      </p:sp>
      <p:sp>
        <p:nvSpPr>
          <p:cNvPr id="57360" name="Freeform 14"/>
          <p:cNvSpPr>
            <a:spLocks/>
          </p:cNvSpPr>
          <p:nvPr/>
        </p:nvSpPr>
        <p:spPr bwMode="auto">
          <a:xfrm>
            <a:off x="5595938" y="5427663"/>
            <a:ext cx="3175" cy="3175"/>
          </a:xfrm>
          <a:custGeom>
            <a:avLst/>
            <a:gdLst>
              <a:gd name="T0" fmla="*/ 3175 w 6"/>
              <a:gd name="T1" fmla="*/ 454 h 7"/>
              <a:gd name="T2" fmla="*/ 2646 w 6"/>
              <a:gd name="T3" fmla="*/ 3175 h 7"/>
              <a:gd name="T4" fmla="*/ 0 w 6"/>
              <a:gd name="T5" fmla="*/ 2268 h 7"/>
              <a:gd name="T6" fmla="*/ 0 w 6"/>
              <a:gd name="T7" fmla="*/ 0 h 7"/>
              <a:gd name="T8" fmla="*/ 0 w 6"/>
              <a:gd name="T9" fmla="*/ 0 h 7"/>
              <a:gd name="T10" fmla="*/ 3175 w 6"/>
              <a:gd name="T11" fmla="*/ 454 h 7"/>
              <a:gd name="T12" fmla="*/ 0 60000 65536"/>
              <a:gd name="T13" fmla="*/ 0 60000 65536"/>
              <a:gd name="T14" fmla="*/ 0 60000 65536"/>
              <a:gd name="T15" fmla="*/ 0 60000 65536"/>
              <a:gd name="T16" fmla="*/ 0 60000 65536"/>
              <a:gd name="T17" fmla="*/ 0 60000 65536"/>
              <a:gd name="T18" fmla="*/ 0 w 6"/>
              <a:gd name="T19" fmla="*/ 0 h 7"/>
              <a:gd name="T20" fmla="*/ 6 w 6"/>
              <a:gd name="T21" fmla="*/ 7 h 7"/>
            </a:gdLst>
            <a:ahLst/>
            <a:cxnLst>
              <a:cxn ang="T12">
                <a:pos x="T0" y="T1"/>
              </a:cxn>
              <a:cxn ang="T13">
                <a:pos x="T2" y="T3"/>
              </a:cxn>
              <a:cxn ang="T14">
                <a:pos x="T4" y="T5"/>
              </a:cxn>
              <a:cxn ang="T15">
                <a:pos x="T6" y="T7"/>
              </a:cxn>
              <a:cxn ang="T16">
                <a:pos x="T8" y="T9"/>
              </a:cxn>
              <a:cxn ang="T17">
                <a:pos x="T10" y="T11"/>
              </a:cxn>
            </a:cxnLst>
            <a:rect l="T18" t="T19" r="T20" b="T21"/>
            <a:pathLst>
              <a:path w="6" h="7">
                <a:moveTo>
                  <a:pt x="6" y="1"/>
                </a:moveTo>
                <a:lnTo>
                  <a:pt x="5" y="7"/>
                </a:lnTo>
                <a:lnTo>
                  <a:pt x="0" y="5"/>
                </a:lnTo>
                <a:lnTo>
                  <a:pt x="0" y="0"/>
                </a:lnTo>
                <a:lnTo>
                  <a:pt x="6" y="1"/>
                </a:lnTo>
                <a:close/>
              </a:path>
            </a:pathLst>
          </a:custGeom>
          <a:noFill/>
          <a:ln w="9525">
            <a:noFill/>
            <a:round/>
            <a:headEnd/>
            <a:tailEnd/>
          </a:ln>
        </p:spPr>
        <p:txBody>
          <a:bodyPr/>
          <a:lstStyle/>
          <a:p>
            <a:pPr>
              <a:buNone/>
            </a:pPr>
            <a:endParaRPr lang="en-US" i="1"/>
          </a:p>
        </p:txBody>
      </p:sp>
      <p:sp>
        <p:nvSpPr>
          <p:cNvPr id="57361" name="Freeform 15"/>
          <p:cNvSpPr>
            <a:spLocks/>
          </p:cNvSpPr>
          <p:nvPr/>
        </p:nvSpPr>
        <p:spPr bwMode="auto">
          <a:xfrm>
            <a:off x="5353050" y="5199063"/>
            <a:ext cx="7938" cy="4762"/>
          </a:xfrm>
          <a:custGeom>
            <a:avLst/>
            <a:gdLst>
              <a:gd name="T0" fmla="*/ 992 w 16"/>
              <a:gd name="T1" fmla="*/ 4762 h 12"/>
              <a:gd name="T2" fmla="*/ 0 w 16"/>
              <a:gd name="T3" fmla="*/ 3175 h 12"/>
              <a:gd name="T4" fmla="*/ 6946 w 16"/>
              <a:gd name="T5" fmla="*/ 0 h 12"/>
              <a:gd name="T6" fmla="*/ 7938 w 16"/>
              <a:gd name="T7" fmla="*/ 1191 h 12"/>
              <a:gd name="T8" fmla="*/ 7938 w 16"/>
              <a:gd name="T9" fmla="*/ 1587 h 12"/>
              <a:gd name="T10" fmla="*/ 992 w 16"/>
              <a:gd name="T11" fmla="*/ 4762 h 12"/>
              <a:gd name="T12" fmla="*/ 0 60000 65536"/>
              <a:gd name="T13" fmla="*/ 0 60000 65536"/>
              <a:gd name="T14" fmla="*/ 0 60000 65536"/>
              <a:gd name="T15" fmla="*/ 0 60000 65536"/>
              <a:gd name="T16" fmla="*/ 0 60000 65536"/>
              <a:gd name="T17" fmla="*/ 0 60000 65536"/>
              <a:gd name="T18" fmla="*/ 0 w 16"/>
              <a:gd name="T19" fmla="*/ 0 h 12"/>
              <a:gd name="T20" fmla="*/ 16 w 1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6" h="12">
                <a:moveTo>
                  <a:pt x="2" y="12"/>
                </a:moveTo>
                <a:lnTo>
                  <a:pt x="0" y="8"/>
                </a:lnTo>
                <a:lnTo>
                  <a:pt x="14" y="0"/>
                </a:lnTo>
                <a:lnTo>
                  <a:pt x="16" y="3"/>
                </a:lnTo>
                <a:lnTo>
                  <a:pt x="16" y="4"/>
                </a:lnTo>
                <a:lnTo>
                  <a:pt x="2" y="12"/>
                </a:lnTo>
                <a:close/>
              </a:path>
            </a:pathLst>
          </a:custGeom>
          <a:noFill/>
          <a:ln w="9525">
            <a:noFill/>
            <a:round/>
            <a:headEnd/>
            <a:tailEnd/>
          </a:ln>
        </p:spPr>
        <p:txBody>
          <a:bodyPr/>
          <a:lstStyle/>
          <a:p>
            <a:pPr>
              <a:buNone/>
            </a:pPr>
            <a:endParaRPr lang="en-US"/>
          </a:p>
        </p:txBody>
      </p:sp>
      <p:sp>
        <p:nvSpPr>
          <p:cNvPr id="57362" name="Freeform 16"/>
          <p:cNvSpPr>
            <a:spLocks/>
          </p:cNvSpPr>
          <p:nvPr/>
        </p:nvSpPr>
        <p:spPr bwMode="auto">
          <a:xfrm>
            <a:off x="5365750" y="5191125"/>
            <a:ext cx="3175" cy="1588"/>
          </a:xfrm>
          <a:custGeom>
            <a:avLst/>
            <a:gdLst>
              <a:gd name="T0" fmla="*/ 3175 w 5"/>
              <a:gd name="T1" fmla="*/ 1588 h 4"/>
              <a:gd name="T2" fmla="*/ 635 w 5"/>
              <a:gd name="T3" fmla="*/ 1588 h 4"/>
              <a:gd name="T4" fmla="*/ 0 w 5"/>
              <a:gd name="T5" fmla="*/ 397 h 4"/>
              <a:gd name="T6" fmla="*/ 0 w 5"/>
              <a:gd name="T7" fmla="*/ 397 h 4"/>
              <a:gd name="T8" fmla="*/ 2540 w 5"/>
              <a:gd name="T9" fmla="*/ 0 h 4"/>
              <a:gd name="T10" fmla="*/ 3175 w 5"/>
              <a:gd name="T11" fmla="*/ 1588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4"/>
                </a:moveTo>
                <a:lnTo>
                  <a:pt x="1" y="4"/>
                </a:lnTo>
                <a:lnTo>
                  <a:pt x="0" y="1"/>
                </a:lnTo>
                <a:lnTo>
                  <a:pt x="4" y="0"/>
                </a:lnTo>
                <a:lnTo>
                  <a:pt x="5" y="4"/>
                </a:lnTo>
                <a:close/>
              </a:path>
            </a:pathLst>
          </a:custGeom>
          <a:noFill/>
          <a:ln w="9525">
            <a:noFill/>
            <a:round/>
            <a:headEnd/>
            <a:tailEnd/>
          </a:ln>
        </p:spPr>
        <p:txBody>
          <a:bodyPr/>
          <a:lstStyle/>
          <a:p>
            <a:pPr>
              <a:buNone/>
            </a:pPr>
            <a:endParaRPr lang="en-US"/>
          </a:p>
        </p:txBody>
      </p:sp>
      <p:sp>
        <p:nvSpPr>
          <p:cNvPr id="57363" name="Freeform 17"/>
          <p:cNvSpPr>
            <a:spLocks/>
          </p:cNvSpPr>
          <p:nvPr/>
        </p:nvSpPr>
        <p:spPr bwMode="auto">
          <a:xfrm>
            <a:off x="5365750" y="5187950"/>
            <a:ext cx="1588" cy="3175"/>
          </a:xfrm>
          <a:custGeom>
            <a:avLst/>
            <a:gdLst>
              <a:gd name="T0" fmla="*/ 1588 w 4"/>
              <a:gd name="T1" fmla="*/ 2778 h 8"/>
              <a:gd name="T2" fmla="*/ 0 w 4"/>
              <a:gd name="T3" fmla="*/ 3175 h 8"/>
              <a:gd name="T4" fmla="*/ 0 w 4"/>
              <a:gd name="T5" fmla="*/ 1191 h 8"/>
              <a:gd name="T6" fmla="*/ 1191 w 4"/>
              <a:gd name="T7" fmla="*/ 0 h 8"/>
              <a:gd name="T8" fmla="*/ 1191 w 4"/>
              <a:gd name="T9" fmla="*/ 397 h 8"/>
              <a:gd name="T10" fmla="*/ 1588 w 4"/>
              <a:gd name="T11" fmla="*/ 2778 h 8"/>
              <a:gd name="T12" fmla="*/ 0 60000 65536"/>
              <a:gd name="T13" fmla="*/ 0 60000 65536"/>
              <a:gd name="T14" fmla="*/ 0 60000 65536"/>
              <a:gd name="T15" fmla="*/ 0 60000 65536"/>
              <a:gd name="T16" fmla="*/ 0 60000 65536"/>
              <a:gd name="T17" fmla="*/ 0 60000 65536"/>
              <a:gd name="T18" fmla="*/ 0 w 4"/>
              <a:gd name="T19" fmla="*/ 0 h 8"/>
              <a:gd name="T20" fmla="*/ 4 w 4"/>
              <a:gd name="T21" fmla="*/ 8 h 8"/>
            </a:gdLst>
            <a:ahLst/>
            <a:cxnLst>
              <a:cxn ang="T12">
                <a:pos x="T0" y="T1"/>
              </a:cxn>
              <a:cxn ang="T13">
                <a:pos x="T2" y="T3"/>
              </a:cxn>
              <a:cxn ang="T14">
                <a:pos x="T4" y="T5"/>
              </a:cxn>
              <a:cxn ang="T15">
                <a:pos x="T6" y="T7"/>
              </a:cxn>
              <a:cxn ang="T16">
                <a:pos x="T8" y="T9"/>
              </a:cxn>
              <a:cxn ang="T17">
                <a:pos x="T10" y="T11"/>
              </a:cxn>
            </a:cxnLst>
            <a:rect l="T18" t="T19" r="T20" b="T21"/>
            <a:pathLst>
              <a:path w="4" h="8">
                <a:moveTo>
                  <a:pt x="4" y="7"/>
                </a:moveTo>
                <a:lnTo>
                  <a:pt x="0" y="8"/>
                </a:lnTo>
                <a:lnTo>
                  <a:pt x="0" y="3"/>
                </a:lnTo>
                <a:lnTo>
                  <a:pt x="3" y="0"/>
                </a:lnTo>
                <a:lnTo>
                  <a:pt x="3" y="1"/>
                </a:lnTo>
                <a:lnTo>
                  <a:pt x="4" y="7"/>
                </a:lnTo>
                <a:close/>
              </a:path>
            </a:pathLst>
          </a:custGeom>
          <a:noFill/>
          <a:ln w="9525">
            <a:noFill/>
            <a:round/>
            <a:headEnd/>
            <a:tailEnd/>
          </a:ln>
        </p:spPr>
        <p:txBody>
          <a:bodyPr/>
          <a:lstStyle/>
          <a:p>
            <a:pPr>
              <a:buNone/>
            </a:pPr>
            <a:endParaRPr lang="en-US"/>
          </a:p>
        </p:txBody>
      </p:sp>
      <p:sp>
        <p:nvSpPr>
          <p:cNvPr id="57364" name="Freeform 18"/>
          <p:cNvSpPr>
            <a:spLocks/>
          </p:cNvSpPr>
          <p:nvPr/>
        </p:nvSpPr>
        <p:spPr bwMode="auto">
          <a:xfrm>
            <a:off x="5321300" y="5138738"/>
            <a:ext cx="3175" cy="1587"/>
          </a:xfrm>
          <a:custGeom>
            <a:avLst/>
            <a:gdLst>
              <a:gd name="T0" fmla="*/ 3175 w 4"/>
              <a:gd name="T1" fmla="*/ 317 h 5"/>
              <a:gd name="T2" fmla="*/ 1588 w 4"/>
              <a:gd name="T3" fmla="*/ 1587 h 5"/>
              <a:gd name="T4" fmla="*/ 0 w 4"/>
              <a:gd name="T5" fmla="*/ 1270 h 5"/>
              <a:gd name="T6" fmla="*/ 0 w 4"/>
              <a:gd name="T7" fmla="*/ 952 h 5"/>
              <a:gd name="T8" fmla="*/ 1588 w 4"/>
              <a:gd name="T9" fmla="*/ 0 h 5"/>
              <a:gd name="T10" fmla="*/ 3175 w 4"/>
              <a:gd name="T11" fmla="*/ 317 h 5"/>
              <a:gd name="T12" fmla="*/ 0 60000 65536"/>
              <a:gd name="T13" fmla="*/ 0 60000 65536"/>
              <a:gd name="T14" fmla="*/ 0 60000 65536"/>
              <a:gd name="T15" fmla="*/ 0 60000 65536"/>
              <a:gd name="T16" fmla="*/ 0 60000 65536"/>
              <a:gd name="T17" fmla="*/ 0 60000 65536"/>
              <a:gd name="T18" fmla="*/ 0 w 4"/>
              <a:gd name="T19" fmla="*/ 0 h 5"/>
              <a:gd name="T20" fmla="*/ 4 w 4"/>
              <a:gd name="T21" fmla="*/ 5 h 5"/>
            </a:gdLst>
            <a:ahLst/>
            <a:cxnLst>
              <a:cxn ang="T12">
                <a:pos x="T0" y="T1"/>
              </a:cxn>
              <a:cxn ang="T13">
                <a:pos x="T2" y="T3"/>
              </a:cxn>
              <a:cxn ang="T14">
                <a:pos x="T4" y="T5"/>
              </a:cxn>
              <a:cxn ang="T15">
                <a:pos x="T6" y="T7"/>
              </a:cxn>
              <a:cxn ang="T16">
                <a:pos x="T8" y="T9"/>
              </a:cxn>
              <a:cxn ang="T17">
                <a:pos x="T10" y="T11"/>
              </a:cxn>
            </a:cxnLst>
            <a:rect l="T18" t="T19" r="T20" b="T21"/>
            <a:pathLst>
              <a:path w="4" h="5">
                <a:moveTo>
                  <a:pt x="4" y="1"/>
                </a:moveTo>
                <a:lnTo>
                  <a:pt x="2" y="5"/>
                </a:lnTo>
                <a:lnTo>
                  <a:pt x="0" y="4"/>
                </a:lnTo>
                <a:lnTo>
                  <a:pt x="0" y="3"/>
                </a:lnTo>
                <a:lnTo>
                  <a:pt x="2" y="0"/>
                </a:lnTo>
                <a:lnTo>
                  <a:pt x="4" y="1"/>
                </a:lnTo>
                <a:close/>
              </a:path>
            </a:pathLst>
          </a:custGeom>
          <a:noFill/>
          <a:ln w="9525">
            <a:noFill/>
            <a:round/>
            <a:headEnd/>
            <a:tailEnd/>
          </a:ln>
        </p:spPr>
        <p:txBody>
          <a:bodyPr/>
          <a:lstStyle/>
          <a:p>
            <a:pPr>
              <a:buNone/>
            </a:pPr>
            <a:endParaRPr lang="en-US"/>
          </a:p>
        </p:txBody>
      </p:sp>
      <p:sp>
        <p:nvSpPr>
          <p:cNvPr id="57365" name="Freeform 19"/>
          <p:cNvSpPr>
            <a:spLocks/>
          </p:cNvSpPr>
          <p:nvPr/>
        </p:nvSpPr>
        <p:spPr bwMode="auto">
          <a:xfrm>
            <a:off x="5321300" y="5137150"/>
            <a:ext cx="1588" cy="1588"/>
          </a:xfrm>
          <a:custGeom>
            <a:avLst/>
            <a:gdLst>
              <a:gd name="T0" fmla="*/ 1588 w 4"/>
              <a:gd name="T1" fmla="*/ 907 h 7"/>
              <a:gd name="T2" fmla="*/ 794 w 4"/>
              <a:gd name="T3" fmla="*/ 1588 h 7"/>
              <a:gd name="T4" fmla="*/ 0 w 4"/>
              <a:gd name="T5" fmla="*/ 681 h 7"/>
              <a:gd name="T6" fmla="*/ 1191 w 4"/>
              <a:gd name="T7" fmla="*/ 0 h 7"/>
              <a:gd name="T8" fmla="*/ 1191 w 4"/>
              <a:gd name="T9" fmla="*/ 0 h 7"/>
              <a:gd name="T10" fmla="*/ 1588 w 4"/>
              <a:gd name="T11" fmla="*/ 907 h 7"/>
              <a:gd name="T12" fmla="*/ 0 60000 65536"/>
              <a:gd name="T13" fmla="*/ 0 60000 65536"/>
              <a:gd name="T14" fmla="*/ 0 60000 65536"/>
              <a:gd name="T15" fmla="*/ 0 60000 65536"/>
              <a:gd name="T16" fmla="*/ 0 60000 65536"/>
              <a:gd name="T17" fmla="*/ 0 60000 65536"/>
              <a:gd name="T18" fmla="*/ 0 w 4"/>
              <a:gd name="T19" fmla="*/ 0 h 7"/>
              <a:gd name="T20" fmla="*/ 4 w 4"/>
              <a:gd name="T21" fmla="*/ 7 h 7"/>
            </a:gdLst>
            <a:ahLst/>
            <a:cxnLst>
              <a:cxn ang="T12">
                <a:pos x="T0" y="T1"/>
              </a:cxn>
              <a:cxn ang="T13">
                <a:pos x="T2" y="T3"/>
              </a:cxn>
              <a:cxn ang="T14">
                <a:pos x="T4" y="T5"/>
              </a:cxn>
              <a:cxn ang="T15">
                <a:pos x="T6" y="T7"/>
              </a:cxn>
              <a:cxn ang="T16">
                <a:pos x="T8" y="T9"/>
              </a:cxn>
              <a:cxn ang="T17">
                <a:pos x="T10" y="T11"/>
              </a:cxn>
            </a:cxnLst>
            <a:rect l="T18" t="T19" r="T20" b="T21"/>
            <a:pathLst>
              <a:path w="4" h="7">
                <a:moveTo>
                  <a:pt x="4" y="4"/>
                </a:moveTo>
                <a:lnTo>
                  <a:pt x="2" y="7"/>
                </a:lnTo>
                <a:lnTo>
                  <a:pt x="0" y="3"/>
                </a:lnTo>
                <a:lnTo>
                  <a:pt x="3" y="0"/>
                </a:lnTo>
                <a:lnTo>
                  <a:pt x="4" y="4"/>
                </a:lnTo>
                <a:close/>
              </a:path>
            </a:pathLst>
          </a:custGeom>
          <a:noFill/>
          <a:ln w="9525">
            <a:noFill/>
            <a:round/>
            <a:headEnd/>
            <a:tailEnd/>
          </a:ln>
        </p:spPr>
        <p:txBody>
          <a:bodyPr/>
          <a:lstStyle/>
          <a:p>
            <a:pPr>
              <a:buNone/>
            </a:pPr>
            <a:endParaRPr lang="en-US"/>
          </a:p>
        </p:txBody>
      </p:sp>
      <p:sp>
        <p:nvSpPr>
          <p:cNvPr id="57366" name="Freeform 20"/>
          <p:cNvSpPr>
            <a:spLocks/>
          </p:cNvSpPr>
          <p:nvPr/>
        </p:nvSpPr>
        <p:spPr bwMode="auto">
          <a:xfrm>
            <a:off x="5280025" y="5037138"/>
            <a:ext cx="7938" cy="23812"/>
          </a:xfrm>
          <a:custGeom>
            <a:avLst/>
            <a:gdLst>
              <a:gd name="T0" fmla="*/ 7938 w 14"/>
              <a:gd name="T1" fmla="*/ 23812 h 60"/>
              <a:gd name="T2" fmla="*/ 5103 w 14"/>
              <a:gd name="T3" fmla="*/ 23812 h 60"/>
              <a:gd name="T4" fmla="*/ 0 w 14"/>
              <a:gd name="T5" fmla="*/ 0 h 60"/>
              <a:gd name="T6" fmla="*/ 0 w 14"/>
              <a:gd name="T7" fmla="*/ 0 h 60"/>
              <a:gd name="T8" fmla="*/ 2268 w 14"/>
              <a:gd name="T9" fmla="*/ 0 h 60"/>
              <a:gd name="T10" fmla="*/ 7938 w 14"/>
              <a:gd name="T11" fmla="*/ 23812 h 60"/>
              <a:gd name="T12" fmla="*/ 0 60000 65536"/>
              <a:gd name="T13" fmla="*/ 0 60000 65536"/>
              <a:gd name="T14" fmla="*/ 0 60000 65536"/>
              <a:gd name="T15" fmla="*/ 0 60000 65536"/>
              <a:gd name="T16" fmla="*/ 0 60000 65536"/>
              <a:gd name="T17" fmla="*/ 0 60000 65536"/>
              <a:gd name="T18" fmla="*/ 0 w 14"/>
              <a:gd name="T19" fmla="*/ 0 h 60"/>
              <a:gd name="T20" fmla="*/ 14 w 14"/>
              <a:gd name="T21" fmla="*/ 60 h 60"/>
            </a:gdLst>
            <a:ahLst/>
            <a:cxnLst>
              <a:cxn ang="T12">
                <a:pos x="T0" y="T1"/>
              </a:cxn>
              <a:cxn ang="T13">
                <a:pos x="T2" y="T3"/>
              </a:cxn>
              <a:cxn ang="T14">
                <a:pos x="T4" y="T5"/>
              </a:cxn>
              <a:cxn ang="T15">
                <a:pos x="T6" y="T7"/>
              </a:cxn>
              <a:cxn ang="T16">
                <a:pos x="T8" y="T9"/>
              </a:cxn>
              <a:cxn ang="T17">
                <a:pos x="T10" y="T11"/>
              </a:cxn>
            </a:cxnLst>
            <a:rect l="T18" t="T19" r="T20" b="T21"/>
            <a:pathLst>
              <a:path w="14" h="60">
                <a:moveTo>
                  <a:pt x="14" y="60"/>
                </a:moveTo>
                <a:lnTo>
                  <a:pt x="9" y="60"/>
                </a:lnTo>
                <a:lnTo>
                  <a:pt x="0" y="0"/>
                </a:lnTo>
                <a:lnTo>
                  <a:pt x="4" y="0"/>
                </a:lnTo>
                <a:lnTo>
                  <a:pt x="14" y="60"/>
                </a:lnTo>
                <a:close/>
              </a:path>
            </a:pathLst>
          </a:custGeom>
          <a:noFill/>
          <a:ln w="9525">
            <a:noFill/>
            <a:round/>
            <a:headEnd/>
            <a:tailEnd/>
          </a:ln>
        </p:spPr>
        <p:txBody>
          <a:bodyPr/>
          <a:lstStyle/>
          <a:p>
            <a:pPr>
              <a:buNone/>
            </a:pPr>
            <a:endParaRPr lang="en-US"/>
          </a:p>
        </p:txBody>
      </p:sp>
      <p:sp>
        <p:nvSpPr>
          <p:cNvPr id="57367" name="Freeform 21"/>
          <p:cNvSpPr>
            <a:spLocks/>
          </p:cNvSpPr>
          <p:nvPr/>
        </p:nvSpPr>
        <p:spPr bwMode="auto">
          <a:xfrm>
            <a:off x="5272088" y="4979988"/>
            <a:ext cx="3175" cy="9525"/>
          </a:xfrm>
          <a:custGeom>
            <a:avLst/>
            <a:gdLst>
              <a:gd name="T0" fmla="*/ 3175 w 7"/>
              <a:gd name="T1" fmla="*/ 9525 h 27"/>
              <a:gd name="T2" fmla="*/ 1361 w 7"/>
              <a:gd name="T3" fmla="*/ 9525 h 27"/>
              <a:gd name="T4" fmla="*/ 0 w 7"/>
              <a:gd name="T5" fmla="*/ 0 h 27"/>
              <a:gd name="T6" fmla="*/ 1814 w 7"/>
              <a:gd name="T7" fmla="*/ 0 h 27"/>
              <a:gd name="T8" fmla="*/ 1814 w 7"/>
              <a:gd name="T9" fmla="*/ 0 h 27"/>
              <a:gd name="T10" fmla="*/ 3175 w 7"/>
              <a:gd name="T11" fmla="*/ 9525 h 27"/>
              <a:gd name="T12" fmla="*/ 0 60000 65536"/>
              <a:gd name="T13" fmla="*/ 0 60000 65536"/>
              <a:gd name="T14" fmla="*/ 0 60000 65536"/>
              <a:gd name="T15" fmla="*/ 0 60000 65536"/>
              <a:gd name="T16" fmla="*/ 0 60000 65536"/>
              <a:gd name="T17" fmla="*/ 0 60000 65536"/>
              <a:gd name="T18" fmla="*/ 0 w 7"/>
              <a:gd name="T19" fmla="*/ 0 h 27"/>
              <a:gd name="T20" fmla="*/ 7 w 7"/>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7" h="27">
                <a:moveTo>
                  <a:pt x="7" y="27"/>
                </a:moveTo>
                <a:lnTo>
                  <a:pt x="3" y="27"/>
                </a:lnTo>
                <a:lnTo>
                  <a:pt x="0" y="0"/>
                </a:lnTo>
                <a:lnTo>
                  <a:pt x="4" y="0"/>
                </a:lnTo>
                <a:lnTo>
                  <a:pt x="7" y="27"/>
                </a:lnTo>
                <a:close/>
              </a:path>
            </a:pathLst>
          </a:custGeom>
          <a:noFill/>
          <a:ln w="9525">
            <a:noFill/>
            <a:round/>
            <a:headEnd/>
            <a:tailEnd/>
          </a:ln>
        </p:spPr>
        <p:txBody>
          <a:bodyPr/>
          <a:lstStyle/>
          <a:p>
            <a:pPr>
              <a:buNone/>
            </a:pPr>
            <a:endParaRPr lang="en-US"/>
          </a:p>
        </p:txBody>
      </p:sp>
      <p:sp>
        <p:nvSpPr>
          <p:cNvPr id="57368" name="Freeform 22"/>
          <p:cNvSpPr>
            <a:spLocks/>
          </p:cNvSpPr>
          <p:nvPr/>
        </p:nvSpPr>
        <p:spPr bwMode="auto">
          <a:xfrm>
            <a:off x="5270500" y="4968875"/>
            <a:ext cx="3175" cy="11113"/>
          </a:xfrm>
          <a:custGeom>
            <a:avLst/>
            <a:gdLst>
              <a:gd name="T0" fmla="*/ 3175 w 8"/>
              <a:gd name="T1" fmla="*/ 11113 h 27"/>
              <a:gd name="T2" fmla="*/ 1588 w 8"/>
              <a:gd name="T3" fmla="*/ 11113 h 27"/>
              <a:gd name="T4" fmla="*/ 0 w 8"/>
              <a:gd name="T5" fmla="*/ 0 h 27"/>
              <a:gd name="T6" fmla="*/ 0 w 8"/>
              <a:gd name="T7" fmla="*/ 0 h 27"/>
              <a:gd name="T8" fmla="*/ 1588 w 8"/>
              <a:gd name="T9" fmla="*/ 0 h 27"/>
              <a:gd name="T10" fmla="*/ 3175 w 8"/>
              <a:gd name="T11" fmla="*/ 11113 h 27"/>
              <a:gd name="T12" fmla="*/ 0 60000 65536"/>
              <a:gd name="T13" fmla="*/ 0 60000 65536"/>
              <a:gd name="T14" fmla="*/ 0 60000 65536"/>
              <a:gd name="T15" fmla="*/ 0 60000 65536"/>
              <a:gd name="T16" fmla="*/ 0 60000 65536"/>
              <a:gd name="T17" fmla="*/ 0 60000 65536"/>
              <a:gd name="T18" fmla="*/ 0 w 8"/>
              <a:gd name="T19" fmla="*/ 0 h 27"/>
              <a:gd name="T20" fmla="*/ 8 w 8"/>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8" h="27">
                <a:moveTo>
                  <a:pt x="8" y="27"/>
                </a:moveTo>
                <a:lnTo>
                  <a:pt x="4" y="27"/>
                </a:lnTo>
                <a:lnTo>
                  <a:pt x="0" y="0"/>
                </a:lnTo>
                <a:lnTo>
                  <a:pt x="4" y="0"/>
                </a:lnTo>
                <a:lnTo>
                  <a:pt x="8" y="27"/>
                </a:lnTo>
                <a:close/>
              </a:path>
            </a:pathLst>
          </a:custGeom>
          <a:noFill/>
          <a:ln w="9525">
            <a:noFill/>
            <a:round/>
            <a:headEnd/>
            <a:tailEnd/>
          </a:ln>
        </p:spPr>
        <p:txBody>
          <a:bodyPr/>
          <a:lstStyle/>
          <a:p>
            <a:pPr>
              <a:buNone/>
            </a:pPr>
            <a:endParaRPr lang="en-US"/>
          </a:p>
        </p:txBody>
      </p:sp>
      <p:sp>
        <p:nvSpPr>
          <p:cNvPr id="57369" name="Freeform 23"/>
          <p:cNvSpPr>
            <a:spLocks/>
          </p:cNvSpPr>
          <p:nvPr/>
        </p:nvSpPr>
        <p:spPr bwMode="auto">
          <a:xfrm>
            <a:off x="5270500" y="4967288"/>
            <a:ext cx="1588" cy="1587"/>
          </a:xfrm>
          <a:custGeom>
            <a:avLst/>
            <a:gdLst>
              <a:gd name="T0" fmla="*/ 1588 w 4"/>
              <a:gd name="T1" fmla="*/ 1587 h 4"/>
              <a:gd name="T2" fmla="*/ 0 w 4"/>
              <a:gd name="T3" fmla="*/ 1587 h 4"/>
              <a:gd name="T4" fmla="*/ 0 w 4"/>
              <a:gd name="T5" fmla="*/ 0 h 4"/>
              <a:gd name="T6" fmla="*/ 1588 w 4"/>
              <a:gd name="T7" fmla="*/ 0 h 4"/>
              <a:gd name="T8" fmla="*/ 1588 w 4"/>
              <a:gd name="T9" fmla="*/ 0 h 4"/>
              <a:gd name="T10" fmla="*/ 1588 w 4"/>
              <a:gd name="T11" fmla="*/ 1587 h 4"/>
              <a:gd name="T12" fmla="*/ 0 60000 65536"/>
              <a:gd name="T13" fmla="*/ 0 60000 65536"/>
              <a:gd name="T14" fmla="*/ 0 60000 65536"/>
              <a:gd name="T15" fmla="*/ 0 60000 65536"/>
              <a:gd name="T16" fmla="*/ 0 60000 65536"/>
              <a:gd name="T17" fmla="*/ 0 60000 65536"/>
              <a:gd name="T18" fmla="*/ 0 w 4"/>
              <a:gd name="T19" fmla="*/ 0 h 4"/>
              <a:gd name="T20" fmla="*/ 4 w 4"/>
              <a:gd name="T21" fmla="*/ 4 h 4"/>
            </a:gdLst>
            <a:ahLst/>
            <a:cxnLst>
              <a:cxn ang="T12">
                <a:pos x="T0" y="T1"/>
              </a:cxn>
              <a:cxn ang="T13">
                <a:pos x="T2" y="T3"/>
              </a:cxn>
              <a:cxn ang="T14">
                <a:pos x="T4" y="T5"/>
              </a:cxn>
              <a:cxn ang="T15">
                <a:pos x="T6" y="T7"/>
              </a:cxn>
              <a:cxn ang="T16">
                <a:pos x="T8" y="T9"/>
              </a:cxn>
              <a:cxn ang="T17">
                <a:pos x="T10" y="T11"/>
              </a:cxn>
            </a:cxnLst>
            <a:rect l="T18" t="T19" r="T20" b="T21"/>
            <a:pathLst>
              <a:path w="4" h="4">
                <a:moveTo>
                  <a:pt x="4" y="4"/>
                </a:moveTo>
                <a:lnTo>
                  <a:pt x="0" y="4"/>
                </a:lnTo>
                <a:lnTo>
                  <a:pt x="0" y="0"/>
                </a:lnTo>
                <a:lnTo>
                  <a:pt x="4" y="0"/>
                </a:lnTo>
                <a:lnTo>
                  <a:pt x="4" y="4"/>
                </a:lnTo>
                <a:close/>
              </a:path>
            </a:pathLst>
          </a:custGeom>
          <a:noFill/>
          <a:ln w="9525">
            <a:noFill/>
            <a:round/>
            <a:headEnd/>
            <a:tailEnd/>
          </a:ln>
        </p:spPr>
        <p:txBody>
          <a:bodyPr/>
          <a:lstStyle/>
          <a:p>
            <a:pPr>
              <a:buNone/>
            </a:pPr>
            <a:endParaRPr lang="en-US"/>
          </a:p>
        </p:txBody>
      </p:sp>
      <p:sp>
        <p:nvSpPr>
          <p:cNvPr id="57370" name="Freeform 24"/>
          <p:cNvSpPr>
            <a:spLocks/>
          </p:cNvSpPr>
          <p:nvPr/>
        </p:nvSpPr>
        <p:spPr bwMode="auto">
          <a:xfrm>
            <a:off x="5268913" y="4965700"/>
            <a:ext cx="3175" cy="1588"/>
          </a:xfrm>
          <a:custGeom>
            <a:avLst/>
            <a:gdLst>
              <a:gd name="T0" fmla="*/ 3175 w 5"/>
              <a:gd name="T1" fmla="*/ 1588 h 6"/>
              <a:gd name="T2" fmla="*/ 635 w 5"/>
              <a:gd name="T3" fmla="*/ 1588 h 6"/>
              <a:gd name="T4" fmla="*/ 0 w 5"/>
              <a:gd name="T5" fmla="*/ 529 h 6"/>
              <a:gd name="T6" fmla="*/ 0 w 5"/>
              <a:gd name="T7" fmla="*/ 0 h 6"/>
              <a:gd name="T8" fmla="*/ 2540 w 5"/>
              <a:gd name="T9" fmla="*/ 0 h 6"/>
              <a:gd name="T10" fmla="*/ 3175 w 5"/>
              <a:gd name="T11" fmla="*/ 1588 h 6"/>
              <a:gd name="T12" fmla="*/ 0 60000 65536"/>
              <a:gd name="T13" fmla="*/ 0 60000 65536"/>
              <a:gd name="T14" fmla="*/ 0 60000 65536"/>
              <a:gd name="T15" fmla="*/ 0 60000 65536"/>
              <a:gd name="T16" fmla="*/ 0 60000 65536"/>
              <a:gd name="T17" fmla="*/ 0 60000 65536"/>
              <a:gd name="T18" fmla="*/ 0 w 5"/>
              <a:gd name="T19" fmla="*/ 0 h 6"/>
              <a:gd name="T20" fmla="*/ 5 w 5"/>
              <a:gd name="T21" fmla="*/ 6 h 6"/>
            </a:gdLst>
            <a:ahLst/>
            <a:cxnLst>
              <a:cxn ang="T12">
                <a:pos x="T0" y="T1"/>
              </a:cxn>
              <a:cxn ang="T13">
                <a:pos x="T2" y="T3"/>
              </a:cxn>
              <a:cxn ang="T14">
                <a:pos x="T4" y="T5"/>
              </a:cxn>
              <a:cxn ang="T15">
                <a:pos x="T6" y="T7"/>
              </a:cxn>
              <a:cxn ang="T16">
                <a:pos x="T8" y="T9"/>
              </a:cxn>
              <a:cxn ang="T17">
                <a:pos x="T10" y="T11"/>
              </a:cxn>
            </a:cxnLst>
            <a:rect l="T18" t="T19" r="T20" b="T21"/>
            <a:pathLst>
              <a:path w="5" h="6">
                <a:moveTo>
                  <a:pt x="5" y="6"/>
                </a:moveTo>
                <a:lnTo>
                  <a:pt x="1" y="6"/>
                </a:lnTo>
                <a:lnTo>
                  <a:pt x="0" y="2"/>
                </a:lnTo>
                <a:lnTo>
                  <a:pt x="0" y="0"/>
                </a:lnTo>
                <a:lnTo>
                  <a:pt x="4" y="0"/>
                </a:lnTo>
                <a:lnTo>
                  <a:pt x="5" y="6"/>
                </a:lnTo>
                <a:close/>
              </a:path>
            </a:pathLst>
          </a:custGeom>
          <a:noFill/>
          <a:ln w="9525">
            <a:noFill/>
            <a:round/>
            <a:headEnd/>
            <a:tailEnd/>
          </a:ln>
        </p:spPr>
        <p:txBody>
          <a:bodyPr/>
          <a:lstStyle/>
          <a:p>
            <a:pPr>
              <a:buNone/>
            </a:pPr>
            <a:endParaRPr lang="en-US"/>
          </a:p>
        </p:txBody>
      </p:sp>
      <p:sp>
        <p:nvSpPr>
          <p:cNvPr id="57371" name="Freeform 25"/>
          <p:cNvSpPr>
            <a:spLocks/>
          </p:cNvSpPr>
          <p:nvPr/>
        </p:nvSpPr>
        <p:spPr bwMode="auto">
          <a:xfrm>
            <a:off x="5267325" y="4959350"/>
            <a:ext cx="4763" cy="6350"/>
          </a:xfrm>
          <a:custGeom>
            <a:avLst/>
            <a:gdLst>
              <a:gd name="T0" fmla="*/ 4763 w 7"/>
              <a:gd name="T1" fmla="*/ 6350 h 14"/>
              <a:gd name="T2" fmla="*/ 2041 w 7"/>
              <a:gd name="T3" fmla="*/ 6350 h 14"/>
              <a:gd name="T4" fmla="*/ 0 w 7"/>
              <a:gd name="T5" fmla="*/ 0 h 14"/>
              <a:gd name="T6" fmla="*/ 3402 w 7"/>
              <a:gd name="T7" fmla="*/ 0 h 14"/>
              <a:gd name="T8" fmla="*/ 3402 w 7"/>
              <a:gd name="T9" fmla="*/ 0 h 14"/>
              <a:gd name="T10" fmla="*/ 4763 w 7"/>
              <a:gd name="T11" fmla="*/ 6350 h 14"/>
              <a:gd name="T12" fmla="*/ 0 60000 65536"/>
              <a:gd name="T13" fmla="*/ 0 60000 65536"/>
              <a:gd name="T14" fmla="*/ 0 60000 65536"/>
              <a:gd name="T15" fmla="*/ 0 60000 65536"/>
              <a:gd name="T16" fmla="*/ 0 60000 65536"/>
              <a:gd name="T17" fmla="*/ 0 60000 65536"/>
              <a:gd name="T18" fmla="*/ 0 w 7"/>
              <a:gd name="T19" fmla="*/ 0 h 14"/>
              <a:gd name="T20" fmla="*/ 7 w 7"/>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7" h="14">
                <a:moveTo>
                  <a:pt x="7" y="14"/>
                </a:moveTo>
                <a:lnTo>
                  <a:pt x="3" y="14"/>
                </a:lnTo>
                <a:lnTo>
                  <a:pt x="0" y="0"/>
                </a:lnTo>
                <a:lnTo>
                  <a:pt x="5" y="0"/>
                </a:lnTo>
                <a:lnTo>
                  <a:pt x="7" y="14"/>
                </a:lnTo>
                <a:close/>
              </a:path>
            </a:pathLst>
          </a:custGeom>
          <a:noFill/>
          <a:ln w="9525">
            <a:noFill/>
            <a:round/>
            <a:headEnd/>
            <a:tailEnd/>
          </a:ln>
        </p:spPr>
        <p:txBody>
          <a:bodyPr/>
          <a:lstStyle/>
          <a:p>
            <a:pPr>
              <a:buNone/>
            </a:pPr>
            <a:endParaRPr lang="en-US"/>
          </a:p>
        </p:txBody>
      </p:sp>
      <p:sp>
        <p:nvSpPr>
          <p:cNvPr id="57372" name="Freeform 26"/>
          <p:cNvSpPr>
            <a:spLocks/>
          </p:cNvSpPr>
          <p:nvPr/>
        </p:nvSpPr>
        <p:spPr bwMode="auto">
          <a:xfrm>
            <a:off x="5257800" y="4894263"/>
            <a:ext cx="3175" cy="9525"/>
          </a:xfrm>
          <a:custGeom>
            <a:avLst/>
            <a:gdLst>
              <a:gd name="T0" fmla="*/ 3175 w 5"/>
              <a:gd name="T1" fmla="*/ 9525 h 23"/>
              <a:gd name="T2" fmla="*/ 635 w 5"/>
              <a:gd name="T3" fmla="*/ 9525 h 23"/>
              <a:gd name="T4" fmla="*/ 0 w 5"/>
              <a:gd name="T5" fmla="*/ 0 h 23"/>
              <a:gd name="T6" fmla="*/ 0 w 5"/>
              <a:gd name="T7" fmla="*/ 0 h 23"/>
              <a:gd name="T8" fmla="*/ 2540 w 5"/>
              <a:gd name="T9" fmla="*/ 0 h 23"/>
              <a:gd name="T10" fmla="*/ 3175 w 5"/>
              <a:gd name="T11" fmla="*/ 9525 h 23"/>
              <a:gd name="T12" fmla="*/ 0 60000 65536"/>
              <a:gd name="T13" fmla="*/ 0 60000 65536"/>
              <a:gd name="T14" fmla="*/ 0 60000 65536"/>
              <a:gd name="T15" fmla="*/ 0 60000 65536"/>
              <a:gd name="T16" fmla="*/ 0 60000 65536"/>
              <a:gd name="T17" fmla="*/ 0 60000 65536"/>
              <a:gd name="T18" fmla="*/ 0 w 5"/>
              <a:gd name="T19" fmla="*/ 0 h 23"/>
              <a:gd name="T20" fmla="*/ 5 w 5"/>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5" h="23">
                <a:moveTo>
                  <a:pt x="5" y="23"/>
                </a:moveTo>
                <a:lnTo>
                  <a:pt x="1" y="23"/>
                </a:lnTo>
                <a:lnTo>
                  <a:pt x="0" y="0"/>
                </a:lnTo>
                <a:lnTo>
                  <a:pt x="4" y="0"/>
                </a:lnTo>
                <a:lnTo>
                  <a:pt x="5" y="23"/>
                </a:lnTo>
                <a:close/>
              </a:path>
            </a:pathLst>
          </a:custGeom>
          <a:noFill/>
          <a:ln w="9525">
            <a:noFill/>
            <a:round/>
            <a:headEnd/>
            <a:tailEnd/>
          </a:ln>
        </p:spPr>
        <p:txBody>
          <a:bodyPr/>
          <a:lstStyle/>
          <a:p>
            <a:pPr>
              <a:buNone/>
            </a:pPr>
            <a:endParaRPr lang="en-US"/>
          </a:p>
        </p:txBody>
      </p:sp>
      <p:sp>
        <p:nvSpPr>
          <p:cNvPr id="57373" name="Freeform 27"/>
          <p:cNvSpPr>
            <a:spLocks/>
          </p:cNvSpPr>
          <p:nvPr/>
        </p:nvSpPr>
        <p:spPr bwMode="auto">
          <a:xfrm>
            <a:off x="5257800" y="4868863"/>
            <a:ext cx="4763" cy="25400"/>
          </a:xfrm>
          <a:custGeom>
            <a:avLst/>
            <a:gdLst>
              <a:gd name="T0" fmla="*/ 2117 w 9"/>
              <a:gd name="T1" fmla="*/ 25400 h 63"/>
              <a:gd name="T2" fmla="*/ 0 w 9"/>
              <a:gd name="T3" fmla="*/ 25400 h 63"/>
              <a:gd name="T4" fmla="*/ 2646 w 9"/>
              <a:gd name="T5" fmla="*/ 403 h 63"/>
              <a:gd name="T6" fmla="*/ 3175 w 9"/>
              <a:gd name="T7" fmla="*/ 0 h 63"/>
              <a:gd name="T8" fmla="*/ 4763 w 9"/>
              <a:gd name="T9" fmla="*/ 806 h 63"/>
              <a:gd name="T10" fmla="*/ 2117 w 9"/>
              <a:gd name="T11" fmla="*/ 25400 h 63"/>
              <a:gd name="T12" fmla="*/ 0 60000 65536"/>
              <a:gd name="T13" fmla="*/ 0 60000 65536"/>
              <a:gd name="T14" fmla="*/ 0 60000 65536"/>
              <a:gd name="T15" fmla="*/ 0 60000 65536"/>
              <a:gd name="T16" fmla="*/ 0 60000 65536"/>
              <a:gd name="T17" fmla="*/ 0 60000 65536"/>
              <a:gd name="T18" fmla="*/ 0 w 9"/>
              <a:gd name="T19" fmla="*/ 0 h 63"/>
              <a:gd name="T20" fmla="*/ 9 w 9"/>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9" h="63">
                <a:moveTo>
                  <a:pt x="4" y="63"/>
                </a:moveTo>
                <a:lnTo>
                  <a:pt x="0" y="63"/>
                </a:lnTo>
                <a:lnTo>
                  <a:pt x="5" y="1"/>
                </a:lnTo>
                <a:lnTo>
                  <a:pt x="6" y="0"/>
                </a:lnTo>
                <a:lnTo>
                  <a:pt x="9" y="2"/>
                </a:lnTo>
                <a:lnTo>
                  <a:pt x="4" y="63"/>
                </a:lnTo>
                <a:close/>
              </a:path>
            </a:pathLst>
          </a:custGeom>
          <a:noFill/>
          <a:ln w="9525">
            <a:noFill/>
            <a:round/>
            <a:headEnd/>
            <a:tailEnd/>
          </a:ln>
        </p:spPr>
        <p:txBody>
          <a:bodyPr/>
          <a:lstStyle/>
          <a:p>
            <a:pPr>
              <a:buNone/>
            </a:pPr>
            <a:endParaRPr lang="en-US"/>
          </a:p>
        </p:txBody>
      </p:sp>
      <p:sp>
        <p:nvSpPr>
          <p:cNvPr id="57374" name="Freeform 28"/>
          <p:cNvSpPr>
            <a:spLocks/>
          </p:cNvSpPr>
          <p:nvPr/>
        </p:nvSpPr>
        <p:spPr bwMode="auto">
          <a:xfrm>
            <a:off x="5270500" y="4856163"/>
            <a:ext cx="4763" cy="7937"/>
          </a:xfrm>
          <a:custGeom>
            <a:avLst/>
            <a:gdLst>
              <a:gd name="T0" fmla="*/ 1588 w 9"/>
              <a:gd name="T1" fmla="*/ 7937 h 20"/>
              <a:gd name="T2" fmla="*/ 0 w 9"/>
              <a:gd name="T3" fmla="*/ 7143 h 20"/>
              <a:gd name="T4" fmla="*/ 3175 w 9"/>
              <a:gd name="T5" fmla="*/ 0 h 20"/>
              <a:gd name="T6" fmla="*/ 3175 w 9"/>
              <a:gd name="T7" fmla="*/ 0 h 20"/>
              <a:gd name="T8" fmla="*/ 4763 w 9"/>
              <a:gd name="T9" fmla="*/ 1191 h 20"/>
              <a:gd name="T10" fmla="*/ 1588 w 9"/>
              <a:gd name="T11" fmla="*/ 7937 h 20"/>
              <a:gd name="T12" fmla="*/ 0 60000 65536"/>
              <a:gd name="T13" fmla="*/ 0 60000 65536"/>
              <a:gd name="T14" fmla="*/ 0 60000 65536"/>
              <a:gd name="T15" fmla="*/ 0 60000 65536"/>
              <a:gd name="T16" fmla="*/ 0 60000 65536"/>
              <a:gd name="T17" fmla="*/ 0 60000 65536"/>
              <a:gd name="T18" fmla="*/ 0 w 9"/>
              <a:gd name="T19" fmla="*/ 0 h 20"/>
              <a:gd name="T20" fmla="*/ 9 w 9"/>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9" h="20">
                <a:moveTo>
                  <a:pt x="3" y="20"/>
                </a:moveTo>
                <a:lnTo>
                  <a:pt x="0" y="18"/>
                </a:lnTo>
                <a:lnTo>
                  <a:pt x="6" y="0"/>
                </a:lnTo>
                <a:lnTo>
                  <a:pt x="9" y="3"/>
                </a:lnTo>
                <a:lnTo>
                  <a:pt x="3" y="20"/>
                </a:lnTo>
                <a:close/>
              </a:path>
            </a:pathLst>
          </a:custGeom>
          <a:noFill/>
          <a:ln w="9525">
            <a:noFill/>
            <a:round/>
            <a:headEnd/>
            <a:tailEnd/>
          </a:ln>
        </p:spPr>
        <p:txBody>
          <a:bodyPr/>
          <a:lstStyle/>
          <a:p>
            <a:pPr>
              <a:buNone/>
            </a:pPr>
            <a:endParaRPr lang="en-US"/>
          </a:p>
        </p:txBody>
      </p:sp>
      <p:sp>
        <p:nvSpPr>
          <p:cNvPr id="57375" name="Freeform 29"/>
          <p:cNvSpPr>
            <a:spLocks/>
          </p:cNvSpPr>
          <p:nvPr/>
        </p:nvSpPr>
        <p:spPr bwMode="auto">
          <a:xfrm>
            <a:off x="5273675" y="4854575"/>
            <a:ext cx="1588" cy="3175"/>
          </a:xfrm>
          <a:custGeom>
            <a:avLst/>
            <a:gdLst>
              <a:gd name="T0" fmla="*/ 953 w 5"/>
              <a:gd name="T1" fmla="*/ 3175 h 5"/>
              <a:gd name="T2" fmla="*/ 0 w 5"/>
              <a:gd name="T3" fmla="*/ 1270 h 5"/>
              <a:gd name="T4" fmla="*/ 635 w 5"/>
              <a:gd name="T5" fmla="*/ 0 h 5"/>
              <a:gd name="T6" fmla="*/ 1588 w 5"/>
              <a:gd name="T7" fmla="*/ 1270 h 5"/>
              <a:gd name="T8" fmla="*/ 1270 w 5"/>
              <a:gd name="T9" fmla="*/ 1270 h 5"/>
              <a:gd name="T10" fmla="*/ 953 w 5"/>
              <a:gd name="T11" fmla="*/ 317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3" y="5"/>
                </a:moveTo>
                <a:lnTo>
                  <a:pt x="0" y="2"/>
                </a:lnTo>
                <a:lnTo>
                  <a:pt x="2" y="0"/>
                </a:lnTo>
                <a:lnTo>
                  <a:pt x="5" y="2"/>
                </a:lnTo>
                <a:lnTo>
                  <a:pt x="4" y="2"/>
                </a:lnTo>
                <a:lnTo>
                  <a:pt x="3" y="5"/>
                </a:lnTo>
                <a:close/>
              </a:path>
            </a:pathLst>
          </a:custGeom>
          <a:noFill/>
          <a:ln w="9525">
            <a:noFill/>
            <a:round/>
            <a:headEnd/>
            <a:tailEnd/>
          </a:ln>
        </p:spPr>
        <p:txBody>
          <a:bodyPr/>
          <a:lstStyle/>
          <a:p>
            <a:pPr>
              <a:buNone/>
            </a:pPr>
            <a:endParaRPr lang="en-US"/>
          </a:p>
        </p:txBody>
      </p:sp>
      <p:sp>
        <p:nvSpPr>
          <p:cNvPr id="57376" name="Freeform 30"/>
          <p:cNvSpPr>
            <a:spLocks/>
          </p:cNvSpPr>
          <p:nvPr/>
        </p:nvSpPr>
        <p:spPr bwMode="auto">
          <a:xfrm>
            <a:off x="5284788" y="4829175"/>
            <a:ext cx="3175" cy="3175"/>
          </a:xfrm>
          <a:custGeom>
            <a:avLst/>
            <a:gdLst>
              <a:gd name="T0" fmla="*/ 635 w 5"/>
              <a:gd name="T1" fmla="*/ 3175 h 5"/>
              <a:gd name="T2" fmla="*/ 0 w 5"/>
              <a:gd name="T3" fmla="*/ 0 h 5"/>
              <a:gd name="T4" fmla="*/ 1270 w 5"/>
              <a:gd name="T5" fmla="*/ 0 h 5"/>
              <a:gd name="T6" fmla="*/ 3175 w 5"/>
              <a:gd name="T7" fmla="*/ 1905 h 5"/>
              <a:gd name="T8" fmla="*/ 3175 w 5"/>
              <a:gd name="T9" fmla="*/ 2540 h 5"/>
              <a:gd name="T10" fmla="*/ 635 w 5"/>
              <a:gd name="T11" fmla="*/ 317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1" y="5"/>
                </a:moveTo>
                <a:lnTo>
                  <a:pt x="0" y="0"/>
                </a:lnTo>
                <a:lnTo>
                  <a:pt x="2" y="0"/>
                </a:lnTo>
                <a:lnTo>
                  <a:pt x="5" y="3"/>
                </a:lnTo>
                <a:lnTo>
                  <a:pt x="5" y="4"/>
                </a:lnTo>
                <a:lnTo>
                  <a:pt x="1" y="5"/>
                </a:lnTo>
                <a:close/>
              </a:path>
            </a:pathLst>
          </a:custGeom>
          <a:noFill/>
          <a:ln w="9525">
            <a:noFill/>
            <a:round/>
            <a:headEnd/>
            <a:tailEnd/>
          </a:ln>
        </p:spPr>
        <p:txBody>
          <a:bodyPr/>
          <a:lstStyle/>
          <a:p>
            <a:pPr>
              <a:buNone/>
            </a:pPr>
            <a:endParaRPr lang="en-US"/>
          </a:p>
        </p:txBody>
      </p:sp>
      <p:sp>
        <p:nvSpPr>
          <p:cNvPr id="57377" name="Freeform 31"/>
          <p:cNvSpPr>
            <a:spLocks/>
          </p:cNvSpPr>
          <p:nvPr/>
        </p:nvSpPr>
        <p:spPr bwMode="auto">
          <a:xfrm>
            <a:off x="5292725" y="4818063"/>
            <a:ext cx="6350" cy="7937"/>
          </a:xfrm>
          <a:custGeom>
            <a:avLst/>
            <a:gdLst>
              <a:gd name="T0" fmla="*/ 977 w 13"/>
              <a:gd name="T1" fmla="*/ 7937 h 17"/>
              <a:gd name="T2" fmla="*/ 0 w 13"/>
              <a:gd name="T3" fmla="*/ 7003 h 17"/>
              <a:gd name="T4" fmla="*/ 4396 w 13"/>
              <a:gd name="T5" fmla="*/ 0 h 17"/>
              <a:gd name="T6" fmla="*/ 6350 w 13"/>
              <a:gd name="T7" fmla="*/ 467 h 17"/>
              <a:gd name="T8" fmla="*/ 5862 w 13"/>
              <a:gd name="T9" fmla="*/ 1401 h 17"/>
              <a:gd name="T10" fmla="*/ 977 w 13"/>
              <a:gd name="T11" fmla="*/ 7937 h 17"/>
              <a:gd name="T12" fmla="*/ 0 60000 65536"/>
              <a:gd name="T13" fmla="*/ 0 60000 65536"/>
              <a:gd name="T14" fmla="*/ 0 60000 65536"/>
              <a:gd name="T15" fmla="*/ 0 60000 65536"/>
              <a:gd name="T16" fmla="*/ 0 60000 65536"/>
              <a:gd name="T17" fmla="*/ 0 60000 65536"/>
              <a:gd name="T18" fmla="*/ 0 w 13"/>
              <a:gd name="T19" fmla="*/ 0 h 17"/>
              <a:gd name="T20" fmla="*/ 13 w 13"/>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3" h="17">
                <a:moveTo>
                  <a:pt x="2" y="17"/>
                </a:moveTo>
                <a:lnTo>
                  <a:pt x="0" y="15"/>
                </a:lnTo>
                <a:lnTo>
                  <a:pt x="9" y="0"/>
                </a:lnTo>
                <a:lnTo>
                  <a:pt x="13" y="1"/>
                </a:lnTo>
                <a:lnTo>
                  <a:pt x="12" y="3"/>
                </a:lnTo>
                <a:lnTo>
                  <a:pt x="2" y="17"/>
                </a:lnTo>
                <a:close/>
              </a:path>
            </a:pathLst>
          </a:custGeom>
          <a:noFill/>
          <a:ln w="9525">
            <a:noFill/>
            <a:round/>
            <a:headEnd/>
            <a:tailEnd/>
          </a:ln>
        </p:spPr>
        <p:txBody>
          <a:bodyPr/>
          <a:lstStyle/>
          <a:p>
            <a:pPr>
              <a:buNone/>
            </a:pPr>
            <a:endParaRPr lang="en-US"/>
          </a:p>
        </p:txBody>
      </p:sp>
      <p:sp>
        <p:nvSpPr>
          <p:cNvPr id="57378" name="Freeform 32"/>
          <p:cNvSpPr>
            <a:spLocks/>
          </p:cNvSpPr>
          <p:nvPr/>
        </p:nvSpPr>
        <p:spPr bwMode="auto">
          <a:xfrm>
            <a:off x="5297488" y="4813300"/>
            <a:ext cx="1587" cy="6350"/>
          </a:xfrm>
          <a:custGeom>
            <a:avLst/>
            <a:gdLst>
              <a:gd name="T0" fmla="*/ 1587 w 4"/>
              <a:gd name="T1" fmla="*/ 6350 h 14"/>
              <a:gd name="T2" fmla="*/ 0 w 4"/>
              <a:gd name="T3" fmla="*/ 5896 h 14"/>
              <a:gd name="T4" fmla="*/ 0 w 4"/>
              <a:gd name="T5" fmla="*/ 454 h 14"/>
              <a:gd name="T6" fmla="*/ 397 w 4"/>
              <a:gd name="T7" fmla="*/ 0 h 14"/>
              <a:gd name="T8" fmla="*/ 1587 w 4"/>
              <a:gd name="T9" fmla="*/ 1361 h 14"/>
              <a:gd name="T10" fmla="*/ 1587 w 4"/>
              <a:gd name="T11" fmla="*/ 6350 h 14"/>
              <a:gd name="T12" fmla="*/ 0 60000 65536"/>
              <a:gd name="T13" fmla="*/ 0 60000 65536"/>
              <a:gd name="T14" fmla="*/ 0 60000 65536"/>
              <a:gd name="T15" fmla="*/ 0 60000 65536"/>
              <a:gd name="T16" fmla="*/ 0 60000 65536"/>
              <a:gd name="T17" fmla="*/ 0 60000 65536"/>
              <a:gd name="T18" fmla="*/ 0 w 4"/>
              <a:gd name="T19" fmla="*/ 0 h 14"/>
              <a:gd name="T20" fmla="*/ 4 w 4"/>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4" h="14">
                <a:moveTo>
                  <a:pt x="4" y="14"/>
                </a:moveTo>
                <a:lnTo>
                  <a:pt x="0" y="13"/>
                </a:lnTo>
                <a:lnTo>
                  <a:pt x="0" y="1"/>
                </a:lnTo>
                <a:lnTo>
                  <a:pt x="1" y="0"/>
                </a:lnTo>
                <a:lnTo>
                  <a:pt x="4" y="3"/>
                </a:lnTo>
                <a:lnTo>
                  <a:pt x="4" y="14"/>
                </a:lnTo>
                <a:close/>
              </a:path>
            </a:pathLst>
          </a:custGeom>
          <a:noFill/>
          <a:ln w="9525">
            <a:noFill/>
            <a:round/>
            <a:headEnd/>
            <a:tailEnd/>
          </a:ln>
        </p:spPr>
        <p:txBody>
          <a:bodyPr/>
          <a:lstStyle/>
          <a:p>
            <a:pPr>
              <a:buNone/>
            </a:pPr>
            <a:endParaRPr lang="en-US"/>
          </a:p>
        </p:txBody>
      </p:sp>
      <p:sp>
        <p:nvSpPr>
          <p:cNvPr id="57379" name="Freeform 33"/>
          <p:cNvSpPr>
            <a:spLocks/>
          </p:cNvSpPr>
          <p:nvPr/>
        </p:nvSpPr>
        <p:spPr bwMode="auto">
          <a:xfrm>
            <a:off x="5307013" y="4799013"/>
            <a:ext cx="3175" cy="3175"/>
          </a:xfrm>
          <a:custGeom>
            <a:avLst/>
            <a:gdLst>
              <a:gd name="T0" fmla="*/ 1191 w 8"/>
              <a:gd name="T1" fmla="*/ 3175 h 8"/>
              <a:gd name="T2" fmla="*/ 0 w 8"/>
              <a:gd name="T3" fmla="*/ 2381 h 8"/>
              <a:gd name="T4" fmla="*/ 2381 w 8"/>
              <a:gd name="T5" fmla="*/ 794 h 8"/>
              <a:gd name="T6" fmla="*/ 2778 w 8"/>
              <a:gd name="T7" fmla="*/ 0 h 8"/>
              <a:gd name="T8" fmla="*/ 3175 w 8"/>
              <a:gd name="T9" fmla="*/ 2381 h 8"/>
              <a:gd name="T10" fmla="*/ 1191 w 8"/>
              <a:gd name="T11" fmla="*/ 3175 h 8"/>
              <a:gd name="T12" fmla="*/ 0 60000 65536"/>
              <a:gd name="T13" fmla="*/ 0 60000 65536"/>
              <a:gd name="T14" fmla="*/ 0 60000 65536"/>
              <a:gd name="T15" fmla="*/ 0 60000 65536"/>
              <a:gd name="T16" fmla="*/ 0 60000 65536"/>
              <a:gd name="T17" fmla="*/ 0 60000 65536"/>
              <a:gd name="T18" fmla="*/ 0 w 8"/>
              <a:gd name="T19" fmla="*/ 0 h 8"/>
              <a:gd name="T20" fmla="*/ 8 w 8"/>
              <a:gd name="T21" fmla="*/ 8 h 8"/>
            </a:gdLst>
            <a:ahLst/>
            <a:cxnLst>
              <a:cxn ang="T12">
                <a:pos x="T0" y="T1"/>
              </a:cxn>
              <a:cxn ang="T13">
                <a:pos x="T2" y="T3"/>
              </a:cxn>
              <a:cxn ang="T14">
                <a:pos x="T4" y="T5"/>
              </a:cxn>
              <a:cxn ang="T15">
                <a:pos x="T6" y="T7"/>
              </a:cxn>
              <a:cxn ang="T16">
                <a:pos x="T8" y="T9"/>
              </a:cxn>
              <a:cxn ang="T17">
                <a:pos x="T10" y="T11"/>
              </a:cxn>
            </a:cxnLst>
            <a:rect l="T18" t="T19" r="T20" b="T21"/>
            <a:pathLst>
              <a:path w="8" h="8">
                <a:moveTo>
                  <a:pt x="3" y="8"/>
                </a:moveTo>
                <a:lnTo>
                  <a:pt x="0" y="6"/>
                </a:lnTo>
                <a:lnTo>
                  <a:pt x="6" y="2"/>
                </a:lnTo>
                <a:lnTo>
                  <a:pt x="7" y="0"/>
                </a:lnTo>
                <a:lnTo>
                  <a:pt x="8" y="6"/>
                </a:lnTo>
                <a:lnTo>
                  <a:pt x="3" y="8"/>
                </a:lnTo>
                <a:close/>
              </a:path>
            </a:pathLst>
          </a:custGeom>
          <a:noFill/>
          <a:ln w="9525">
            <a:noFill/>
            <a:round/>
            <a:headEnd/>
            <a:tailEnd/>
          </a:ln>
        </p:spPr>
        <p:txBody>
          <a:bodyPr/>
          <a:lstStyle/>
          <a:p>
            <a:pPr>
              <a:buNone/>
            </a:pPr>
            <a:endParaRPr lang="en-US"/>
          </a:p>
        </p:txBody>
      </p:sp>
      <p:sp>
        <p:nvSpPr>
          <p:cNvPr id="57380" name="Freeform 34"/>
          <p:cNvSpPr>
            <a:spLocks/>
          </p:cNvSpPr>
          <p:nvPr/>
        </p:nvSpPr>
        <p:spPr bwMode="auto">
          <a:xfrm>
            <a:off x="5310188" y="4799013"/>
            <a:ext cx="6350" cy="3175"/>
          </a:xfrm>
          <a:custGeom>
            <a:avLst/>
            <a:gdLst>
              <a:gd name="T0" fmla="*/ 529 w 12"/>
              <a:gd name="T1" fmla="*/ 3175 h 6"/>
              <a:gd name="T2" fmla="*/ 0 w 12"/>
              <a:gd name="T3" fmla="*/ 0 h 6"/>
              <a:gd name="T4" fmla="*/ 5821 w 12"/>
              <a:gd name="T5" fmla="*/ 0 h 6"/>
              <a:gd name="T6" fmla="*/ 6350 w 12"/>
              <a:gd name="T7" fmla="*/ 1058 h 6"/>
              <a:gd name="T8" fmla="*/ 5821 w 12"/>
              <a:gd name="T9" fmla="*/ 3175 h 6"/>
              <a:gd name="T10" fmla="*/ 529 w 12"/>
              <a:gd name="T11" fmla="*/ 3175 h 6"/>
              <a:gd name="T12" fmla="*/ 0 60000 65536"/>
              <a:gd name="T13" fmla="*/ 0 60000 65536"/>
              <a:gd name="T14" fmla="*/ 0 60000 65536"/>
              <a:gd name="T15" fmla="*/ 0 60000 65536"/>
              <a:gd name="T16" fmla="*/ 0 60000 65536"/>
              <a:gd name="T17" fmla="*/ 0 60000 65536"/>
              <a:gd name="T18" fmla="*/ 0 w 12"/>
              <a:gd name="T19" fmla="*/ 0 h 6"/>
              <a:gd name="T20" fmla="*/ 12 w 12"/>
              <a:gd name="T21" fmla="*/ 6 h 6"/>
            </a:gdLst>
            <a:ahLst/>
            <a:cxnLst>
              <a:cxn ang="T12">
                <a:pos x="T0" y="T1"/>
              </a:cxn>
              <a:cxn ang="T13">
                <a:pos x="T2" y="T3"/>
              </a:cxn>
              <a:cxn ang="T14">
                <a:pos x="T4" y="T5"/>
              </a:cxn>
              <a:cxn ang="T15">
                <a:pos x="T6" y="T7"/>
              </a:cxn>
              <a:cxn ang="T16">
                <a:pos x="T8" y="T9"/>
              </a:cxn>
              <a:cxn ang="T17">
                <a:pos x="T10" y="T11"/>
              </a:cxn>
            </a:cxnLst>
            <a:rect l="T18" t="T19" r="T20" b="T21"/>
            <a:pathLst>
              <a:path w="12" h="6">
                <a:moveTo>
                  <a:pt x="1" y="6"/>
                </a:moveTo>
                <a:lnTo>
                  <a:pt x="0" y="0"/>
                </a:lnTo>
                <a:lnTo>
                  <a:pt x="11" y="0"/>
                </a:lnTo>
                <a:lnTo>
                  <a:pt x="12" y="2"/>
                </a:lnTo>
                <a:lnTo>
                  <a:pt x="11" y="6"/>
                </a:lnTo>
                <a:lnTo>
                  <a:pt x="1" y="6"/>
                </a:lnTo>
                <a:close/>
              </a:path>
            </a:pathLst>
          </a:custGeom>
          <a:noFill/>
          <a:ln w="9525">
            <a:noFill/>
            <a:round/>
            <a:headEnd/>
            <a:tailEnd/>
          </a:ln>
        </p:spPr>
        <p:txBody>
          <a:bodyPr/>
          <a:lstStyle/>
          <a:p>
            <a:pPr>
              <a:buNone/>
            </a:pPr>
            <a:endParaRPr lang="en-US"/>
          </a:p>
        </p:txBody>
      </p:sp>
      <p:sp>
        <p:nvSpPr>
          <p:cNvPr id="57381" name="Freeform 35"/>
          <p:cNvSpPr>
            <a:spLocks/>
          </p:cNvSpPr>
          <p:nvPr/>
        </p:nvSpPr>
        <p:spPr bwMode="auto">
          <a:xfrm>
            <a:off x="5405438" y="4884738"/>
            <a:ext cx="3175" cy="15875"/>
          </a:xfrm>
          <a:custGeom>
            <a:avLst/>
            <a:gdLst>
              <a:gd name="T0" fmla="*/ 0 w 5"/>
              <a:gd name="T1" fmla="*/ 0 h 43"/>
              <a:gd name="T2" fmla="*/ 2540 w 5"/>
              <a:gd name="T3" fmla="*/ 0 h 43"/>
              <a:gd name="T4" fmla="*/ 3175 w 5"/>
              <a:gd name="T5" fmla="*/ 15875 h 43"/>
              <a:gd name="T6" fmla="*/ 635 w 5"/>
              <a:gd name="T7" fmla="*/ 15875 h 43"/>
              <a:gd name="T8" fmla="*/ 635 w 5"/>
              <a:gd name="T9" fmla="*/ 15875 h 43"/>
              <a:gd name="T10" fmla="*/ 0 w 5"/>
              <a:gd name="T11" fmla="*/ 0 h 43"/>
              <a:gd name="T12" fmla="*/ 0 60000 65536"/>
              <a:gd name="T13" fmla="*/ 0 60000 65536"/>
              <a:gd name="T14" fmla="*/ 0 60000 65536"/>
              <a:gd name="T15" fmla="*/ 0 60000 65536"/>
              <a:gd name="T16" fmla="*/ 0 60000 65536"/>
              <a:gd name="T17" fmla="*/ 0 60000 65536"/>
              <a:gd name="T18" fmla="*/ 0 w 5"/>
              <a:gd name="T19" fmla="*/ 0 h 43"/>
              <a:gd name="T20" fmla="*/ 5 w 5"/>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5" h="43">
                <a:moveTo>
                  <a:pt x="0" y="0"/>
                </a:moveTo>
                <a:lnTo>
                  <a:pt x="4" y="0"/>
                </a:lnTo>
                <a:lnTo>
                  <a:pt x="5" y="43"/>
                </a:lnTo>
                <a:lnTo>
                  <a:pt x="1" y="43"/>
                </a:lnTo>
                <a:lnTo>
                  <a:pt x="0" y="0"/>
                </a:lnTo>
                <a:close/>
              </a:path>
            </a:pathLst>
          </a:custGeom>
          <a:noFill/>
          <a:ln w="9525">
            <a:noFill/>
            <a:round/>
            <a:headEnd/>
            <a:tailEnd/>
          </a:ln>
        </p:spPr>
        <p:txBody>
          <a:bodyPr/>
          <a:lstStyle/>
          <a:p>
            <a:pPr>
              <a:buNone/>
            </a:pPr>
            <a:endParaRPr lang="en-US"/>
          </a:p>
        </p:txBody>
      </p:sp>
      <p:sp>
        <p:nvSpPr>
          <p:cNvPr id="57382" name="Freeform 36"/>
          <p:cNvSpPr>
            <a:spLocks/>
          </p:cNvSpPr>
          <p:nvPr/>
        </p:nvSpPr>
        <p:spPr bwMode="auto">
          <a:xfrm>
            <a:off x="5434013" y="5067300"/>
            <a:ext cx="4762" cy="14288"/>
          </a:xfrm>
          <a:custGeom>
            <a:avLst/>
            <a:gdLst>
              <a:gd name="T0" fmla="*/ 0 w 8"/>
              <a:gd name="T1" fmla="*/ 0 h 36"/>
              <a:gd name="T2" fmla="*/ 2381 w 8"/>
              <a:gd name="T3" fmla="*/ 0 h 36"/>
              <a:gd name="T4" fmla="*/ 4762 w 8"/>
              <a:gd name="T5" fmla="*/ 14288 h 36"/>
              <a:gd name="T6" fmla="*/ 4762 w 8"/>
              <a:gd name="T7" fmla="*/ 14288 h 36"/>
              <a:gd name="T8" fmla="*/ 2381 w 8"/>
              <a:gd name="T9" fmla="*/ 14288 h 36"/>
              <a:gd name="T10" fmla="*/ 0 w 8"/>
              <a:gd name="T11" fmla="*/ 0 h 36"/>
              <a:gd name="T12" fmla="*/ 0 60000 65536"/>
              <a:gd name="T13" fmla="*/ 0 60000 65536"/>
              <a:gd name="T14" fmla="*/ 0 60000 65536"/>
              <a:gd name="T15" fmla="*/ 0 60000 65536"/>
              <a:gd name="T16" fmla="*/ 0 60000 65536"/>
              <a:gd name="T17" fmla="*/ 0 60000 65536"/>
              <a:gd name="T18" fmla="*/ 0 w 8"/>
              <a:gd name="T19" fmla="*/ 0 h 36"/>
              <a:gd name="T20" fmla="*/ 8 w 8"/>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8" h="36">
                <a:moveTo>
                  <a:pt x="0" y="0"/>
                </a:moveTo>
                <a:lnTo>
                  <a:pt x="4" y="0"/>
                </a:lnTo>
                <a:lnTo>
                  <a:pt x="8" y="36"/>
                </a:lnTo>
                <a:lnTo>
                  <a:pt x="4" y="36"/>
                </a:lnTo>
                <a:lnTo>
                  <a:pt x="0" y="0"/>
                </a:lnTo>
                <a:close/>
              </a:path>
            </a:pathLst>
          </a:custGeom>
          <a:noFill/>
          <a:ln w="9525">
            <a:noFill/>
            <a:round/>
            <a:headEnd/>
            <a:tailEnd/>
          </a:ln>
        </p:spPr>
        <p:txBody>
          <a:bodyPr/>
          <a:lstStyle/>
          <a:p>
            <a:pPr>
              <a:buNone/>
            </a:pPr>
            <a:endParaRPr lang="en-US"/>
          </a:p>
        </p:txBody>
      </p:sp>
      <p:sp>
        <p:nvSpPr>
          <p:cNvPr id="57383" name="Freeform 37"/>
          <p:cNvSpPr>
            <a:spLocks/>
          </p:cNvSpPr>
          <p:nvPr/>
        </p:nvSpPr>
        <p:spPr bwMode="auto">
          <a:xfrm>
            <a:off x="5435600" y="5081588"/>
            <a:ext cx="4763" cy="12700"/>
          </a:xfrm>
          <a:custGeom>
            <a:avLst/>
            <a:gdLst>
              <a:gd name="T0" fmla="*/ 0 w 7"/>
              <a:gd name="T1" fmla="*/ 0 h 35"/>
              <a:gd name="T2" fmla="*/ 2722 w 7"/>
              <a:gd name="T3" fmla="*/ 0 h 35"/>
              <a:gd name="T4" fmla="*/ 4763 w 7"/>
              <a:gd name="T5" fmla="*/ 12700 h 35"/>
              <a:gd name="T6" fmla="*/ 4763 w 7"/>
              <a:gd name="T7" fmla="*/ 12700 h 35"/>
              <a:gd name="T8" fmla="*/ 2041 w 7"/>
              <a:gd name="T9" fmla="*/ 12700 h 35"/>
              <a:gd name="T10" fmla="*/ 0 w 7"/>
              <a:gd name="T11" fmla="*/ 0 h 35"/>
              <a:gd name="T12" fmla="*/ 0 60000 65536"/>
              <a:gd name="T13" fmla="*/ 0 60000 65536"/>
              <a:gd name="T14" fmla="*/ 0 60000 65536"/>
              <a:gd name="T15" fmla="*/ 0 60000 65536"/>
              <a:gd name="T16" fmla="*/ 0 60000 65536"/>
              <a:gd name="T17" fmla="*/ 0 60000 65536"/>
              <a:gd name="T18" fmla="*/ 0 w 7"/>
              <a:gd name="T19" fmla="*/ 0 h 35"/>
              <a:gd name="T20" fmla="*/ 7 w 7"/>
              <a:gd name="T21" fmla="*/ 35 h 35"/>
            </a:gdLst>
            <a:ahLst/>
            <a:cxnLst>
              <a:cxn ang="T12">
                <a:pos x="T0" y="T1"/>
              </a:cxn>
              <a:cxn ang="T13">
                <a:pos x="T2" y="T3"/>
              </a:cxn>
              <a:cxn ang="T14">
                <a:pos x="T4" y="T5"/>
              </a:cxn>
              <a:cxn ang="T15">
                <a:pos x="T6" y="T7"/>
              </a:cxn>
              <a:cxn ang="T16">
                <a:pos x="T8" y="T9"/>
              </a:cxn>
              <a:cxn ang="T17">
                <a:pos x="T10" y="T11"/>
              </a:cxn>
            </a:cxnLst>
            <a:rect l="T18" t="T19" r="T20" b="T21"/>
            <a:pathLst>
              <a:path w="7" h="35">
                <a:moveTo>
                  <a:pt x="0" y="0"/>
                </a:moveTo>
                <a:lnTo>
                  <a:pt x="4" y="0"/>
                </a:lnTo>
                <a:lnTo>
                  <a:pt x="7" y="35"/>
                </a:lnTo>
                <a:lnTo>
                  <a:pt x="3" y="35"/>
                </a:lnTo>
                <a:lnTo>
                  <a:pt x="0" y="0"/>
                </a:lnTo>
                <a:close/>
              </a:path>
            </a:pathLst>
          </a:custGeom>
          <a:noFill/>
          <a:ln w="9525">
            <a:noFill/>
            <a:round/>
            <a:headEnd/>
            <a:tailEnd/>
          </a:ln>
        </p:spPr>
        <p:txBody>
          <a:bodyPr/>
          <a:lstStyle/>
          <a:p>
            <a:pPr>
              <a:buNone/>
            </a:pPr>
            <a:endParaRPr lang="en-US"/>
          </a:p>
        </p:txBody>
      </p:sp>
      <p:sp>
        <p:nvSpPr>
          <p:cNvPr id="57384" name="Freeform 38"/>
          <p:cNvSpPr>
            <a:spLocks/>
          </p:cNvSpPr>
          <p:nvPr/>
        </p:nvSpPr>
        <p:spPr bwMode="auto">
          <a:xfrm>
            <a:off x="5429250" y="5126038"/>
            <a:ext cx="1588" cy="1587"/>
          </a:xfrm>
          <a:custGeom>
            <a:avLst/>
            <a:gdLst>
              <a:gd name="T0" fmla="*/ 1059 w 3"/>
              <a:gd name="T1" fmla="*/ 0 h 5"/>
              <a:gd name="T2" fmla="*/ 1588 w 3"/>
              <a:gd name="T3" fmla="*/ 1587 h 5"/>
              <a:gd name="T4" fmla="*/ 529 w 3"/>
              <a:gd name="T5" fmla="*/ 1587 h 5"/>
              <a:gd name="T6" fmla="*/ 529 w 3"/>
              <a:gd name="T7" fmla="*/ 952 h 5"/>
              <a:gd name="T8" fmla="*/ 0 w 3"/>
              <a:gd name="T9" fmla="*/ 317 h 5"/>
              <a:gd name="T10" fmla="*/ 529 w 3"/>
              <a:gd name="T11" fmla="*/ 0 h 5"/>
              <a:gd name="T12" fmla="*/ 1059 w 3"/>
              <a:gd name="T13" fmla="*/ 0 h 5"/>
              <a:gd name="T14" fmla="*/ 0 60000 65536"/>
              <a:gd name="T15" fmla="*/ 0 60000 65536"/>
              <a:gd name="T16" fmla="*/ 0 60000 65536"/>
              <a:gd name="T17" fmla="*/ 0 60000 65536"/>
              <a:gd name="T18" fmla="*/ 0 60000 65536"/>
              <a:gd name="T19" fmla="*/ 0 60000 65536"/>
              <a:gd name="T20" fmla="*/ 0 60000 65536"/>
              <a:gd name="T21" fmla="*/ 0 w 3"/>
              <a:gd name="T22" fmla="*/ 0 h 5"/>
              <a:gd name="T23" fmla="*/ 3 w 3"/>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5">
                <a:moveTo>
                  <a:pt x="2" y="0"/>
                </a:moveTo>
                <a:lnTo>
                  <a:pt x="3" y="5"/>
                </a:lnTo>
                <a:lnTo>
                  <a:pt x="1" y="5"/>
                </a:lnTo>
                <a:lnTo>
                  <a:pt x="1" y="3"/>
                </a:lnTo>
                <a:lnTo>
                  <a:pt x="0" y="1"/>
                </a:lnTo>
                <a:lnTo>
                  <a:pt x="1" y="0"/>
                </a:lnTo>
                <a:lnTo>
                  <a:pt x="2" y="0"/>
                </a:lnTo>
                <a:close/>
              </a:path>
            </a:pathLst>
          </a:custGeom>
          <a:noFill/>
          <a:ln w="9525">
            <a:noFill/>
            <a:round/>
            <a:headEnd/>
            <a:tailEnd/>
          </a:ln>
        </p:spPr>
        <p:txBody>
          <a:bodyPr/>
          <a:lstStyle/>
          <a:p>
            <a:pPr>
              <a:buNone/>
            </a:pPr>
            <a:endParaRPr lang="en-US"/>
          </a:p>
        </p:txBody>
      </p:sp>
      <p:sp>
        <p:nvSpPr>
          <p:cNvPr id="57385" name="Freeform 39"/>
          <p:cNvSpPr>
            <a:spLocks/>
          </p:cNvSpPr>
          <p:nvPr/>
        </p:nvSpPr>
        <p:spPr bwMode="auto">
          <a:xfrm>
            <a:off x="5429250" y="5126038"/>
            <a:ext cx="1588" cy="1587"/>
          </a:xfrm>
          <a:custGeom>
            <a:avLst/>
            <a:gdLst>
              <a:gd name="T0" fmla="*/ 529 w 3"/>
              <a:gd name="T1" fmla="*/ 0 h 4"/>
              <a:gd name="T2" fmla="*/ 1059 w 3"/>
              <a:gd name="T3" fmla="*/ 794 h 4"/>
              <a:gd name="T4" fmla="*/ 1588 w 3"/>
              <a:gd name="T5" fmla="*/ 1190 h 4"/>
              <a:gd name="T6" fmla="*/ 1059 w 3"/>
              <a:gd name="T7" fmla="*/ 1587 h 4"/>
              <a:gd name="T8" fmla="*/ 1059 w 3"/>
              <a:gd name="T9" fmla="*/ 1587 h 4"/>
              <a:gd name="T10" fmla="*/ 0 w 3"/>
              <a:gd name="T11" fmla="*/ 794 h 4"/>
              <a:gd name="T12" fmla="*/ 529 w 3"/>
              <a:gd name="T13" fmla="*/ 0 h 4"/>
              <a:gd name="T14" fmla="*/ 0 60000 65536"/>
              <a:gd name="T15" fmla="*/ 0 60000 65536"/>
              <a:gd name="T16" fmla="*/ 0 60000 65536"/>
              <a:gd name="T17" fmla="*/ 0 60000 65536"/>
              <a:gd name="T18" fmla="*/ 0 60000 65536"/>
              <a:gd name="T19" fmla="*/ 0 60000 65536"/>
              <a:gd name="T20" fmla="*/ 0 60000 65536"/>
              <a:gd name="T21" fmla="*/ 0 w 3"/>
              <a:gd name="T22" fmla="*/ 0 h 4"/>
              <a:gd name="T23" fmla="*/ 3 w 3"/>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4">
                <a:moveTo>
                  <a:pt x="1" y="0"/>
                </a:moveTo>
                <a:lnTo>
                  <a:pt x="2" y="2"/>
                </a:lnTo>
                <a:lnTo>
                  <a:pt x="3" y="3"/>
                </a:lnTo>
                <a:lnTo>
                  <a:pt x="2" y="4"/>
                </a:lnTo>
                <a:lnTo>
                  <a:pt x="0" y="2"/>
                </a:lnTo>
                <a:lnTo>
                  <a:pt x="1" y="0"/>
                </a:lnTo>
                <a:close/>
              </a:path>
            </a:pathLst>
          </a:custGeom>
          <a:noFill/>
          <a:ln w="9525">
            <a:noFill/>
            <a:round/>
            <a:headEnd/>
            <a:tailEnd/>
          </a:ln>
        </p:spPr>
        <p:txBody>
          <a:bodyPr/>
          <a:lstStyle/>
          <a:p>
            <a:pPr>
              <a:buNone/>
            </a:pPr>
            <a:endParaRPr lang="en-US"/>
          </a:p>
        </p:txBody>
      </p:sp>
      <p:sp>
        <p:nvSpPr>
          <p:cNvPr id="57386" name="Freeform 40"/>
          <p:cNvSpPr>
            <a:spLocks/>
          </p:cNvSpPr>
          <p:nvPr/>
        </p:nvSpPr>
        <p:spPr bwMode="auto">
          <a:xfrm>
            <a:off x="5427663" y="5126038"/>
            <a:ext cx="3175" cy="1587"/>
          </a:xfrm>
          <a:custGeom>
            <a:avLst/>
            <a:gdLst>
              <a:gd name="T0" fmla="*/ 1588 w 4"/>
              <a:gd name="T1" fmla="*/ 0 h 4"/>
              <a:gd name="T2" fmla="*/ 3175 w 4"/>
              <a:gd name="T3" fmla="*/ 794 h 4"/>
              <a:gd name="T4" fmla="*/ 2381 w 4"/>
              <a:gd name="T5" fmla="*/ 1587 h 4"/>
              <a:gd name="T6" fmla="*/ 1588 w 4"/>
              <a:gd name="T7" fmla="*/ 794 h 4"/>
              <a:gd name="T8" fmla="*/ 0 w 4"/>
              <a:gd name="T9" fmla="*/ 794 h 4"/>
              <a:gd name="T10" fmla="*/ 794 w 4"/>
              <a:gd name="T11" fmla="*/ 397 h 4"/>
              <a:gd name="T12" fmla="*/ 1588 w 4"/>
              <a:gd name="T13" fmla="*/ 0 h 4"/>
              <a:gd name="T14" fmla="*/ 0 60000 65536"/>
              <a:gd name="T15" fmla="*/ 0 60000 65536"/>
              <a:gd name="T16" fmla="*/ 0 60000 65536"/>
              <a:gd name="T17" fmla="*/ 0 60000 65536"/>
              <a:gd name="T18" fmla="*/ 0 60000 65536"/>
              <a:gd name="T19" fmla="*/ 0 60000 65536"/>
              <a:gd name="T20" fmla="*/ 0 60000 65536"/>
              <a:gd name="T21" fmla="*/ 0 w 4"/>
              <a:gd name="T22" fmla="*/ 0 h 4"/>
              <a:gd name="T23" fmla="*/ 4 w 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4">
                <a:moveTo>
                  <a:pt x="2" y="0"/>
                </a:moveTo>
                <a:lnTo>
                  <a:pt x="4" y="2"/>
                </a:lnTo>
                <a:lnTo>
                  <a:pt x="3" y="4"/>
                </a:lnTo>
                <a:lnTo>
                  <a:pt x="2" y="2"/>
                </a:lnTo>
                <a:lnTo>
                  <a:pt x="0" y="2"/>
                </a:lnTo>
                <a:lnTo>
                  <a:pt x="1" y="1"/>
                </a:lnTo>
                <a:lnTo>
                  <a:pt x="2" y="0"/>
                </a:lnTo>
                <a:close/>
              </a:path>
            </a:pathLst>
          </a:custGeom>
          <a:noFill/>
          <a:ln w="9525">
            <a:noFill/>
            <a:round/>
            <a:headEnd/>
            <a:tailEnd/>
          </a:ln>
        </p:spPr>
        <p:txBody>
          <a:bodyPr/>
          <a:lstStyle/>
          <a:p>
            <a:pPr>
              <a:buNone/>
            </a:pPr>
            <a:endParaRPr lang="en-US"/>
          </a:p>
        </p:txBody>
      </p:sp>
      <p:sp>
        <p:nvSpPr>
          <p:cNvPr id="57387" name="Freeform 41"/>
          <p:cNvSpPr>
            <a:spLocks/>
          </p:cNvSpPr>
          <p:nvPr/>
        </p:nvSpPr>
        <p:spPr bwMode="auto">
          <a:xfrm>
            <a:off x="5427663" y="5127625"/>
            <a:ext cx="3175" cy="1588"/>
          </a:xfrm>
          <a:custGeom>
            <a:avLst/>
            <a:gdLst>
              <a:gd name="T0" fmla="*/ 0 w 4"/>
              <a:gd name="T1" fmla="*/ 0 h 4"/>
              <a:gd name="T2" fmla="*/ 1588 w 4"/>
              <a:gd name="T3" fmla="*/ 0 h 4"/>
              <a:gd name="T4" fmla="*/ 3175 w 4"/>
              <a:gd name="T5" fmla="*/ 0 h 4"/>
              <a:gd name="T6" fmla="*/ 3175 w 4"/>
              <a:gd name="T7" fmla="*/ 1191 h 4"/>
              <a:gd name="T8" fmla="*/ 2381 w 4"/>
              <a:gd name="T9" fmla="*/ 1588 h 4"/>
              <a:gd name="T10" fmla="*/ 0 w 4"/>
              <a:gd name="T11" fmla="*/ 794 h 4"/>
              <a:gd name="T12" fmla="*/ 0 w 4"/>
              <a:gd name="T13" fmla="*/ 0 h 4"/>
              <a:gd name="T14" fmla="*/ 0 60000 65536"/>
              <a:gd name="T15" fmla="*/ 0 60000 65536"/>
              <a:gd name="T16" fmla="*/ 0 60000 65536"/>
              <a:gd name="T17" fmla="*/ 0 60000 65536"/>
              <a:gd name="T18" fmla="*/ 0 60000 65536"/>
              <a:gd name="T19" fmla="*/ 0 60000 65536"/>
              <a:gd name="T20" fmla="*/ 0 60000 65536"/>
              <a:gd name="T21" fmla="*/ 0 w 4"/>
              <a:gd name="T22" fmla="*/ 0 h 4"/>
              <a:gd name="T23" fmla="*/ 4 w 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4">
                <a:moveTo>
                  <a:pt x="0" y="0"/>
                </a:moveTo>
                <a:lnTo>
                  <a:pt x="2" y="0"/>
                </a:lnTo>
                <a:lnTo>
                  <a:pt x="4" y="0"/>
                </a:lnTo>
                <a:lnTo>
                  <a:pt x="4" y="3"/>
                </a:lnTo>
                <a:lnTo>
                  <a:pt x="3" y="4"/>
                </a:lnTo>
                <a:lnTo>
                  <a:pt x="0" y="2"/>
                </a:lnTo>
                <a:lnTo>
                  <a:pt x="0" y="0"/>
                </a:lnTo>
                <a:close/>
              </a:path>
            </a:pathLst>
          </a:custGeom>
          <a:noFill/>
          <a:ln w="9525">
            <a:noFill/>
            <a:round/>
            <a:headEnd/>
            <a:tailEnd/>
          </a:ln>
        </p:spPr>
        <p:txBody>
          <a:bodyPr/>
          <a:lstStyle/>
          <a:p>
            <a:pPr>
              <a:buNone/>
            </a:pPr>
            <a:endParaRPr lang="en-US"/>
          </a:p>
        </p:txBody>
      </p:sp>
      <p:sp>
        <p:nvSpPr>
          <p:cNvPr id="57388" name="Freeform 42"/>
          <p:cNvSpPr>
            <a:spLocks/>
          </p:cNvSpPr>
          <p:nvPr/>
        </p:nvSpPr>
        <p:spPr bwMode="auto">
          <a:xfrm>
            <a:off x="5410200" y="5164138"/>
            <a:ext cx="1588" cy="9525"/>
          </a:xfrm>
          <a:custGeom>
            <a:avLst/>
            <a:gdLst>
              <a:gd name="T0" fmla="*/ 0 w 4"/>
              <a:gd name="T1" fmla="*/ 0 h 25"/>
              <a:gd name="T2" fmla="*/ 1588 w 4"/>
              <a:gd name="T3" fmla="*/ 0 h 25"/>
              <a:gd name="T4" fmla="*/ 1588 w 4"/>
              <a:gd name="T5" fmla="*/ 9525 h 25"/>
              <a:gd name="T6" fmla="*/ 0 w 4"/>
              <a:gd name="T7" fmla="*/ 9525 h 25"/>
              <a:gd name="T8" fmla="*/ 0 w 4"/>
              <a:gd name="T9" fmla="*/ 9525 h 25"/>
              <a:gd name="T10" fmla="*/ 0 w 4"/>
              <a:gd name="T11" fmla="*/ 0 h 25"/>
              <a:gd name="T12" fmla="*/ 0 60000 65536"/>
              <a:gd name="T13" fmla="*/ 0 60000 65536"/>
              <a:gd name="T14" fmla="*/ 0 60000 65536"/>
              <a:gd name="T15" fmla="*/ 0 60000 65536"/>
              <a:gd name="T16" fmla="*/ 0 60000 65536"/>
              <a:gd name="T17" fmla="*/ 0 60000 65536"/>
              <a:gd name="T18" fmla="*/ 0 w 4"/>
              <a:gd name="T19" fmla="*/ 0 h 25"/>
              <a:gd name="T20" fmla="*/ 4 w 4"/>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4" h="25">
                <a:moveTo>
                  <a:pt x="0" y="0"/>
                </a:moveTo>
                <a:lnTo>
                  <a:pt x="4" y="0"/>
                </a:lnTo>
                <a:lnTo>
                  <a:pt x="4" y="25"/>
                </a:lnTo>
                <a:lnTo>
                  <a:pt x="0" y="25"/>
                </a:lnTo>
                <a:lnTo>
                  <a:pt x="0" y="0"/>
                </a:lnTo>
                <a:close/>
              </a:path>
            </a:pathLst>
          </a:custGeom>
          <a:noFill/>
          <a:ln w="9525">
            <a:noFill/>
            <a:round/>
            <a:headEnd/>
            <a:tailEnd/>
          </a:ln>
        </p:spPr>
        <p:txBody>
          <a:bodyPr/>
          <a:lstStyle/>
          <a:p>
            <a:pPr>
              <a:buNone/>
            </a:pPr>
            <a:endParaRPr lang="en-US"/>
          </a:p>
        </p:txBody>
      </p:sp>
      <p:sp>
        <p:nvSpPr>
          <p:cNvPr id="57389" name="Freeform 43"/>
          <p:cNvSpPr>
            <a:spLocks/>
          </p:cNvSpPr>
          <p:nvPr/>
        </p:nvSpPr>
        <p:spPr bwMode="auto">
          <a:xfrm>
            <a:off x="5410200" y="5173663"/>
            <a:ext cx="3175" cy="9525"/>
          </a:xfrm>
          <a:custGeom>
            <a:avLst/>
            <a:gdLst>
              <a:gd name="T0" fmla="*/ 0 w 5"/>
              <a:gd name="T1" fmla="*/ 0 h 25"/>
              <a:gd name="T2" fmla="*/ 2540 w 5"/>
              <a:gd name="T3" fmla="*/ 0 h 25"/>
              <a:gd name="T4" fmla="*/ 3175 w 5"/>
              <a:gd name="T5" fmla="*/ 9144 h 25"/>
              <a:gd name="T6" fmla="*/ 635 w 5"/>
              <a:gd name="T7" fmla="*/ 9525 h 25"/>
              <a:gd name="T8" fmla="*/ 635 w 5"/>
              <a:gd name="T9" fmla="*/ 9144 h 25"/>
              <a:gd name="T10" fmla="*/ 0 w 5"/>
              <a:gd name="T11" fmla="*/ 0 h 25"/>
              <a:gd name="T12" fmla="*/ 0 60000 65536"/>
              <a:gd name="T13" fmla="*/ 0 60000 65536"/>
              <a:gd name="T14" fmla="*/ 0 60000 65536"/>
              <a:gd name="T15" fmla="*/ 0 60000 65536"/>
              <a:gd name="T16" fmla="*/ 0 60000 65536"/>
              <a:gd name="T17" fmla="*/ 0 60000 65536"/>
              <a:gd name="T18" fmla="*/ 0 w 5"/>
              <a:gd name="T19" fmla="*/ 0 h 25"/>
              <a:gd name="T20" fmla="*/ 5 w 5"/>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5" h="25">
                <a:moveTo>
                  <a:pt x="0" y="0"/>
                </a:moveTo>
                <a:lnTo>
                  <a:pt x="4" y="0"/>
                </a:lnTo>
                <a:lnTo>
                  <a:pt x="5" y="24"/>
                </a:lnTo>
                <a:lnTo>
                  <a:pt x="1" y="25"/>
                </a:lnTo>
                <a:lnTo>
                  <a:pt x="1" y="24"/>
                </a:lnTo>
                <a:lnTo>
                  <a:pt x="0" y="0"/>
                </a:lnTo>
                <a:close/>
              </a:path>
            </a:pathLst>
          </a:custGeom>
          <a:noFill/>
          <a:ln w="9525">
            <a:noFill/>
            <a:round/>
            <a:headEnd/>
            <a:tailEnd/>
          </a:ln>
        </p:spPr>
        <p:txBody>
          <a:bodyPr/>
          <a:lstStyle/>
          <a:p>
            <a:pPr>
              <a:buNone/>
            </a:pPr>
            <a:endParaRPr lang="en-US"/>
          </a:p>
        </p:txBody>
      </p:sp>
      <p:sp>
        <p:nvSpPr>
          <p:cNvPr id="57390" name="Freeform 44"/>
          <p:cNvSpPr>
            <a:spLocks/>
          </p:cNvSpPr>
          <p:nvPr/>
        </p:nvSpPr>
        <p:spPr bwMode="auto">
          <a:xfrm>
            <a:off x="5422900" y="5227638"/>
            <a:ext cx="3175" cy="11112"/>
          </a:xfrm>
          <a:custGeom>
            <a:avLst/>
            <a:gdLst>
              <a:gd name="T0" fmla="*/ 0 w 5"/>
              <a:gd name="T1" fmla="*/ 0 h 32"/>
              <a:gd name="T2" fmla="*/ 2540 w 5"/>
              <a:gd name="T3" fmla="*/ 0 h 32"/>
              <a:gd name="T4" fmla="*/ 3175 w 5"/>
              <a:gd name="T5" fmla="*/ 11112 h 32"/>
              <a:gd name="T6" fmla="*/ 3175 w 5"/>
              <a:gd name="T7" fmla="*/ 11112 h 32"/>
              <a:gd name="T8" fmla="*/ 635 w 5"/>
              <a:gd name="T9" fmla="*/ 11112 h 32"/>
              <a:gd name="T10" fmla="*/ 0 w 5"/>
              <a:gd name="T11" fmla="*/ 0 h 32"/>
              <a:gd name="T12" fmla="*/ 0 60000 65536"/>
              <a:gd name="T13" fmla="*/ 0 60000 65536"/>
              <a:gd name="T14" fmla="*/ 0 60000 65536"/>
              <a:gd name="T15" fmla="*/ 0 60000 65536"/>
              <a:gd name="T16" fmla="*/ 0 60000 65536"/>
              <a:gd name="T17" fmla="*/ 0 60000 65536"/>
              <a:gd name="T18" fmla="*/ 0 w 5"/>
              <a:gd name="T19" fmla="*/ 0 h 32"/>
              <a:gd name="T20" fmla="*/ 5 w 5"/>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5" h="32">
                <a:moveTo>
                  <a:pt x="0" y="0"/>
                </a:moveTo>
                <a:lnTo>
                  <a:pt x="4" y="0"/>
                </a:lnTo>
                <a:lnTo>
                  <a:pt x="5" y="32"/>
                </a:lnTo>
                <a:lnTo>
                  <a:pt x="1" y="32"/>
                </a:lnTo>
                <a:lnTo>
                  <a:pt x="0" y="0"/>
                </a:lnTo>
                <a:close/>
              </a:path>
            </a:pathLst>
          </a:custGeom>
          <a:noFill/>
          <a:ln w="9525">
            <a:noFill/>
            <a:round/>
            <a:headEnd/>
            <a:tailEnd/>
          </a:ln>
        </p:spPr>
        <p:txBody>
          <a:bodyPr/>
          <a:lstStyle/>
          <a:p>
            <a:pPr>
              <a:buNone/>
            </a:pPr>
            <a:endParaRPr lang="en-US"/>
          </a:p>
        </p:txBody>
      </p:sp>
      <p:sp>
        <p:nvSpPr>
          <p:cNvPr id="57391" name="Freeform 45"/>
          <p:cNvSpPr>
            <a:spLocks/>
          </p:cNvSpPr>
          <p:nvPr/>
        </p:nvSpPr>
        <p:spPr bwMode="auto">
          <a:xfrm>
            <a:off x="5422900" y="5238750"/>
            <a:ext cx="3175" cy="26988"/>
          </a:xfrm>
          <a:custGeom>
            <a:avLst/>
            <a:gdLst>
              <a:gd name="T0" fmla="*/ 635 w 5"/>
              <a:gd name="T1" fmla="*/ 0 h 68"/>
              <a:gd name="T2" fmla="*/ 3175 w 5"/>
              <a:gd name="T3" fmla="*/ 0 h 68"/>
              <a:gd name="T4" fmla="*/ 2540 w 5"/>
              <a:gd name="T5" fmla="*/ 26988 h 68"/>
              <a:gd name="T6" fmla="*/ 2540 w 5"/>
              <a:gd name="T7" fmla="*/ 26988 h 68"/>
              <a:gd name="T8" fmla="*/ 0 w 5"/>
              <a:gd name="T9" fmla="*/ 26988 h 68"/>
              <a:gd name="T10" fmla="*/ 635 w 5"/>
              <a:gd name="T11" fmla="*/ 0 h 68"/>
              <a:gd name="T12" fmla="*/ 0 60000 65536"/>
              <a:gd name="T13" fmla="*/ 0 60000 65536"/>
              <a:gd name="T14" fmla="*/ 0 60000 65536"/>
              <a:gd name="T15" fmla="*/ 0 60000 65536"/>
              <a:gd name="T16" fmla="*/ 0 60000 65536"/>
              <a:gd name="T17" fmla="*/ 0 60000 65536"/>
              <a:gd name="T18" fmla="*/ 0 w 5"/>
              <a:gd name="T19" fmla="*/ 0 h 68"/>
              <a:gd name="T20" fmla="*/ 5 w 5"/>
              <a:gd name="T21" fmla="*/ 68 h 68"/>
            </a:gdLst>
            <a:ahLst/>
            <a:cxnLst>
              <a:cxn ang="T12">
                <a:pos x="T0" y="T1"/>
              </a:cxn>
              <a:cxn ang="T13">
                <a:pos x="T2" y="T3"/>
              </a:cxn>
              <a:cxn ang="T14">
                <a:pos x="T4" y="T5"/>
              </a:cxn>
              <a:cxn ang="T15">
                <a:pos x="T6" y="T7"/>
              </a:cxn>
              <a:cxn ang="T16">
                <a:pos x="T8" y="T9"/>
              </a:cxn>
              <a:cxn ang="T17">
                <a:pos x="T10" y="T11"/>
              </a:cxn>
            </a:cxnLst>
            <a:rect l="T18" t="T19" r="T20" b="T21"/>
            <a:pathLst>
              <a:path w="5" h="68">
                <a:moveTo>
                  <a:pt x="1" y="0"/>
                </a:moveTo>
                <a:lnTo>
                  <a:pt x="5" y="0"/>
                </a:lnTo>
                <a:lnTo>
                  <a:pt x="4" y="68"/>
                </a:lnTo>
                <a:lnTo>
                  <a:pt x="0" y="68"/>
                </a:lnTo>
                <a:lnTo>
                  <a:pt x="1" y="0"/>
                </a:lnTo>
                <a:close/>
              </a:path>
            </a:pathLst>
          </a:custGeom>
          <a:noFill/>
          <a:ln w="9525">
            <a:noFill/>
            <a:round/>
            <a:headEnd/>
            <a:tailEnd/>
          </a:ln>
        </p:spPr>
        <p:txBody>
          <a:bodyPr/>
          <a:lstStyle/>
          <a:p>
            <a:pPr>
              <a:buNone/>
            </a:pPr>
            <a:endParaRPr lang="en-US"/>
          </a:p>
        </p:txBody>
      </p:sp>
      <p:sp>
        <p:nvSpPr>
          <p:cNvPr id="57392" name="Freeform 46"/>
          <p:cNvSpPr>
            <a:spLocks/>
          </p:cNvSpPr>
          <p:nvPr/>
        </p:nvSpPr>
        <p:spPr bwMode="auto">
          <a:xfrm>
            <a:off x="5410200" y="5340350"/>
            <a:ext cx="3175" cy="3175"/>
          </a:xfrm>
          <a:custGeom>
            <a:avLst/>
            <a:gdLst>
              <a:gd name="T0" fmla="*/ 0 w 4"/>
              <a:gd name="T1" fmla="*/ 0 h 6"/>
              <a:gd name="T2" fmla="*/ 3175 w 4"/>
              <a:gd name="T3" fmla="*/ 0 h 6"/>
              <a:gd name="T4" fmla="*/ 3175 w 4"/>
              <a:gd name="T5" fmla="*/ 2646 h 6"/>
              <a:gd name="T6" fmla="*/ 3175 w 4"/>
              <a:gd name="T7" fmla="*/ 3175 h 6"/>
              <a:gd name="T8" fmla="*/ 0 w 4"/>
              <a:gd name="T9" fmla="*/ 2646 h 6"/>
              <a:gd name="T10" fmla="*/ 0 w 4"/>
              <a:gd name="T11" fmla="*/ 0 h 6"/>
              <a:gd name="T12" fmla="*/ 0 60000 65536"/>
              <a:gd name="T13" fmla="*/ 0 60000 65536"/>
              <a:gd name="T14" fmla="*/ 0 60000 65536"/>
              <a:gd name="T15" fmla="*/ 0 60000 65536"/>
              <a:gd name="T16" fmla="*/ 0 60000 65536"/>
              <a:gd name="T17" fmla="*/ 0 60000 65536"/>
              <a:gd name="T18" fmla="*/ 0 w 4"/>
              <a:gd name="T19" fmla="*/ 0 h 6"/>
              <a:gd name="T20" fmla="*/ 4 w 4"/>
              <a:gd name="T21" fmla="*/ 6 h 6"/>
            </a:gdLst>
            <a:ahLst/>
            <a:cxnLst>
              <a:cxn ang="T12">
                <a:pos x="T0" y="T1"/>
              </a:cxn>
              <a:cxn ang="T13">
                <a:pos x="T2" y="T3"/>
              </a:cxn>
              <a:cxn ang="T14">
                <a:pos x="T4" y="T5"/>
              </a:cxn>
              <a:cxn ang="T15">
                <a:pos x="T6" y="T7"/>
              </a:cxn>
              <a:cxn ang="T16">
                <a:pos x="T8" y="T9"/>
              </a:cxn>
              <a:cxn ang="T17">
                <a:pos x="T10" y="T11"/>
              </a:cxn>
            </a:cxnLst>
            <a:rect l="T18" t="T19" r="T20" b="T21"/>
            <a:pathLst>
              <a:path w="4" h="6">
                <a:moveTo>
                  <a:pt x="0" y="0"/>
                </a:moveTo>
                <a:lnTo>
                  <a:pt x="4" y="0"/>
                </a:lnTo>
                <a:lnTo>
                  <a:pt x="4" y="5"/>
                </a:lnTo>
                <a:lnTo>
                  <a:pt x="4" y="6"/>
                </a:lnTo>
                <a:lnTo>
                  <a:pt x="0" y="5"/>
                </a:lnTo>
                <a:lnTo>
                  <a:pt x="0" y="0"/>
                </a:lnTo>
                <a:close/>
              </a:path>
            </a:pathLst>
          </a:custGeom>
          <a:noFill/>
          <a:ln w="9525">
            <a:noFill/>
            <a:round/>
            <a:headEnd/>
            <a:tailEnd/>
          </a:ln>
        </p:spPr>
        <p:txBody>
          <a:bodyPr/>
          <a:lstStyle/>
          <a:p>
            <a:pPr>
              <a:buNone/>
            </a:pPr>
            <a:endParaRPr lang="en-US" i="1"/>
          </a:p>
        </p:txBody>
      </p:sp>
      <p:sp>
        <p:nvSpPr>
          <p:cNvPr id="57393" name="Freeform 47"/>
          <p:cNvSpPr>
            <a:spLocks/>
          </p:cNvSpPr>
          <p:nvPr/>
        </p:nvSpPr>
        <p:spPr bwMode="auto">
          <a:xfrm>
            <a:off x="5410200" y="5343525"/>
            <a:ext cx="3175" cy="1588"/>
          </a:xfrm>
          <a:custGeom>
            <a:avLst/>
            <a:gdLst>
              <a:gd name="T0" fmla="*/ 0 w 4"/>
              <a:gd name="T1" fmla="*/ 0 h 7"/>
              <a:gd name="T2" fmla="*/ 3175 w 4"/>
              <a:gd name="T3" fmla="*/ 227 h 7"/>
              <a:gd name="T4" fmla="*/ 2381 w 4"/>
              <a:gd name="T5" fmla="*/ 1134 h 7"/>
              <a:gd name="T6" fmla="*/ 794 w 4"/>
              <a:gd name="T7" fmla="*/ 1588 h 7"/>
              <a:gd name="T8" fmla="*/ 0 w 4"/>
              <a:gd name="T9" fmla="*/ 681 h 7"/>
              <a:gd name="T10" fmla="*/ 0 w 4"/>
              <a:gd name="T11" fmla="*/ 0 h 7"/>
              <a:gd name="T12" fmla="*/ 0 60000 65536"/>
              <a:gd name="T13" fmla="*/ 0 60000 65536"/>
              <a:gd name="T14" fmla="*/ 0 60000 65536"/>
              <a:gd name="T15" fmla="*/ 0 60000 65536"/>
              <a:gd name="T16" fmla="*/ 0 60000 65536"/>
              <a:gd name="T17" fmla="*/ 0 60000 65536"/>
              <a:gd name="T18" fmla="*/ 0 w 4"/>
              <a:gd name="T19" fmla="*/ 0 h 7"/>
              <a:gd name="T20" fmla="*/ 4 w 4"/>
              <a:gd name="T21" fmla="*/ 7 h 7"/>
            </a:gdLst>
            <a:ahLst/>
            <a:cxnLst>
              <a:cxn ang="T12">
                <a:pos x="T0" y="T1"/>
              </a:cxn>
              <a:cxn ang="T13">
                <a:pos x="T2" y="T3"/>
              </a:cxn>
              <a:cxn ang="T14">
                <a:pos x="T4" y="T5"/>
              </a:cxn>
              <a:cxn ang="T15">
                <a:pos x="T6" y="T7"/>
              </a:cxn>
              <a:cxn ang="T16">
                <a:pos x="T8" y="T9"/>
              </a:cxn>
              <a:cxn ang="T17">
                <a:pos x="T10" y="T11"/>
              </a:cxn>
            </a:cxnLst>
            <a:rect l="T18" t="T19" r="T20" b="T21"/>
            <a:pathLst>
              <a:path w="4" h="7">
                <a:moveTo>
                  <a:pt x="0" y="0"/>
                </a:moveTo>
                <a:lnTo>
                  <a:pt x="4" y="1"/>
                </a:lnTo>
                <a:lnTo>
                  <a:pt x="3" y="5"/>
                </a:lnTo>
                <a:lnTo>
                  <a:pt x="1" y="7"/>
                </a:lnTo>
                <a:lnTo>
                  <a:pt x="0" y="3"/>
                </a:lnTo>
                <a:lnTo>
                  <a:pt x="0" y="0"/>
                </a:lnTo>
                <a:close/>
              </a:path>
            </a:pathLst>
          </a:custGeom>
          <a:noFill/>
          <a:ln w="9525">
            <a:noFill/>
            <a:round/>
            <a:headEnd/>
            <a:tailEnd/>
          </a:ln>
        </p:spPr>
        <p:txBody>
          <a:bodyPr/>
          <a:lstStyle/>
          <a:p>
            <a:pPr>
              <a:buNone/>
            </a:pPr>
            <a:endParaRPr lang="en-US" i="1"/>
          </a:p>
        </p:txBody>
      </p:sp>
      <p:sp>
        <p:nvSpPr>
          <p:cNvPr id="57394" name="Freeform 48"/>
          <p:cNvSpPr>
            <a:spLocks/>
          </p:cNvSpPr>
          <p:nvPr/>
        </p:nvSpPr>
        <p:spPr bwMode="auto">
          <a:xfrm>
            <a:off x="5402263" y="5343525"/>
            <a:ext cx="9525" cy="3175"/>
          </a:xfrm>
          <a:custGeom>
            <a:avLst/>
            <a:gdLst>
              <a:gd name="T0" fmla="*/ 8996 w 18"/>
              <a:gd name="T1" fmla="*/ 0 h 8"/>
              <a:gd name="T2" fmla="*/ 9525 w 18"/>
              <a:gd name="T3" fmla="*/ 1588 h 8"/>
              <a:gd name="T4" fmla="*/ 1587 w 18"/>
              <a:gd name="T5" fmla="*/ 3175 h 8"/>
              <a:gd name="T6" fmla="*/ 0 w 18"/>
              <a:gd name="T7" fmla="*/ 1588 h 8"/>
              <a:gd name="T8" fmla="*/ 1058 w 18"/>
              <a:gd name="T9" fmla="*/ 794 h 8"/>
              <a:gd name="T10" fmla="*/ 8996 w 18"/>
              <a:gd name="T11" fmla="*/ 0 h 8"/>
              <a:gd name="T12" fmla="*/ 0 60000 65536"/>
              <a:gd name="T13" fmla="*/ 0 60000 65536"/>
              <a:gd name="T14" fmla="*/ 0 60000 65536"/>
              <a:gd name="T15" fmla="*/ 0 60000 65536"/>
              <a:gd name="T16" fmla="*/ 0 60000 65536"/>
              <a:gd name="T17" fmla="*/ 0 60000 65536"/>
              <a:gd name="T18" fmla="*/ 0 w 18"/>
              <a:gd name="T19" fmla="*/ 0 h 8"/>
              <a:gd name="T20" fmla="*/ 18 w 18"/>
              <a:gd name="T21" fmla="*/ 8 h 8"/>
            </a:gdLst>
            <a:ahLst/>
            <a:cxnLst>
              <a:cxn ang="T12">
                <a:pos x="T0" y="T1"/>
              </a:cxn>
              <a:cxn ang="T13">
                <a:pos x="T2" y="T3"/>
              </a:cxn>
              <a:cxn ang="T14">
                <a:pos x="T4" y="T5"/>
              </a:cxn>
              <a:cxn ang="T15">
                <a:pos x="T6" y="T7"/>
              </a:cxn>
              <a:cxn ang="T16">
                <a:pos x="T8" y="T9"/>
              </a:cxn>
              <a:cxn ang="T17">
                <a:pos x="T10" y="T11"/>
              </a:cxn>
            </a:cxnLst>
            <a:rect l="T18" t="T19" r="T20" b="T21"/>
            <a:pathLst>
              <a:path w="18" h="8">
                <a:moveTo>
                  <a:pt x="17" y="0"/>
                </a:moveTo>
                <a:lnTo>
                  <a:pt x="18" y="4"/>
                </a:lnTo>
                <a:lnTo>
                  <a:pt x="3" y="8"/>
                </a:lnTo>
                <a:lnTo>
                  <a:pt x="0" y="4"/>
                </a:lnTo>
                <a:lnTo>
                  <a:pt x="2" y="2"/>
                </a:lnTo>
                <a:lnTo>
                  <a:pt x="17" y="0"/>
                </a:lnTo>
                <a:close/>
              </a:path>
            </a:pathLst>
          </a:custGeom>
          <a:noFill/>
          <a:ln w="9525">
            <a:noFill/>
            <a:round/>
            <a:headEnd/>
            <a:tailEnd/>
          </a:ln>
        </p:spPr>
        <p:txBody>
          <a:bodyPr/>
          <a:lstStyle/>
          <a:p>
            <a:pPr>
              <a:buNone/>
            </a:pPr>
            <a:endParaRPr lang="en-US" i="1"/>
          </a:p>
        </p:txBody>
      </p:sp>
      <p:sp>
        <p:nvSpPr>
          <p:cNvPr id="57395" name="Freeform 49"/>
          <p:cNvSpPr>
            <a:spLocks/>
          </p:cNvSpPr>
          <p:nvPr/>
        </p:nvSpPr>
        <p:spPr bwMode="auto">
          <a:xfrm>
            <a:off x="5400675" y="5345113"/>
            <a:ext cx="3175" cy="1587"/>
          </a:xfrm>
          <a:custGeom>
            <a:avLst/>
            <a:gdLst>
              <a:gd name="T0" fmla="*/ 1270 w 5"/>
              <a:gd name="T1" fmla="*/ 0 h 4"/>
              <a:gd name="T2" fmla="*/ 3175 w 5"/>
              <a:gd name="T3" fmla="*/ 1587 h 4"/>
              <a:gd name="T4" fmla="*/ 1270 w 5"/>
              <a:gd name="T5" fmla="*/ 1587 h 4"/>
              <a:gd name="T6" fmla="*/ 0 w 5"/>
              <a:gd name="T7" fmla="*/ 397 h 4"/>
              <a:gd name="T8" fmla="*/ 0 w 5"/>
              <a:gd name="T9" fmla="*/ 397 h 4"/>
              <a:gd name="T10" fmla="*/ 1270 w 5"/>
              <a:gd name="T11" fmla="*/ 0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2" y="0"/>
                </a:moveTo>
                <a:lnTo>
                  <a:pt x="5" y="4"/>
                </a:lnTo>
                <a:lnTo>
                  <a:pt x="2" y="4"/>
                </a:lnTo>
                <a:lnTo>
                  <a:pt x="0" y="1"/>
                </a:lnTo>
                <a:lnTo>
                  <a:pt x="2" y="0"/>
                </a:lnTo>
                <a:close/>
              </a:path>
            </a:pathLst>
          </a:custGeom>
          <a:noFill/>
          <a:ln w="9525">
            <a:noFill/>
            <a:round/>
            <a:headEnd/>
            <a:tailEnd/>
          </a:ln>
        </p:spPr>
        <p:txBody>
          <a:bodyPr/>
          <a:lstStyle/>
          <a:p>
            <a:pPr>
              <a:buNone/>
            </a:pPr>
            <a:endParaRPr lang="en-US" i="1"/>
          </a:p>
        </p:txBody>
      </p:sp>
      <p:sp>
        <p:nvSpPr>
          <p:cNvPr id="57396" name="Freeform 50"/>
          <p:cNvSpPr>
            <a:spLocks/>
          </p:cNvSpPr>
          <p:nvPr/>
        </p:nvSpPr>
        <p:spPr bwMode="auto">
          <a:xfrm>
            <a:off x="5399088" y="5346700"/>
            <a:ext cx="3175" cy="1588"/>
          </a:xfrm>
          <a:custGeom>
            <a:avLst/>
            <a:gdLst>
              <a:gd name="T0" fmla="*/ 1588 w 4"/>
              <a:gd name="T1" fmla="*/ 0 h 5"/>
              <a:gd name="T2" fmla="*/ 3175 w 4"/>
              <a:gd name="T3" fmla="*/ 953 h 5"/>
              <a:gd name="T4" fmla="*/ 3175 w 4"/>
              <a:gd name="T5" fmla="*/ 1588 h 5"/>
              <a:gd name="T6" fmla="*/ 0 w 4"/>
              <a:gd name="T7" fmla="*/ 1270 h 5"/>
              <a:gd name="T8" fmla="*/ 794 w 4"/>
              <a:gd name="T9" fmla="*/ 953 h 5"/>
              <a:gd name="T10" fmla="*/ 1588 w 4"/>
              <a:gd name="T11" fmla="*/ 0 h 5"/>
              <a:gd name="T12" fmla="*/ 0 60000 65536"/>
              <a:gd name="T13" fmla="*/ 0 60000 65536"/>
              <a:gd name="T14" fmla="*/ 0 60000 65536"/>
              <a:gd name="T15" fmla="*/ 0 60000 65536"/>
              <a:gd name="T16" fmla="*/ 0 60000 65536"/>
              <a:gd name="T17" fmla="*/ 0 60000 65536"/>
              <a:gd name="T18" fmla="*/ 0 w 4"/>
              <a:gd name="T19" fmla="*/ 0 h 5"/>
              <a:gd name="T20" fmla="*/ 4 w 4"/>
              <a:gd name="T21" fmla="*/ 5 h 5"/>
            </a:gdLst>
            <a:ahLst/>
            <a:cxnLst>
              <a:cxn ang="T12">
                <a:pos x="T0" y="T1"/>
              </a:cxn>
              <a:cxn ang="T13">
                <a:pos x="T2" y="T3"/>
              </a:cxn>
              <a:cxn ang="T14">
                <a:pos x="T4" y="T5"/>
              </a:cxn>
              <a:cxn ang="T15">
                <a:pos x="T6" y="T7"/>
              </a:cxn>
              <a:cxn ang="T16">
                <a:pos x="T8" y="T9"/>
              </a:cxn>
              <a:cxn ang="T17">
                <a:pos x="T10" y="T11"/>
              </a:cxn>
            </a:cxnLst>
            <a:rect l="T18" t="T19" r="T20" b="T21"/>
            <a:pathLst>
              <a:path w="4" h="5">
                <a:moveTo>
                  <a:pt x="2" y="0"/>
                </a:moveTo>
                <a:lnTo>
                  <a:pt x="4" y="3"/>
                </a:lnTo>
                <a:lnTo>
                  <a:pt x="4" y="5"/>
                </a:lnTo>
                <a:lnTo>
                  <a:pt x="0" y="4"/>
                </a:lnTo>
                <a:lnTo>
                  <a:pt x="1" y="3"/>
                </a:lnTo>
                <a:lnTo>
                  <a:pt x="2" y="0"/>
                </a:lnTo>
                <a:close/>
              </a:path>
            </a:pathLst>
          </a:custGeom>
          <a:noFill/>
          <a:ln w="9525">
            <a:noFill/>
            <a:round/>
            <a:headEnd/>
            <a:tailEnd/>
          </a:ln>
        </p:spPr>
        <p:txBody>
          <a:bodyPr/>
          <a:lstStyle/>
          <a:p>
            <a:pPr>
              <a:buNone/>
            </a:pPr>
            <a:endParaRPr lang="en-US" i="1"/>
          </a:p>
        </p:txBody>
      </p:sp>
      <p:sp>
        <p:nvSpPr>
          <p:cNvPr id="57397" name="Freeform 51"/>
          <p:cNvSpPr>
            <a:spLocks/>
          </p:cNvSpPr>
          <p:nvPr/>
        </p:nvSpPr>
        <p:spPr bwMode="auto">
          <a:xfrm>
            <a:off x="5399088" y="5348288"/>
            <a:ext cx="3175" cy="4762"/>
          </a:xfrm>
          <a:custGeom>
            <a:avLst/>
            <a:gdLst>
              <a:gd name="T0" fmla="*/ 0 w 4"/>
              <a:gd name="T1" fmla="*/ 0 h 13"/>
              <a:gd name="T2" fmla="*/ 3175 w 4"/>
              <a:gd name="T3" fmla="*/ 366 h 13"/>
              <a:gd name="T4" fmla="*/ 3175 w 4"/>
              <a:gd name="T5" fmla="*/ 4029 h 13"/>
              <a:gd name="T6" fmla="*/ 1588 w 4"/>
              <a:gd name="T7" fmla="*/ 4762 h 13"/>
              <a:gd name="T8" fmla="*/ 0 w 4"/>
              <a:gd name="T9" fmla="*/ 3297 h 13"/>
              <a:gd name="T10" fmla="*/ 0 w 4"/>
              <a:gd name="T11" fmla="*/ 0 h 13"/>
              <a:gd name="T12" fmla="*/ 0 60000 65536"/>
              <a:gd name="T13" fmla="*/ 0 60000 65536"/>
              <a:gd name="T14" fmla="*/ 0 60000 65536"/>
              <a:gd name="T15" fmla="*/ 0 60000 65536"/>
              <a:gd name="T16" fmla="*/ 0 60000 65536"/>
              <a:gd name="T17" fmla="*/ 0 60000 65536"/>
              <a:gd name="T18" fmla="*/ 0 w 4"/>
              <a:gd name="T19" fmla="*/ 0 h 13"/>
              <a:gd name="T20" fmla="*/ 4 w 4"/>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4" h="13">
                <a:moveTo>
                  <a:pt x="0" y="0"/>
                </a:moveTo>
                <a:lnTo>
                  <a:pt x="4" y="1"/>
                </a:lnTo>
                <a:lnTo>
                  <a:pt x="4" y="11"/>
                </a:lnTo>
                <a:lnTo>
                  <a:pt x="2" y="13"/>
                </a:lnTo>
                <a:lnTo>
                  <a:pt x="0" y="9"/>
                </a:lnTo>
                <a:lnTo>
                  <a:pt x="0" y="0"/>
                </a:lnTo>
                <a:close/>
              </a:path>
            </a:pathLst>
          </a:custGeom>
          <a:noFill/>
          <a:ln w="9525">
            <a:noFill/>
            <a:round/>
            <a:headEnd/>
            <a:tailEnd/>
          </a:ln>
        </p:spPr>
        <p:txBody>
          <a:bodyPr/>
          <a:lstStyle/>
          <a:p>
            <a:pPr>
              <a:buNone/>
            </a:pPr>
            <a:endParaRPr lang="en-US" i="1"/>
          </a:p>
        </p:txBody>
      </p:sp>
      <p:sp>
        <p:nvSpPr>
          <p:cNvPr id="57398" name="Freeform 52"/>
          <p:cNvSpPr>
            <a:spLocks/>
          </p:cNvSpPr>
          <p:nvPr/>
        </p:nvSpPr>
        <p:spPr bwMode="auto">
          <a:xfrm>
            <a:off x="5373688" y="5353050"/>
            <a:ext cx="3175" cy="3175"/>
          </a:xfrm>
          <a:custGeom>
            <a:avLst/>
            <a:gdLst>
              <a:gd name="T0" fmla="*/ 3175 w 5"/>
              <a:gd name="T1" fmla="*/ 529 h 6"/>
              <a:gd name="T2" fmla="*/ 2540 w 5"/>
              <a:gd name="T3" fmla="*/ 3175 h 6"/>
              <a:gd name="T4" fmla="*/ 0 w 5"/>
              <a:gd name="T5" fmla="*/ 2117 h 6"/>
              <a:gd name="T6" fmla="*/ 0 w 5"/>
              <a:gd name="T7" fmla="*/ 1058 h 6"/>
              <a:gd name="T8" fmla="*/ 1270 w 5"/>
              <a:gd name="T9" fmla="*/ 0 h 6"/>
              <a:gd name="T10" fmla="*/ 3175 w 5"/>
              <a:gd name="T11" fmla="*/ 529 h 6"/>
              <a:gd name="T12" fmla="*/ 0 60000 65536"/>
              <a:gd name="T13" fmla="*/ 0 60000 65536"/>
              <a:gd name="T14" fmla="*/ 0 60000 65536"/>
              <a:gd name="T15" fmla="*/ 0 60000 65536"/>
              <a:gd name="T16" fmla="*/ 0 60000 65536"/>
              <a:gd name="T17" fmla="*/ 0 60000 65536"/>
              <a:gd name="T18" fmla="*/ 0 w 5"/>
              <a:gd name="T19" fmla="*/ 0 h 6"/>
              <a:gd name="T20" fmla="*/ 5 w 5"/>
              <a:gd name="T21" fmla="*/ 6 h 6"/>
            </a:gdLst>
            <a:ahLst/>
            <a:cxnLst>
              <a:cxn ang="T12">
                <a:pos x="T0" y="T1"/>
              </a:cxn>
              <a:cxn ang="T13">
                <a:pos x="T2" y="T3"/>
              </a:cxn>
              <a:cxn ang="T14">
                <a:pos x="T4" y="T5"/>
              </a:cxn>
              <a:cxn ang="T15">
                <a:pos x="T6" y="T7"/>
              </a:cxn>
              <a:cxn ang="T16">
                <a:pos x="T8" y="T9"/>
              </a:cxn>
              <a:cxn ang="T17">
                <a:pos x="T10" y="T11"/>
              </a:cxn>
            </a:cxnLst>
            <a:rect l="T18" t="T19" r="T20" b="T21"/>
            <a:pathLst>
              <a:path w="5" h="6">
                <a:moveTo>
                  <a:pt x="5" y="1"/>
                </a:moveTo>
                <a:lnTo>
                  <a:pt x="4" y="6"/>
                </a:lnTo>
                <a:lnTo>
                  <a:pt x="0" y="4"/>
                </a:lnTo>
                <a:lnTo>
                  <a:pt x="0" y="2"/>
                </a:lnTo>
                <a:lnTo>
                  <a:pt x="2" y="0"/>
                </a:lnTo>
                <a:lnTo>
                  <a:pt x="5" y="1"/>
                </a:lnTo>
                <a:close/>
              </a:path>
            </a:pathLst>
          </a:custGeom>
          <a:noFill/>
          <a:ln w="9525">
            <a:noFill/>
            <a:round/>
            <a:headEnd/>
            <a:tailEnd/>
          </a:ln>
        </p:spPr>
        <p:txBody>
          <a:bodyPr/>
          <a:lstStyle/>
          <a:p>
            <a:pPr>
              <a:buNone/>
            </a:pPr>
            <a:endParaRPr lang="en-US" i="1"/>
          </a:p>
        </p:txBody>
      </p:sp>
      <p:sp>
        <p:nvSpPr>
          <p:cNvPr id="57399" name="Freeform 53"/>
          <p:cNvSpPr>
            <a:spLocks/>
          </p:cNvSpPr>
          <p:nvPr/>
        </p:nvSpPr>
        <p:spPr bwMode="auto">
          <a:xfrm>
            <a:off x="5345113" y="5318125"/>
            <a:ext cx="4762" cy="7938"/>
          </a:xfrm>
          <a:custGeom>
            <a:avLst/>
            <a:gdLst>
              <a:gd name="T0" fmla="*/ 4762 w 8"/>
              <a:gd name="T1" fmla="*/ 6856 h 22"/>
              <a:gd name="T2" fmla="*/ 2381 w 8"/>
              <a:gd name="T3" fmla="*/ 7938 h 22"/>
              <a:gd name="T4" fmla="*/ 0 w 8"/>
              <a:gd name="T5" fmla="*/ 722 h 22"/>
              <a:gd name="T6" fmla="*/ 0 w 8"/>
              <a:gd name="T7" fmla="*/ 0 h 22"/>
              <a:gd name="T8" fmla="*/ 2381 w 8"/>
              <a:gd name="T9" fmla="*/ 0 h 22"/>
              <a:gd name="T10" fmla="*/ 4762 w 8"/>
              <a:gd name="T11" fmla="*/ 6856 h 22"/>
              <a:gd name="T12" fmla="*/ 0 60000 65536"/>
              <a:gd name="T13" fmla="*/ 0 60000 65536"/>
              <a:gd name="T14" fmla="*/ 0 60000 65536"/>
              <a:gd name="T15" fmla="*/ 0 60000 65536"/>
              <a:gd name="T16" fmla="*/ 0 60000 65536"/>
              <a:gd name="T17" fmla="*/ 0 60000 65536"/>
              <a:gd name="T18" fmla="*/ 0 w 8"/>
              <a:gd name="T19" fmla="*/ 0 h 22"/>
              <a:gd name="T20" fmla="*/ 8 w 8"/>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8" h="22">
                <a:moveTo>
                  <a:pt x="8" y="19"/>
                </a:moveTo>
                <a:lnTo>
                  <a:pt x="4" y="22"/>
                </a:lnTo>
                <a:lnTo>
                  <a:pt x="0" y="2"/>
                </a:lnTo>
                <a:lnTo>
                  <a:pt x="0" y="0"/>
                </a:lnTo>
                <a:lnTo>
                  <a:pt x="4" y="0"/>
                </a:lnTo>
                <a:lnTo>
                  <a:pt x="8" y="19"/>
                </a:lnTo>
                <a:close/>
              </a:path>
            </a:pathLst>
          </a:custGeom>
          <a:noFill/>
          <a:ln w="9525">
            <a:noFill/>
            <a:round/>
            <a:headEnd/>
            <a:tailEnd/>
          </a:ln>
        </p:spPr>
        <p:txBody>
          <a:bodyPr/>
          <a:lstStyle/>
          <a:p>
            <a:pPr>
              <a:buNone/>
            </a:pPr>
            <a:endParaRPr lang="en-US" i="1"/>
          </a:p>
        </p:txBody>
      </p:sp>
      <p:sp>
        <p:nvSpPr>
          <p:cNvPr id="57400" name="Freeform 55"/>
          <p:cNvSpPr>
            <a:spLocks/>
          </p:cNvSpPr>
          <p:nvPr/>
        </p:nvSpPr>
        <p:spPr bwMode="auto">
          <a:xfrm>
            <a:off x="5978525" y="5732463"/>
            <a:ext cx="4763" cy="9525"/>
          </a:xfrm>
          <a:custGeom>
            <a:avLst/>
            <a:gdLst>
              <a:gd name="T0" fmla="*/ 4763 w 8"/>
              <a:gd name="T1" fmla="*/ 8618 h 21"/>
              <a:gd name="T2" fmla="*/ 2977 w 8"/>
              <a:gd name="T3" fmla="*/ 9525 h 21"/>
              <a:gd name="T4" fmla="*/ 0 w 8"/>
              <a:gd name="T5" fmla="*/ 2721 h 21"/>
              <a:gd name="T6" fmla="*/ 595 w 8"/>
              <a:gd name="T7" fmla="*/ 0 h 21"/>
              <a:gd name="T8" fmla="*/ 1786 w 8"/>
              <a:gd name="T9" fmla="*/ 1361 h 21"/>
              <a:gd name="T10" fmla="*/ 4763 w 8"/>
              <a:gd name="T11" fmla="*/ 8618 h 21"/>
              <a:gd name="T12" fmla="*/ 0 60000 65536"/>
              <a:gd name="T13" fmla="*/ 0 60000 65536"/>
              <a:gd name="T14" fmla="*/ 0 60000 65536"/>
              <a:gd name="T15" fmla="*/ 0 60000 65536"/>
              <a:gd name="T16" fmla="*/ 0 60000 65536"/>
              <a:gd name="T17" fmla="*/ 0 60000 65536"/>
              <a:gd name="T18" fmla="*/ 0 w 8"/>
              <a:gd name="T19" fmla="*/ 0 h 21"/>
              <a:gd name="T20" fmla="*/ 8 w 8"/>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8" h="21">
                <a:moveTo>
                  <a:pt x="8" y="19"/>
                </a:moveTo>
                <a:lnTo>
                  <a:pt x="5" y="21"/>
                </a:lnTo>
                <a:lnTo>
                  <a:pt x="0" y="6"/>
                </a:lnTo>
                <a:lnTo>
                  <a:pt x="1" y="0"/>
                </a:lnTo>
                <a:lnTo>
                  <a:pt x="3" y="3"/>
                </a:lnTo>
                <a:lnTo>
                  <a:pt x="8" y="19"/>
                </a:lnTo>
                <a:close/>
              </a:path>
            </a:pathLst>
          </a:custGeom>
          <a:noFill/>
          <a:ln w="9525">
            <a:noFill/>
            <a:round/>
            <a:headEnd/>
            <a:tailEnd/>
          </a:ln>
        </p:spPr>
        <p:txBody>
          <a:bodyPr/>
          <a:lstStyle/>
          <a:p>
            <a:pPr>
              <a:buNone/>
            </a:pPr>
            <a:endParaRPr lang="en-US" i="1"/>
          </a:p>
        </p:txBody>
      </p:sp>
      <p:sp>
        <p:nvSpPr>
          <p:cNvPr id="57401" name="Freeform 56"/>
          <p:cNvSpPr>
            <a:spLocks/>
          </p:cNvSpPr>
          <p:nvPr/>
        </p:nvSpPr>
        <p:spPr bwMode="auto">
          <a:xfrm>
            <a:off x="5665788" y="5365750"/>
            <a:ext cx="6350" cy="11113"/>
          </a:xfrm>
          <a:custGeom>
            <a:avLst/>
            <a:gdLst>
              <a:gd name="T0" fmla="*/ 6350 w 10"/>
              <a:gd name="T1" fmla="*/ 10743 h 30"/>
              <a:gd name="T2" fmla="*/ 3810 w 10"/>
              <a:gd name="T3" fmla="*/ 11113 h 30"/>
              <a:gd name="T4" fmla="*/ 0 w 10"/>
              <a:gd name="T5" fmla="*/ 370 h 30"/>
              <a:gd name="T6" fmla="*/ 0 w 10"/>
              <a:gd name="T7" fmla="*/ 0 h 30"/>
              <a:gd name="T8" fmla="*/ 3175 w 10"/>
              <a:gd name="T9" fmla="*/ 0 h 30"/>
              <a:gd name="T10" fmla="*/ 6350 w 10"/>
              <a:gd name="T11" fmla="*/ 10743 h 30"/>
              <a:gd name="T12" fmla="*/ 0 60000 65536"/>
              <a:gd name="T13" fmla="*/ 0 60000 65536"/>
              <a:gd name="T14" fmla="*/ 0 60000 65536"/>
              <a:gd name="T15" fmla="*/ 0 60000 65536"/>
              <a:gd name="T16" fmla="*/ 0 60000 65536"/>
              <a:gd name="T17" fmla="*/ 0 60000 65536"/>
              <a:gd name="T18" fmla="*/ 0 w 10"/>
              <a:gd name="T19" fmla="*/ 0 h 30"/>
              <a:gd name="T20" fmla="*/ 10 w 10"/>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10" h="30">
                <a:moveTo>
                  <a:pt x="10" y="29"/>
                </a:moveTo>
                <a:lnTo>
                  <a:pt x="6" y="30"/>
                </a:lnTo>
                <a:lnTo>
                  <a:pt x="0" y="1"/>
                </a:lnTo>
                <a:lnTo>
                  <a:pt x="0" y="0"/>
                </a:lnTo>
                <a:lnTo>
                  <a:pt x="5" y="0"/>
                </a:lnTo>
                <a:lnTo>
                  <a:pt x="10" y="29"/>
                </a:lnTo>
                <a:close/>
              </a:path>
            </a:pathLst>
          </a:custGeom>
          <a:noFill/>
          <a:ln w="9525">
            <a:noFill/>
            <a:round/>
            <a:headEnd/>
            <a:tailEnd/>
          </a:ln>
        </p:spPr>
        <p:txBody>
          <a:bodyPr/>
          <a:lstStyle/>
          <a:p>
            <a:pPr>
              <a:buNone/>
            </a:pPr>
            <a:endParaRPr lang="en-US" i="1"/>
          </a:p>
        </p:txBody>
      </p:sp>
      <p:sp>
        <p:nvSpPr>
          <p:cNvPr id="57402" name="Freeform 57"/>
          <p:cNvSpPr>
            <a:spLocks/>
          </p:cNvSpPr>
          <p:nvPr/>
        </p:nvSpPr>
        <p:spPr bwMode="auto">
          <a:xfrm>
            <a:off x="5657850" y="5318125"/>
            <a:ext cx="6350" cy="23813"/>
          </a:xfrm>
          <a:custGeom>
            <a:avLst/>
            <a:gdLst>
              <a:gd name="T0" fmla="*/ 6350 w 11"/>
              <a:gd name="T1" fmla="*/ 23813 h 60"/>
              <a:gd name="T2" fmla="*/ 4041 w 11"/>
              <a:gd name="T3" fmla="*/ 23813 h 60"/>
              <a:gd name="T4" fmla="*/ 0 w 11"/>
              <a:gd name="T5" fmla="*/ 0 h 60"/>
              <a:gd name="T6" fmla="*/ 0 w 11"/>
              <a:gd name="T7" fmla="*/ 0 h 60"/>
              <a:gd name="T8" fmla="*/ 2309 w 11"/>
              <a:gd name="T9" fmla="*/ 0 h 60"/>
              <a:gd name="T10" fmla="*/ 6350 w 11"/>
              <a:gd name="T11" fmla="*/ 23813 h 60"/>
              <a:gd name="T12" fmla="*/ 0 60000 65536"/>
              <a:gd name="T13" fmla="*/ 0 60000 65536"/>
              <a:gd name="T14" fmla="*/ 0 60000 65536"/>
              <a:gd name="T15" fmla="*/ 0 60000 65536"/>
              <a:gd name="T16" fmla="*/ 0 60000 65536"/>
              <a:gd name="T17" fmla="*/ 0 60000 65536"/>
              <a:gd name="T18" fmla="*/ 0 w 11"/>
              <a:gd name="T19" fmla="*/ 0 h 60"/>
              <a:gd name="T20" fmla="*/ 11 w 11"/>
              <a:gd name="T21" fmla="*/ 60 h 60"/>
            </a:gdLst>
            <a:ahLst/>
            <a:cxnLst>
              <a:cxn ang="T12">
                <a:pos x="T0" y="T1"/>
              </a:cxn>
              <a:cxn ang="T13">
                <a:pos x="T2" y="T3"/>
              </a:cxn>
              <a:cxn ang="T14">
                <a:pos x="T4" y="T5"/>
              </a:cxn>
              <a:cxn ang="T15">
                <a:pos x="T6" y="T7"/>
              </a:cxn>
              <a:cxn ang="T16">
                <a:pos x="T8" y="T9"/>
              </a:cxn>
              <a:cxn ang="T17">
                <a:pos x="T10" y="T11"/>
              </a:cxn>
            </a:cxnLst>
            <a:rect l="T18" t="T19" r="T20" b="T21"/>
            <a:pathLst>
              <a:path w="11" h="60">
                <a:moveTo>
                  <a:pt x="11" y="60"/>
                </a:moveTo>
                <a:lnTo>
                  <a:pt x="7" y="60"/>
                </a:lnTo>
                <a:lnTo>
                  <a:pt x="0" y="0"/>
                </a:lnTo>
                <a:lnTo>
                  <a:pt x="4" y="0"/>
                </a:lnTo>
                <a:lnTo>
                  <a:pt x="11" y="60"/>
                </a:lnTo>
                <a:close/>
              </a:path>
            </a:pathLst>
          </a:custGeom>
          <a:noFill/>
          <a:ln w="9525">
            <a:noFill/>
            <a:round/>
            <a:headEnd/>
            <a:tailEnd/>
          </a:ln>
        </p:spPr>
        <p:txBody>
          <a:bodyPr/>
          <a:lstStyle/>
          <a:p>
            <a:pPr>
              <a:buNone/>
            </a:pPr>
            <a:endParaRPr lang="en-US" i="1"/>
          </a:p>
        </p:txBody>
      </p:sp>
      <p:sp>
        <p:nvSpPr>
          <p:cNvPr id="57403" name="Freeform 58"/>
          <p:cNvSpPr>
            <a:spLocks/>
          </p:cNvSpPr>
          <p:nvPr/>
        </p:nvSpPr>
        <p:spPr bwMode="auto">
          <a:xfrm>
            <a:off x="5646738" y="5253038"/>
            <a:ext cx="4762" cy="11112"/>
          </a:xfrm>
          <a:custGeom>
            <a:avLst/>
            <a:gdLst>
              <a:gd name="T0" fmla="*/ 4762 w 9"/>
              <a:gd name="T1" fmla="*/ 11112 h 27"/>
              <a:gd name="T2" fmla="*/ 2116 w 9"/>
              <a:gd name="T3" fmla="*/ 11112 h 27"/>
              <a:gd name="T4" fmla="*/ 0 w 9"/>
              <a:gd name="T5" fmla="*/ 0 h 27"/>
              <a:gd name="T6" fmla="*/ 0 w 9"/>
              <a:gd name="T7" fmla="*/ 0 h 27"/>
              <a:gd name="T8" fmla="*/ 2116 w 9"/>
              <a:gd name="T9" fmla="*/ 0 h 27"/>
              <a:gd name="T10" fmla="*/ 4762 w 9"/>
              <a:gd name="T11" fmla="*/ 11112 h 27"/>
              <a:gd name="T12" fmla="*/ 0 60000 65536"/>
              <a:gd name="T13" fmla="*/ 0 60000 65536"/>
              <a:gd name="T14" fmla="*/ 0 60000 65536"/>
              <a:gd name="T15" fmla="*/ 0 60000 65536"/>
              <a:gd name="T16" fmla="*/ 0 60000 65536"/>
              <a:gd name="T17" fmla="*/ 0 60000 65536"/>
              <a:gd name="T18" fmla="*/ 0 w 9"/>
              <a:gd name="T19" fmla="*/ 0 h 27"/>
              <a:gd name="T20" fmla="*/ 9 w 9"/>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9" h="27">
                <a:moveTo>
                  <a:pt x="9" y="27"/>
                </a:moveTo>
                <a:lnTo>
                  <a:pt x="4" y="27"/>
                </a:lnTo>
                <a:lnTo>
                  <a:pt x="0" y="0"/>
                </a:lnTo>
                <a:lnTo>
                  <a:pt x="4" y="0"/>
                </a:lnTo>
                <a:lnTo>
                  <a:pt x="9" y="27"/>
                </a:lnTo>
                <a:close/>
              </a:path>
            </a:pathLst>
          </a:custGeom>
          <a:noFill/>
          <a:ln w="9525">
            <a:noFill/>
            <a:round/>
            <a:headEnd/>
            <a:tailEnd/>
          </a:ln>
        </p:spPr>
        <p:txBody>
          <a:bodyPr/>
          <a:lstStyle/>
          <a:p>
            <a:pPr>
              <a:buNone/>
            </a:pPr>
            <a:endParaRPr lang="en-US"/>
          </a:p>
        </p:txBody>
      </p:sp>
      <p:sp>
        <p:nvSpPr>
          <p:cNvPr id="57404" name="Freeform 59"/>
          <p:cNvSpPr>
            <a:spLocks/>
          </p:cNvSpPr>
          <p:nvPr/>
        </p:nvSpPr>
        <p:spPr bwMode="auto">
          <a:xfrm>
            <a:off x="5645150" y="5245100"/>
            <a:ext cx="3175" cy="7938"/>
          </a:xfrm>
          <a:custGeom>
            <a:avLst/>
            <a:gdLst>
              <a:gd name="T0" fmla="*/ 3175 w 7"/>
              <a:gd name="T1" fmla="*/ 7938 h 20"/>
              <a:gd name="T2" fmla="*/ 1361 w 7"/>
              <a:gd name="T3" fmla="*/ 7938 h 20"/>
              <a:gd name="T4" fmla="*/ 0 w 7"/>
              <a:gd name="T5" fmla="*/ 0 h 20"/>
              <a:gd name="T6" fmla="*/ 0 w 7"/>
              <a:gd name="T7" fmla="*/ 0 h 20"/>
              <a:gd name="T8" fmla="*/ 1814 w 7"/>
              <a:gd name="T9" fmla="*/ 0 h 20"/>
              <a:gd name="T10" fmla="*/ 3175 w 7"/>
              <a:gd name="T11" fmla="*/ 7938 h 20"/>
              <a:gd name="T12" fmla="*/ 0 60000 65536"/>
              <a:gd name="T13" fmla="*/ 0 60000 65536"/>
              <a:gd name="T14" fmla="*/ 0 60000 65536"/>
              <a:gd name="T15" fmla="*/ 0 60000 65536"/>
              <a:gd name="T16" fmla="*/ 0 60000 65536"/>
              <a:gd name="T17" fmla="*/ 0 60000 65536"/>
              <a:gd name="T18" fmla="*/ 0 w 7"/>
              <a:gd name="T19" fmla="*/ 0 h 20"/>
              <a:gd name="T20" fmla="*/ 7 w 7"/>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7" h="20">
                <a:moveTo>
                  <a:pt x="7" y="20"/>
                </a:moveTo>
                <a:lnTo>
                  <a:pt x="3" y="20"/>
                </a:lnTo>
                <a:lnTo>
                  <a:pt x="0" y="0"/>
                </a:lnTo>
                <a:lnTo>
                  <a:pt x="4" y="0"/>
                </a:lnTo>
                <a:lnTo>
                  <a:pt x="7" y="20"/>
                </a:lnTo>
                <a:close/>
              </a:path>
            </a:pathLst>
          </a:custGeom>
          <a:noFill/>
          <a:ln w="9525">
            <a:noFill/>
            <a:round/>
            <a:headEnd/>
            <a:tailEnd/>
          </a:ln>
        </p:spPr>
        <p:txBody>
          <a:bodyPr/>
          <a:lstStyle/>
          <a:p>
            <a:pPr>
              <a:buNone/>
            </a:pPr>
            <a:endParaRPr lang="en-US"/>
          </a:p>
        </p:txBody>
      </p:sp>
      <p:sp>
        <p:nvSpPr>
          <p:cNvPr id="57405" name="Freeform 60"/>
          <p:cNvSpPr>
            <a:spLocks/>
          </p:cNvSpPr>
          <p:nvPr/>
        </p:nvSpPr>
        <p:spPr bwMode="auto">
          <a:xfrm>
            <a:off x="5646738" y="5167313"/>
            <a:ext cx="6350" cy="3175"/>
          </a:xfrm>
          <a:custGeom>
            <a:avLst/>
            <a:gdLst>
              <a:gd name="T0" fmla="*/ 577 w 11"/>
              <a:gd name="T1" fmla="*/ 3175 h 6"/>
              <a:gd name="T2" fmla="*/ 0 w 11"/>
              <a:gd name="T3" fmla="*/ 529 h 6"/>
              <a:gd name="T4" fmla="*/ 4618 w 11"/>
              <a:gd name="T5" fmla="*/ 0 h 6"/>
              <a:gd name="T6" fmla="*/ 6350 w 11"/>
              <a:gd name="T7" fmla="*/ 1058 h 6"/>
              <a:gd name="T8" fmla="*/ 5773 w 11"/>
              <a:gd name="T9" fmla="*/ 2117 h 6"/>
              <a:gd name="T10" fmla="*/ 577 w 11"/>
              <a:gd name="T11" fmla="*/ 3175 h 6"/>
              <a:gd name="T12" fmla="*/ 0 60000 65536"/>
              <a:gd name="T13" fmla="*/ 0 60000 65536"/>
              <a:gd name="T14" fmla="*/ 0 60000 65536"/>
              <a:gd name="T15" fmla="*/ 0 60000 65536"/>
              <a:gd name="T16" fmla="*/ 0 60000 65536"/>
              <a:gd name="T17" fmla="*/ 0 60000 65536"/>
              <a:gd name="T18" fmla="*/ 0 w 11"/>
              <a:gd name="T19" fmla="*/ 0 h 6"/>
              <a:gd name="T20" fmla="*/ 11 w 11"/>
              <a:gd name="T21" fmla="*/ 6 h 6"/>
            </a:gdLst>
            <a:ahLst/>
            <a:cxnLst>
              <a:cxn ang="T12">
                <a:pos x="T0" y="T1"/>
              </a:cxn>
              <a:cxn ang="T13">
                <a:pos x="T2" y="T3"/>
              </a:cxn>
              <a:cxn ang="T14">
                <a:pos x="T4" y="T5"/>
              </a:cxn>
              <a:cxn ang="T15">
                <a:pos x="T6" y="T7"/>
              </a:cxn>
              <a:cxn ang="T16">
                <a:pos x="T8" y="T9"/>
              </a:cxn>
              <a:cxn ang="T17">
                <a:pos x="T10" y="T11"/>
              </a:cxn>
            </a:cxnLst>
            <a:rect l="T18" t="T19" r="T20" b="T21"/>
            <a:pathLst>
              <a:path w="11" h="6">
                <a:moveTo>
                  <a:pt x="1" y="6"/>
                </a:moveTo>
                <a:lnTo>
                  <a:pt x="0" y="1"/>
                </a:lnTo>
                <a:lnTo>
                  <a:pt x="8" y="0"/>
                </a:lnTo>
                <a:lnTo>
                  <a:pt x="11" y="2"/>
                </a:lnTo>
                <a:lnTo>
                  <a:pt x="10" y="4"/>
                </a:lnTo>
                <a:lnTo>
                  <a:pt x="1" y="6"/>
                </a:lnTo>
                <a:close/>
              </a:path>
            </a:pathLst>
          </a:custGeom>
          <a:noFill/>
          <a:ln w="9525">
            <a:noFill/>
            <a:round/>
            <a:headEnd/>
            <a:tailEnd/>
          </a:ln>
        </p:spPr>
        <p:txBody>
          <a:bodyPr/>
          <a:lstStyle/>
          <a:p>
            <a:pPr>
              <a:buNone/>
            </a:pPr>
            <a:endParaRPr lang="en-US"/>
          </a:p>
        </p:txBody>
      </p:sp>
      <p:sp>
        <p:nvSpPr>
          <p:cNvPr id="57406" name="Freeform 61"/>
          <p:cNvSpPr>
            <a:spLocks/>
          </p:cNvSpPr>
          <p:nvPr/>
        </p:nvSpPr>
        <p:spPr bwMode="auto">
          <a:xfrm>
            <a:off x="5659438" y="5133975"/>
            <a:ext cx="7937" cy="11113"/>
          </a:xfrm>
          <a:custGeom>
            <a:avLst/>
            <a:gdLst>
              <a:gd name="T0" fmla="*/ 1832 w 13"/>
              <a:gd name="T1" fmla="*/ 11113 h 25"/>
              <a:gd name="T2" fmla="*/ 0 w 13"/>
              <a:gd name="T3" fmla="*/ 10224 h 25"/>
              <a:gd name="T4" fmla="*/ 6716 w 13"/>
              <a:gd name="T5" fmla="*/ 445 h 25"/>
              <a:gd name="T6" fmla="*/ 7326 w 13"/>
              <a:gd name="T7" fmla="*/ 0 h 25"/>
              <a:gd name="T8" fmla="*/ 7937 w 13"/>
              <a:gd name="T9" fmla="*/ 2223 h 25"/>
              <a:gd name="T10" fmla="*/ 1832 w 13"/>
              <a:gd name="T11" fmla="*/ 11113 h 25"/>
              <a:gd name="T12" fmla="*/ 0 60000 65536"/>
              <a:gd name="T13" fmla="*/ 0 60000 65536"/>
              <a:gd name="T14" fmla="*/ 0 60000 65536"/>
              <a:gd name="T15" fmla="*/ 0 60000 65536"/>
              <a:gd name="T16" fmla="*/ 0 60000 65536"/>
              <a:gd name="T17" fmla="*/ 0 60000 65536"/>
              <a:gd name="T18" fmla="*/ 0 w 13"/>
              <a:gd name="T19" fmla="*/ 0 h 25"/>
              <a:gd name="T20" fmla="*/ 13 w 13"/>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13" h="25">
                <a:moveTo>
                  <a:pt x="3" y="25"/>
                </a:moveTo>
                <a:lnTo>
                  <a:pt x="0" y="23"/>
                </a:lnTo>
                <a:lnTo>
                  <a:pt x="11" y="1"/>
                </a:lnTo>
                <a:lnTo>
                  <a:pt x="12" y="0"/>
                </a:lnTo>
                <a:lnTo>
                  <a:pt x="13" y="5"/>
                </a:lnTo>
                <a:lnTo>
                  <a:pt x="3" y="25"/>
                </a:lnTo>
                <a:close/>
              </a:path>
            </a:pathLst>
          </a:custGeom>
          <a:noFill/>
          <a:ln w="9525">
            <a:noFill/>
            <a:round/>
            <a:headEnd/>
            <a:tailEnd/>
          </a:ln>
        </p:spPr>
        <p:txBody>
          <a:bodyPr/>
          <a:lstStyle/>
          <a:p>
            <a:pPr>
              <a:buNone/>
            </a:pPr>
            <a:endParaRPr lang="en-US"/>
          </a:p>
        </p:txBody>
      </p:sp>
      <p:sp>
        <p:nvSpPr>
          <p:cNvPr id="57407" name="Freeform 62"/>
          <p:cNvSpPr>
            <a:spLocks/>
          </p:cNvSpPr>
          <p:nvPr/>
        </p:nvSpPr>
        <p:spPr bwMode="auto">
          <a:xfrm>
            <a:off x="5667375" y="5129213"/>
            <a:ext cx="7938" cy="6350"/>
          </a:xfrm>
          <a:custGeom>
            <a:avLst/>
            <a:gdLst>
              <a:gd name="T0" fmla="*/ 1701 w 14"/>
              <a:gd name="T1" fmla="*/ 6350 h 16"/>
              <a:gd name="T2" fmla="*/ 0 w 14"/>
              <a:gd name="T3" fmla="*/ 5159 h 16"/>
              <a:gd name="T4" fmla="*/ 6804 w 14"/>
              <a:gd name="T5" fmla="*/ 0 h 16"/>
              <a:gd name="T6" fmla="*/ 7938 w 14"/>
              <a:gd name="T7" fmla="*/ 794 h 16"/>
              <a:gd name="T8" fmla="*/ 7938 w 14"/>
              <a:gd name="T9" fmla="*/ 794 h 16"/>
              <a:gd name="T10" fmla="*/ 1701 w 14"/>
              <a:gd name="T11" fmla="*/ 635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3" y="16"/>
                </a:moveTo>
                <a:lnTo>
                  <a:pt x="0" y="13"/>
                </a:lnTo>
                <a:lnTo>
                  <a:pt x="12" y="0"/>
                </a:lnTo>
                <a:lnTo>
                  <a:pt x="14" y="2"/>
                </a:lnTo>
                <a:lnTo>
                  <a:pt x="3" y="16"/>
                </a:lnTo>
                <a:close/>
              </a:path>
            </a:pathLst>
          </a:custGeom>
          <a:noFill/>
          <a:ln w="9525">
            <a:noFill/>
            <a:round/>
            <a:headEnd/>
            <a:tailEnd/>
          </a:ln>
        </p:spPr>
        <p:txBody>
          <a:bodyPr/>
          <a:lstStyle/>
          <a:p>
            <a:pPr>
              <a:buNone/>
            </a:pPr>
            <a:endParaRPr lang="en-US"/>
          </a:p>
        </p:txBody>
      </p:sp>
      <p:sp>
        <p:nvSpPr>
          <p:cNvPr id="57408" name="Freeform 63"/>
          <p:cNvSpPr>
            <a:spLocks/>
          </p:cNvSpPr>
          <p:nvPr/>
        </p:nvSpPr>
        <p:spPr bwMode="auto">
          <a:xfrm>
            <a:off x="5775325" y="5148263"/>
            <a:ext cx="3175" cy="7937"/>
          </a:xfrm>
          <a:custGeom>
            <a:avLst/>
            <a:gdLst>
              <a:gd name="T0" fmla="*/ 0 w 8"/>
              <a:gd name="T1" fmla="*/ 794 h 20"/>
              <a:gd name="T2" fmla="*/ 1191 w 8"/>
              <a:gd name="T3" fmla="*/ 0 h 20"/>
              <a:gd name="T4" fmla="*/ 3175 w 8"/>
              <a:gd name="T5" fmla="*/ 7540 h 20"/>
              <a:gd name="T6" fmla="*/ 3175 w 8"/>
              <a:gd name="T7" fmla="*/ 7540 h 20"/>
              <a:gd name="T8" fmla="*/ 1588 w 8"/>
              <a:gd name="T9" fmla="*/ 7937 h 20"/>
              <a:gd name="T10" fmla="*/ 0 w 8"/>
              <a:gd name="T11" fmla="*/ 794 h 20"/>
              <a:gd name="T12" fmla="*/ 0 60000 65536"/>
              <a:gd name="T13" fmla="*/ 0 60000 65536"/>
              <a:gd name="T14" fmla="*/ 0 60000 65536"/>
              <a:gd name="T15" fmla="*/ 0 60000 65536"/>
              <a:gd name="T16" fmla="*/ 0 60000 65536"/>
              <a:gd name="T17" fmla="*/ 0 60000 65536"/>
              <a:gd name="T18" fmla="*/ 0 w 8"/>
              <a:gd name="T19" fmla="*/ 0 h 20"/>
              <a:gd name="T20" fmla="*/ 8 w 8"/>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8" h="20">
                <a:moveTo>
                  <a:pt x="0" y="2"/>
                </a:moveTo>
                <a:lnTo>
                  <a:pt x="3" y="0"/>
                </a:lnTo>
                <a:lnTo>
                  <a:pt x="8" y="19"/>
                </a:lnTo>
                <a:lnTo>
                  <a:pt x="4" y="20"/>
                </a:lnTo>
                <a:lnTo>
                  <a:pt x="0" y="2"/>
                </a:lnTo>
                <a:close/>
              </a:path>
            </a:pathLst>
          </a:custGeom>
          <a:noFill/>
          <a:ln w="9525">
            <a:noFill/>
            <a:round/>
            <a:headEnd/>
            <a:tailEnd/>
          </a:ln>
        </p:spPr>
        <p:txBody>
          <a:bodyPr/>
          <a:lstStyle/>
          <a:p>
            <a:pPr>
              <a:buNone/>
            </a:pPr>
            <a:endParaRPr lang="en-US"/>
          </a:p>
        </p:txBody>
      </p:sp>
      <p:sp>
        <p:nvSpPr>
          <p:cNvPr id="57409" name="Freeform 64"/>
          <p:cNvSpPr>
            <a:spLocks/>
          </p:cNvSpPr>
          <p:nvPr/>
        </p:nvSpPr>
        <p:spPr bwMode="auto">
          <a:xfrm>
            <a:off x="5813425" y="5357813"/>
            <a:ext cx="3175" cy="14287"/>
          </a:xfrm>
          <a:custGeom>
            <a:avLst/>
            <a:gdLst>
              <a:gd name="T0" fmla="*/ 0 w 8"/>
              <a:gd name="T1" fmla="*/ 0 h 34"/>
              <a:gd name="T2" fmla="*/ 1588 w 8"/>
              <a:gd name="T3" fmla="*/ 0 h 34"/>
              <a:gd name="T4" fmla="*/ 3175 w 8"/>
              <a:gd name="T5" fmla="*/ 14287 h 34"/>
              <a:gd name="T6" fmla="*/ 3175 w 8"/>
              <a:gd name="T7" fmla="*/ 14287 h 34"/>
              <a:gd name="T8" fmla="*/ 1588 w 8"/>
              <a:gd name="T9" fmla="*/ 14287 h 34"/>
              <a:gd name="T10" fmla="*/ 0 w 8"/>
              <a:gd name="T11" fmla="*/ 0 h 34"/>
              <a:gd name="T12" fmla="*/ 0 60000 65536"/>
              <a:gd name="T13" fmla="*/ 0 60000 65536"/>
              <a:gd name="T14" fmla="*/ 0 60000 65536"/>
              <a:gd name="T15" fmla="*/ 0 60000 65536"/>
              <a:gd name="T16" fmla="*/ 0 60000 65536"/>
              <a:gd name="T17" fmla="*/ 0 60000 65536"/>
              <a:gd name="T18" fmla="*/ 0 w 8"/>
              <a:gd name="T19" fmla="*/ 0 h 34"/>
              <a:gd name="T20" fmla="*/ 8 w 8"/>
              <a:gd name="T21" fmla="*/ 34 h 34"/>
            </a:gdLst>
            <a:ahLst/>
            <a:cxnLst>
              <a:cxn ang="T12">
                <a:pos x="T0" y="T1"/>
              </a:cxn>
              <a:cxn ang="T13">
                <a:pos x="T2" y="T3"/>
              </a:cxn>
              <a:cxn ang="T14">
                <a:pos x="T4" y="T5"/>
              </a:cxn>
              <a:cxn ang="T15">
                <a:pos x="T6" y="T7"/>
              </a:cxn>
              <a:cxn ang="T16">
                <a:pos x="T8" y="T9"/>
              </a:cxn>
              <a:cxn ang="T17">
                <a:pos x="T10" y="T11"/>
              </a:cxn>
            </a:cxnLst>
            <a:rect l="T18" t="T19" r="T20" b="T21"/>
            <a:pathLst>
              <a:path w="8" h="34">
                <a:moveTo>
                  <a:pt x="0" y="0"/>
                </a:moveTo>
                <a:lnTo>
                  <a:pt x="4" y="0"/>
                </a:lnTo>
                <a:lnTo>
                  <a:pt x="8" y="34"/>
                </a:lnTo>
                <a:lnTo>
                  <a:pt x="4" y="34"/>
                </a:lnTo>
                <a:lnTo>
                  <a:pt x="0" y="0"/>
                </a:lnTo>
                <a:close/>
              </a:path>
            </a:pathLst>
          </a:custGeom>
          <a:noFill/>
          <a:ln w="9525">
            <a:noFill/>
            <a:round/>
            <a:headEnd/>
            <a:tailEnd/>
          </a:ln>
        </p:spPr>
        <p:txBody>
          <a:bodyPr/>
          <a:lstStyle/>
          <a:p>
            <a:pPr>
              <a:buNone/>
            </a:pPr>
            <a:endParaRPr lang="en-US" i="1"/>
          </a:p>
        </p:txBody>
      </p:sp>
      <p:sp>
        <p:nvSpPr>
          <p:cNvPr id="57410" name="Freeform 65"/>
          <p:cNvSpPr>
            <a:spLocks/>
          </p:cNvSpPr>
          <p:nvPr/>
        </p:nvSpPr>
        <p:spPr bwMode="auto">
          <a:xfrm>
            <a:off x="5811838" y="5426075"/>
            <a:ext cx="4762" cy="6350"/>
          </a:xfrm>
          <a:custGeom>
            <a:avLst/>
            <a:gdLst>
              <a:gd name="T0" fmla="*/ 3175 w 9"/>
              <a:gd name="T1" fmla="*/ 0 h 14"/>
              <a:gd name="T2" fmla="*/ 4762 w 9"/>
              <a:gd name="T3" fmla="*/ 1361 h 14"/>
              <a:gd name="T4" fmla="*/ 1587 w 9"/>
              <a:gd name="T5" fmla="*/ 5896 h 14"/>
              <a:gd name="T6" fmla="*/ 529 w 9"/>
              <a:gd name="T7" fmla="*/ 6350 h 14"/>
              <a:gd name="T8" fmla="*/ 0 w 9"/>
              <a:gd name="T9" fmla="*/ 4082 h 14"/>
              <a:gd name="T10" fmla="*/ 3175 w 9"/>
              <a:gd name="T11" fmla="*/ 0 h 14"/>
              <a:gd name="T12" fmla="*/ 0 60000 65536"/>
              <a:gd name="T13" fmla="*/ 0 60000 65536"/>
              <a:gd name="T14" fmla="*/ 0 60000 65536"/>
              <a:gd name="T15" fmla="*/ 0 60000 65536"/>
              <a:gd name="T16" fmla="*/ 0 60000 65536"/>
              <a:gd name="T17" fmla="*/ 0 60000 65536"/>
              <a:gd name="T18" fmla="*/ 0 w 9"/>
              <a:gd name="T19" fmla="*/ 0 h 14"/>
              <a:gd name="T20" fmla="*/ 9 w 9"/>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9" h="14">
                <a:moveTo>
                  <a:pt x="6" y="0"/>
                </a:moveTo>
                <a:lnTo>
                  <a:pt x="9" y="3"/>
                </a:lnTo>
                <a:lnTo>
                  <a:pt x="3" y="13"/>
                </a:lnTo>
                <a:lnTo>
                  <a:pt x="1" y="14"/>
                </a:lnTo>
                <a:lnTo>
                  <a:pt x="0" y="9"/>
                </a:lnTo>
                <a:lnTo>
                  <a:pt x="6" y="0"/>
                </a:lnTo>
                <a:close/>
              </a:path>
            </a:pathLst>
          </a:custGeom>
          <a:noFill/>
          <a:ln w="9525">
            <a:noFill/>
            <a:round/>
            <a:headEnd/>
            <a:tailEnd/>
          </a:ln>
        </p:spPr>
        <p:txBody>
          <a:bodyPr/>
          <a:lstStyle/>
          <a:p>
            <a:pPr>
              <a:buNone/>
            </a:pPr>
            <a:endParaRPr lang="en-US" i="1"/>
          </a:p>
        </p:txBody>
      </p:sp>
      <p:sp>
        <p:nvSpPr>
          <p:cNvPr id="57411" name="Freeform 66"/>
          <p:cNvSpPr>
            <a:spLocks/>
          </p:cNvSpPr>
          <p:nvPr/>
        </p:nvSpPr>
        <p:spPr bwMode="auto">
          <a:xfrm>
            <a:off x="5799138" y="5570538"/>
            <a:ext cx="6350" cy="47625"/>
          </a:xfrm>
          <a:custGeom>
            <a:avLst/>
            <a:gdLst>
              <a:gd name="T0" fmla="*/ 4233 w 12"/>
              <a:gd name="T1" fmla="*/ 0 h 116"/>
              <a:gd name="T2" fmla="*/ 6350 w 12"/>
              <a:gd name="T3" fmla="*/ 0 h 116"/>
              <a:gd name="T4" fmla="*/ 2117 w 12"/>
              <a:gd name="T5" fmla="*/ 47214 h 116"/>
              <a:gd name="T6" fmla="*/ 2117 w 12"/>
              <a:gd name="T7" fmla="*/ 47625 h 116"/>
              <a:gd name="T8" fmla="*/ 0 w 12"/>
              <a:gd name="T9" fmla="*/ 47214 h 116"/>
              <a:gd name="T10" fmla="*/ 4233 w 12"/>
              <a:gd name="T11" fmla="*/ 0 h 116"/>
              <a:gd name="T12" fmla="*/ 0 60000 65536"/>
              <a:gd name="T13" fmla="*/ 0 60000 65536"/>
              <a:gd name="T14" fmla="*/ 0 60000 65536"/>
              <a:gd name="T15" fmla="*/ 0 60000 65536"/>
              <a:gd name="T16" fmla="*/ 0 60000 65536"/>
              <a:gd name="T17" fmla="*/ 0 60000 65536"/>
              <a:gd name="T18" fmla="*/ 0 w 12"/>
              <a:gd name="T19" fmla="*/ 0 h 116"/>
              <a:gd name="T20" fmla="*/ 12 w 12"/>
              <a:gd name="T21" fmla="*/ 116 h 116"/>
            </a:gdLst>
            <a:ahLst/>
            <a:cxnLst>
              <a:cxn ang="T12">
                <a:pos x="T0" y="T1"/>
              </a:cxn>
              <a:cxn ang="T13">
                <a:pos x="T2" y="T3"/>
              </a:cxn>
              <a:cxn ang="T14">
                <a:pos x="T4" y="T5"/>
              </a:cxn>
              <a:cxn ang="T15">
                <a:pos x="T6" y="T7"/>
              </a:cxn>
              <a:cxn ang="T16">
                <a:pos x="T8" y="T9"/>
              </a:cxn>
              <a:cxn ang="T17">
                <a:pos x="T10" y="T11"/>
              </a:cxn>
            </a:cxnLst>
            <a:rect l="T18" t="T19" r="T20" b="T21"/>
            <a:pathLst>
              <a:path w="12" h="116">
                <a:moveTo>
                  <a:pt x="8" y="0"/>
                </a:moveTo>
                <a:lnTo>
                  <a:pt x="12" y="0"/>
                </a:lnTo>
                <a:lnTo>
                  <a:pt x="4" y="115"/>
                </a:lnTo>
                <a:lnTo>
                  <a:pt x="4" y="116"/>
                </a:lnTo>
                <a:lnTo>
                  <a:pt x="0" y="115"/>
                </a:lnTo>
                <a:lnTo>
                  <a:pt x="8" y="0"/>
                </a:lnTo>
                <a:close/>
              </a:path>
            </a:pathLst>
          </a:custGeom>
          <a:noFill/>
          <a:ln w="9525">
            <a:noFill/>
            <a:round/>
            <a:headEnd/>
            <a:tailEnd/>
          </a:ln>
        </p:spPr>
        <p:txBody>
          <a:bodyPr/>
          <a:lstStyle/>
          <a:p>
            <a:pPr>
              <a:buNone/>
            </a:pPr>
            <a:endParaRPr lang="en-US" i="1"/>
          </a:p>
        </p:txBody>
      </p:sp>
      <p:sp>
        <p:nvSpPr>
          <p:cNvPr id="57412" name="Freeform 67"/>
          <p:cNvSpPr>
            <a:spLocks/>
          </p:cNvSpPr>
          <p:nvPr/>
        </p:nvSpPr>
        <p:spPr bwMode="auto">
          <a:xfrm>
            <a:off x="5465763" y="4714875"/>
            <a:ext cx="58737" cy="58738"/>
          </a:xfrm>
          <a:custGeom>
            <a:avLst/>
            <a:gdLst>
              <a:gd name="T0" fmla="*/ 58737 w 151"/>
              <a:gd name="T1" fmla="*/ 46679 h 151"/>
              <a:gd name="T2" fmla="*/ 58737 w 151"/>
              <a:gd name="T3" fmla="*/ 46679 h 151"/>
              <a:gd name="T4" fmla="*/ 49401 w 151"/>
              <a:gd name="T5" fmla="*/ 45512 h 151"/>
              <a:gd name="T6" fmla="*/ 40066 w 151"/>
              <a:gd name="T7" fmla="*/ 43178 h 151"/>
              <a:gd name="T8" fmla="*/ 32675 w 151"/>
              <a:gd name="T9" fmla="*/ 39288 h 151"/>
              <a:gd name="T10" fmla="*/ 25673 w 151"/>
              <a:gd name="T11" fmla="*/ 33064 h 151"/>
              <a:gd name="T12" fmla="*/ 19449 w 151"/>
              <a:gd name="T13" fmla="*/ 26063 h 151"/>
              <a:gd name="T14" fmla="*/ 15559 w 151"/>
              <a:gd name="T15" fmla="*/ 18672 h 151"/>
              <a:gd name="T16" fmla="*/ 13226 w 151"/>
              <a:gd name="T17" fmla="*/ 9336 h 151"/>
              <a:gd name="T18" fmla="*/ 12059 w 151"/>
              <a:gd name="T19" fmla="*/ 0 h 151"/>
              <a:gd name="T20" fmla="*/ 0 w 151"/>
              <a:gd name="T21" fmla="*/ 0 h 151"/>
              <a:gd name="T22" fmla="*/ 1167 w 151"/>
              <a:gd name="T23" fmla="*/ 12059 h 151"/>
              <a:gd name="T24" fmla="*/ 4668 w 151"/>
              <a:gd name="T25" fmla="*/ 22951 h 151"/>
              <a:gd name="T26" fmla="*/ 10114 w 151"/>
              <a:gd name="T27" fmla="*/ 33064 h 151"/>
              <a:gd name="T28" fmla="*/ 17504 w 151"/>
              <a:gd name="T29" fmla="*/ 41233 h 151"/>
              <a:gd name="T30" fmla="*/ 25673 w 151"/>
              <a:gd name="T31" fmla="*/ 48624 h 151"/>
              <a:gd name="T32" fmla="*/ 35787 w 151"/>
              <a:gd name="T33" fmla="*/ 54070 h 151"/>
              <a:gd name="T34" fmla="*/ 46678 w 151"/>
              <a:gd name="T35" fmla="*/ 57571 h 151"/>
              <a:gd name="T36" fmla="*/ 58737 w 151"/>
              <a:gd name="T37" fmla="*/ 58738 h 151"/>
              <a:gd name="T38" fmla="*/ 58737 w 151"/>
              <a:gd name="T39" fmla="*/ 58738 h 151"/>
              <a:gd name="T40" fmla="*/ 58737 w 151"/>
              <a:gd name="T41" fmla="*/ 46679 h 15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1"/>
              <a:gd name="T64" fmla="*/ 0 h 151"/>
              <a:gd name="T65" fmla="*/ 151 w 151"/>
              <a:gd name="T66" fmla="*/ 151 h 15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1" h="151">
                <a:moveTo>
                  <a:pt x="151" y="120"/>
                </a:moveTo>
                <a:lnTo>
                  <a:pt x="151" y="120"/>
                </a:lnTo>
                <a:lnTo>
                  <a:pt x="127" y="117"/>
                </a:lnTo>
                <a:lnTo>
                  <a:pt x="103" y="111"/>
                </a:lnTo>
                <a:lnTo>
                  <a:pt x="84" y="101"/>
                </a:lnTo>
                <a:lnTo>
                  <a:pt x="66" y="85"/>
                </a:lnTo>
                <a:lnTo>
                  <a:pt x="50" y="67"/>
                </a:lnTo>
                <a:lnTo>
                  <a:pt x="40" y="48"/>
                </a:lnTo>
                <a:lnTo>
                  <a:pt x="34" y="24"/>
                </a:lnTo>
                <a:lnTo>
                  <a:pt x="31" y="0"/>
                </a:lnTo>
                <a:lnTo>
                  <a:pt x="0" y="0"/>
                </a:lnTo>
                <a:lnTo>
                  <a:pt x="3" y="31"/>
                </a:lnTo>
                <a:lnTo>
                  <a:pt x="12" y="59"/>
                </a:lnTo>
                <a:lnTo>
                  <a:pt x="26" y="85"/>
                </a:lnTo>
                <a:lnTo>
                  <a:pt x="45" y="106"/>
                </a:lnTo>
                <a:lnTo>
                  <a:pt x="66" y="125"/>
                </a:lnTo>
                <a:lnTo>
                  <a:pt x="92" y="139"/>
                </a:lnTo>
                <a:lnTo>
                  <a:pt x="120" y="148"/>
                </a:lnTo>
                <a:lnTo>
                  <a:pt x="151" y="151"/>
                </a:lnTo>
                <a:lnTo>
                  <a:pt x="151" y="120"/>
                </a:lnTo>
                <a:close/>
              </a:path>
            </a:pathLst>
          </a:custGeom>
          <a:solidFill>
            <a:srgbClr val="000000"/>
          </a:solidFill>
          <a:ln w="9525">
            <a:noFill/>
            <a:round/>
            <a:headEnd/>
            <a:tailEnd/>
          </a:ln>
        </p:spPr>
        <p:txBody>
          <a:bodyPr/>
          <a:lstStyle/>
          <a:p>
            <a:pPr>
              <a:buNone/>
            </a:pPr>
            <a:endParaRPr lang="en-US"/>
          </a:p>
        </p:txBody>
      </p:sp>
      <p:sp>
        <p:nvSpPr>
          <p:cNvPr id="57413" name="Freeform 68"/>
          <p:cNvSpPr>
            <a:spLocks/>
          </p:cNvSpPr>
          <p:nvPr/>
        </p:nvSpPr>
        <p:spPr bwMode="auto">
          <a:xfrm>
            <a:off x="5524500" y="4714875"/>
            <a:ext cx="60325" cy="58738"/>
          </a:xfrm>
          <a:custGeom>
            <a:avLst/>
            <a:gdLst>
              <a:gd name="T0" fmla="*/ 48260 w 150"/>
              <a:gd name="T1" fmla="*/ 0 h 151"/>
              <a:gd name="T2" fmla="*/ 48260 w 150"/>
              <a:gd name="T3" fmla="*/ 0 h 151"/>
              <a:gd name="T4" fmla="*/ 47053 w 150"/>
              <a:gd name="T5" fmla="*/ 9336 h 151"/>
              <a:gd name="T6" fmla="*/ 44238 w 150"/>
              <a:gd name="T7" fmla="*/ 18672 h 151"/>
              <a:gd name="T8" fmla="*/ 40217 w 150"/>
              <a:gd name="T9" fmla="*/ 26063 h 151"/>
              <a:gd name="T10" fmla="*/ 33782 w 150"/>
              <a:gd name="T11" fmla="*/ 33064 h 151"/>
              <a:gd name="T12" fmla="*/ 26945 w 150"/>
              <a:gd name="T13" fmla="*/ 39288 h 151"/>
              <a:gd name="T14" fmla="*/ 18902 w 150"/>
              <a:gd name="T15" fmla="*/ 43178 h 151"/>
              <a:gd name="T16" fmla="*/ 9652 w 150"/>
              <a:gd name="T17" fmla="*/ 45512 h 151"/>
              <a:gd name="T18" fmla="*/ 0 w 150"/>
              <a:gd name="T19" fmla="*/ 46679 h 151"/>
              <a:gd name="T20" fmla="*/ 0 w 150"/>
              <a:gd name="T21" fmla="*/ 58738 h 151"/>
              <a:gd name="T22" fmla="*/ 12065 w 150"/>
              <a:gd name="T23" fmla="*/ 57571 h 151"/>
              <a:gd name="T24" fmla="*/ 23326 w 150"/>
              <a:gd name="T25" fmla="*/ 54070 h 151"/>
              <a:gd name="T26" fmla="*/ 33782 w 150"/>
              <a:gd name="T27" fmla="*/ 48624 h 151"/>
              <a:gd name="T28" fmla="*/ 42630 w 150"/>
              <a:gd name="T29" fmla="*/ 41233 h 151"/>
              <a:gd name="T30" fmla="*/ 49869 w 150"/>
              <a:gd name="T31" fmla="*/ 33064 h 151"/>
              <a:gd name="T32" fmla="*/ 55499 w 150"/>
              <a:gd name="T33" fmla="*/ 22951 h 151"/>
              <a:gd name="T34" fmla="*/ 59119 w 150"/>
              <a:gd name="T35" fmla="*/ 12059 h 151"/>
              <a:gd name="T36" fmla="*/ 60325 w 150"/>
              <a:gd name="T37" fmla="*/ 0 h 151"/>
              <a:gd name="T38" fmla="*/ 60325 w 150"/>
              <a:gd name="T39" fmla="*/ 0 h 151"/>
              <a:gd name="T40" fmla="*/ 48260 w 150"/>
              <a:gd name="T41" fmla="*/ 0 h 15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0"/>
              <a:gd name="T64" fmla="*/ 0 h 151"/>
              <a:gd name="T65" fmla="*/ 150 w 150"/>
              <a:gd name="T66" fmla="*/ 151 h 15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0" h="151">
                <a:moveTo>
                  <a:pt x="120" y="0"/>
                </a:moveTo>
                <a:lnTo>
                  <a:pt x="120" y="0"/>
                </a:lnTo>
                <a:lnTo>
                  <a:pt x="117" y="24"/>
                </a:lnTo>
                <a:lnTo>
                  <a:pt x="110" y="48"/>
                </a:lnTo>
                <a:lnTo>
                  <a:pt x="100" y="67"/>
                </a:lnTo>
                <a:lnTo>
                  <a:pt x="84" y="85"/>
                </a:lnTo>
                <a:lnTo>
                  <a:pt x="67" y="101"/>
                </a:lnTo>
                <a:lnTo>
                  <a:pt x="47" y="111"/>
                </a:lnTo>
                <a:lnTo>
                  <a:pt x="24" y="117"/>
                </a:lnTo>
                <a:lnTo>
                  <a:pt x="0" y="120"/>
                </a:lnTo>
                <a:lnTo>
                  <a:pt x="0" y="151"/>
                </a:lnTo>
                <a:lnTo>
                  <a:pt x="30" y="148"/>
                </a:lnTo>
                <a:lnTo>
                  <a:pt x="58" y="139"/>
                </a:lnTo>
                <a:lnTo>
                  <a:pt x="84" y="125"/>
                </a:lnTo>
                <a:lnTo>
                  <a:pt x="106" y="106"/>
                </a:lnTo>
                <a:lnTo>
                  <a:pt x="124" y="85"/>
                </a:lnTo>
                <a:lnTo>
                  <a:pt x="138" y="59"/>
                </a:lnTo>
                <a:lnTo>
                  <a:pt x="147" y="31"/>
                </a:lnTo>
                <a:lnTo>
                  <a:pt x="150" y="0"/>
                </a:lnTo>
                <a:lnTo>
                  <a:pt x="120" y="0"/>
                </a:lnTo>
                <a:close/>
              </a:path>
            </a:pathLst>
          </a:custGeom>
          <a:solidFill>
            <a:srgbClr val="000000"/>
          </a:solidFill>
          <a:ln w="9525">
            <a:noFill/>
            <a:round/>
            <a:headEnd/>
            <a:tailEnd/>
          </a:ln>
        </p:spPr>
        <p:txBody>
          <a:bodyPr/>
          <a:lstStyle/>
          <a:p>
            <a:pPr>
              <a:buNone/>
            </a:pPr>
            <a:endParaRPr lang="en-US"/>
          </a:p>
        </p:txBody>
      </p:sp>
      <p:sp>
        <p:nvSpPr>
          <p:cNvPr id="57414" name="Freeform 69"/>
          <p:cNvSpPr>
            <a:spLocks/>
          </p:cNvSpPr>
          <p:nvPr/>
        </p:nvSpPr>
        <p:spPr bwMode="auto">
          <a:xfrm>
            <a:off x="5524500" y="4654550"/>
            <a:ext cx="60325" cy="60325"/>
          </a:xfrm>
          <a:custGeom>
            <a:avLst/>
            <a:gdLst>
              <a:gd name="T0" fmla="*/ 0 w 150"/>
              <a:gd name="T1" fmla="*/ 12065 h 150"/>
              <a:gd name="T2" fmla="*/ 0 w 150"/>
              <a:gd name="T3" fmla="*/ 12065 h 150"/>
              <a:gd name="T4" fmla="*/ 9652 w 150"/>
              <a:gd name="T5" fmla="*/ 13674 h 150"/>
              <a:gd name="T6" fmla="*/ 18902 w 150"/>
              <a:gd name="T7" fmla="*/ 16087 h 150"/>
              <a:gd name="T8" fmla="*/ 26945 w 150"/>
              <a:gd name="T9" fmla="*/ 20108 h 150"/>
              <a:gd name="T10" fmla="*/ 33782 w 150"/>
              <a:gd name="T11" fmla="*/ 26543 h 150"/>
              <a:gd name="T12" fmla="*/ 40217 w 150"/>
              <a:gd name="T13" fmla="*/ 33380 h 150"/>
              <a:gd name="T14" fmla="*/ 44238 w 150"/>
              <a:gd name="T15" fmla="*/ 41423 h 150"/>
              <a:gd name="T16" fmla="*/ 47053 w 150"/>
              <a:gd name="T17" fmla="*/ 51075 h 150"/>
              <a:gd name="T18" fmla="*/ 48260 w 150"/>
              <a:gd name="T19" fmla="*/ 60325 h 150"/>
              <a:gd name="T20" fmla="*/ 60325 w 150"/>
              <a:gd name="T21" fmla="*/ 60325 h 150"/>
              <a:gd name="T22" fmla="*/ 59119 w 150"/>
              <a:gd name="T23" fmla="*/ 48260 h 150"/>
              <a:gd name="T24" fmla="*/ 55499 w 150"/>
              <a:gd name="T25" fmla="*/ 36999 h 150"/>
              <a:gd name="T26" fmla="*/ 49869 w 150"/>
              <a:gd name="T27" fmla="*/ 26543 h 150"/>
              <a:gd name="T28" fmla="*/ 42630 w 150"/>
              <a:gd name="T29" fmla="*/ 17695 h 150"/>
              <a:gd name="T30" fmla="*/ 33782 w 150"/>
              <a:gd name="T31" fmla="*/ 10456 h 150"/>
              <a:gd name="T32" fmla="*/ 23326 w 150"/>
              <a:gd name="T33" fmla="*/ 4826 h 150"/>
              <a:gd name="T34" fmla="*/ 12065 w 150"/>
              <a:gd name="T35" fmla="*/ 1206 h 150"/>
              <a:gd name="T36" fmla="*/ 0 w 150"/>
              <a:gd name="T37" fmla="*/ 0 h 150"/>
              <a:gd name="T38" fmla="*/ 0 w 150"/>
              <a:gd name="T39" fmla="*/ 0 h 150"/>
              <a:gd name="T40" fmla="*/ 0 w 150"/>
              <a:gd name="T41" fmla="*/ 12065 h 1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0"/>
              <a:gd name="T64" fmla="*/ 0 h 150"/>
              <a:gd name="T65" fmla="*/ 150 w 150"/>
              <a:gd name="T66" fmla="*/ 150 h 1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0" h="150">
                <a:moveTo>
                  <a:pt x="0" y="30"/>
                </a:moveTo>
                <a:lnTo>
                  <a:pt x="0" y="30"/>
                </a:lnTo>
                <a:lnTo>
                  <a:pt x="24" y="34"/>
                </a:lnTo>
                <a:lnTo>
                  <a:pt x="47" y="40"/>
                </a:lnTo>
                <a:lnTo>
                  <a:pt x="67" y="50"/>
                </a:lnTo>
                <a:lnTo>
                  <a:pt x="84" y="66"/>
                </a:lnTo>
                <a:lnTo>
                  <a:pt x="100" y="83"/>
                </a:lnTo>
                <a:lnTo>
                  <a:pt x="110" y="103"/>
                </a:lnTo>
                <a:lnTo>
                  <a:pt x="117" y="127"/>
                </a:lnTo>
                <a:lnTo>
                  <a:pt x="120" y="150"/>
                </a:lnTo>
                <a:lnTo>
                  <a:pt x="150" y="150"/>
                </a:lnTo>
                <a:lnTo>
                  <a:pt x="147" y="120"/>
                </a:lnTo>
                <a:lnTo>
                  <a:pt x="138" y="92"/>
                </a:lnTo>
                <a:lnTo>
                  <a:pt x="124" y="66"/>
                </a:lnTo>
                <a:lnTo>
                  <a:pt x="106" y="44"/>
                </a:lnTo>
                <a:lnTo>
                  <a:pt x="84" y="26"/>
                </a:lnTo>
                <a:lnTo>
                  <a:pt x="58" y="12"/>
                </a:lnTo>
                <a:lnTo>
                  <a:pt x="30" y="3"/>
                </a:lnTo>
                <a:lnTo>
                  <a:pt x="0" y="0"/>
                </a:lnTo>
                <a:lnTo>
                  <a:pt x="0" y="30"/>
                </a:lnTo>
                <a:close/>
              </a:path>
            </a:pathLst>
          </a:custGeom>
          <a:solidFill>
            <a:srgbClr val="000000"/>
          </a:solidFill>
          <a:ln w="9525">
            <a:noFill/>
            <a:round/>
            <a:headEnd/>
            <a:tailEnd/>
          </a:ln>
        </p:spPr>
        <p:txBody>
          <a:bodyPr/>
          <a:lstStyle/>
          <a:p>
            <a:pPr>
              <a:buNone/>
            </a:pPr>
            <a:endParaRPr lang="en-US"/>
          </a:p>
        </p:txBody>
      </p:sp>
      <p:sp>
        <p:nvSpPr>
          <p:cNvPr id="57415" name="Freeform 70"/>
          <p:cNvSpPr>
            <a:spLocks/>
          </p:cNvSpPr>
          <p:nvPr/>
        </p:nvSpPr>
        <p:spPr bwMode="auto">
          <a:xfrm>
            <a:off x="5465763" y="4654550"/>
            <a:ext cx="58737" cy="60325"/>
          </a:xfrm>
          <a:custGeom>
            <a:avLst/>
            <a:gdLst>
              <a:gd name="T0" fmla="*/ 12059 w 151"/>
              <a:gd name="T1" fmla="*/ 60325 h 150"/>
              <a:gd name="T2" fmla="*/ 12059 w 151"/>
              <a:gd name="T3" fmla="*/ 60325 h 150"/>
              <a:gd name="T4" fmla="*/ 13226 w 151"/>
              <a:gd name="T5" fmla="*/ 51075 h 150"/>
              <a:gd name="T6" fmla="*/ 15559 w 151"/>
              <a:gd name="T7" fmla="*/ 41423 h 150"/>
              <a:gd name="T8" fmla="*/ 19449 w 151"/>
              <a:gd name="T9" fmla="*/ 33380 h 150"/>
              <a:gd name="T10" fmla="*/ 25673 w 151"/>
              <a:gd name="T11" fmla="*/ 26543 h 150"/>
              <a:gd name="T12" fmla="*/ 32675 w 151"/>
              <a:gd name="T13" fmla="*/ 20108 h 150"/>
              <a:gd name="T14" fmla="*/ 40066 w 151"/>
              <a:gd name="T15" fmla="*/ 16087 h 150"/>
              <a:gd name="T16" fmla="*/ 49401 w 151"/>
              <a:gd name="T17" fmla="*/ 13674 h 150"/>
              <a:gd name="T18" fmla="*/ 58737 w 151"/>
              <a:gd name="T19" fmla="*/ 12065 h 150"/>
              <a:gd name="T20" fmla="*/ 58737 w 151"/>
              <a:gd name="T21" fmla="*/ 0 h 150"/>
              <a:gd name="T22" fmla="*/ 46678 w 151"/>
              <a:gd name="T23" fmla="*/ 1206 h 150"/>
              <a:gd name="T24" fmla="*/ 35787 w 151"/>
              <a:gd name="T25" fmla="*/ 4826 h 150"/>
              <a:gd name="T26" fmla="*/ 25673 w 151"/>
              <a:gd name="T27" fmla="*/ 10456 h 150"/>
              <a:gd name="T28" fmla="*/ 17504 w 151"/>
              <a:gd name="T29" fmla="*/ 17695 h 150"/>
              <a:gd name="T30" fmla="*/ 10114 w 151"/>
              <a:gd name="T31" fmla="*/ 26543 h 150"/>
              <a:gd name="T32" fmla="*/ 4668 w 151"/>
              <a:gd name="T33" fmla="*/ 36999 h 150"/>
              <a:gd name="T34" fmla="*/ 1167 w 151"/>
              <a:gd name="T35" fmla="*/ 48260 h 150"/>
              <a:gd name="T36" fmla="*/ 0 w 151"/>
              <a:gd name="T37" fmla="*/ 60325 h 150"/>
              <a:gd name="T38" fmla="*/ 0 w 151"/>
              <a:gd name="T39" fmla="*/ 60325 h 150"/>
              <a:gd name="T40" fmla="*/ 12059 w 151"/>
              <a:gd name="T41" fmla="*/ 60325 h 1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1"/>
              <a:gd name="T64" fmla="*/ 0 h 150"/>
              <a:gd name="T65" fmla="*/ 151 w 151"/>
              <a:gd name="T66" fmla="*/ 150 h 1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1" h="150">
                <a:moveTo>
                  <a:pt x="31" y="150"/>
                </a:moveTo>
                <a:lnTo>
                  <a:pt x="31" y="150"/>
                </a:lnTo>
                <a:lnTo>
                  <a:pt x="34" y="127"/>
                </a:lnTo>
                <a:lnTo>
                  <a:pt x="40" y="103"/>
                </a:lnTo>
                <a:lnTo>
                  <a:pt x="50" y="83"/>
                </a:lnTo>
                <a:lnTo>
                  <a:pt x="66" y="66"/>
                </a:lnTo>
                <a:lnTo>
                  <a:pt x="84" y="50"/>
                </a:lnTo>
                <a:lnTo>
                  <a:pt x="103" y="40"/>
                </a:lnTo>
                <a:lnTo>
                  <a:pt x="127" y="34"/>
                </a:lnTo>
                <a:lnTo>
                  <a:pt x="151" y="30"/>
                </a:lnTo>
                <a:lnTo>
                  <a:pt x="151" y="0"/>
                </a:lnTo>
                <a:lnTo>
                  <a:pt x="120" y="3"/>
                </a:lnTo>
                <a:lnTo>
                  <a:pt x="92" y="12"/>
                </a:lnTo>
                <a:lnTo>
                  <a:pt x="66" y="26"/>
                </a:lnTo>
                <a:lnTo>
                  <a:pt x="45" y="44"/>
                </a:lnTo>
                <a:lnTo>
                  <a:pt x="26" y="66"/>
                </a:lnTo>
                <a:lnTo>
                  <a:pt x="12" y="92"/>
                </a:lnTo>
                <a:lnTo>
                  <a:pt x="3" y="120"/>
                </a:lnTo>
                <a:lnTo>
                  <a:pt x="0" y="150"/>
                </a:lnTo>
                <a:lnTo>
                  <a:pt x="31" y="150"/>
                </a:lnTo>
                <a:close/>
              </a:path>
            </a:pathLst>
          </a:custGeom>
          <a:solidFill>
            <a:srgbClr val="000000"/>
          </a:solidFill>
          <a:ln w="9525">
            <a:noFill/>
            <a:round/>
            <a:headEnd/>
            <a:tailEnd/>
          </a:ln>
        </p:spPr>
        <p:txBody>
          <a:bodyPr/>
          <a:lstStyle/>
          <a:p>
            <a:pPr>
              <a:buNone/>
            </a:pPr>
            <a:endParaRPr lang="en-US"/>
          </a:p>
        </p:txBody>
      </p:sp>
      <p:sp>
        <p:nvSpPr>
          <p:cNvPr id="57416" name="Freeform 71"/>
          <p:cNvSpPr>
            <a:spLocks/>
          </p:cNvSpPr>
          <p:nvPr/>
        </p:nvSpPr>
        <p:spPr bwMode="auto">
          <a:xfrm>
            <a:off x="5310188" y="5191125"/>
            <a:ext cx="438150" cy="12700"/>
          </a:xfrm>
          <a:custGeom>
            <a:avLst/>
            <a:gdLst>
              <a:gd name="T0" fmla="*/ 423110 w 1107"/>
              <a:gd name="T1" fmla="*/ 8890 h 30"/>
              <a:gd name="T2" fmla="*/ 428651 w 1107"/>
              <a:gd name="T3" fmla="*/ 0 h 30"/>
              <a:gd name="T4" fmla="*/ 0 w 1107"/>
              <a:gd name="T5" fmla="*/ 0 h 30"/>
              <a:gd name="T6" fmla="*/ 0 w 1107"/>
              <a:gd name="T7" fmla="*/ 12700 h 30"/>
              <a:gd name="T8" fmla="*/ 428651 w 1107"/>
              <a:gd name="T9" fmla="*/ 12700 h 30"/>
              <a:gd name="T10" fmla="*/ 434192 w 1107"/>
              <a:gd name="T11" fmla="*/ 3387 h 30"/>
              <a:gd name="T12" fmla="*/ 428651 w 1107"/>
              <a:gd name="T13" fmla="*/ 12700 h 30"/>
              <a:gd name="T14" fmla="*/ 438150 w 1107"/>
              <a:gd name="T15" fmla="*/ 12700 h 30"/>
              <a:gd name="T16" fmla="*/ 433796 w 1107"/>
              <a:gd name="T17" fmla="*/ 3387 h 30"/>
              <a:gd name="T18" fmla="*/ 423110 w 1107"/>
              <a:gd name="T19" fmla="*/ 8890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07"/>
              <a:gd name="T31" fmla="*/ 0 h 30"/>
              <a:gd name="T32" fmla="*/ 1107 w 1107"/>
              <a:gd name="T33" fmla="*/ 30 h 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07" h="30">
                <a:moveTo>
                  <a:pt x="1069" y="21"/>
                </a:moveTo>
                <a:lnTo>
                  <a:pt x="1083" y="0"/>
                </a:lnTo>
                <a:lnTo>
                  <a:pt x="0" y="0"/>
                </a:lnTo>
                <a:lnTo>
                  <a:pt x="0" y="30"/>
                </a:lnTo>
                <a:lnTo>
                  <a:pt x="1083" y="30"/>
                </a:lnTo>
                <a:lnTo>
                  <a:pt x="1097" y="8"/>
                </a:lnTo>
                <a:lnTo>
                  <a:pt x="1083" y="30"/>
                </a:lnTo>
                <a:lnTo>
                  <a:pt x="1107" y="30"/>
                </a:lnTo>
                <a:lnTo>
                  <a:pt x="1096" y="8"/>
                </a:lnTo>
                <a:lnTo>
                  <a:pt x="1069" y="21"/>
                </a:lnTo>
                <a:close/>
              </a:path>
            </a:pathLst>
          </a:custGeom>
          <a:solidFill>
            <a:srgbClr val="000000"/>
          </a:solidFill>
          <a:ln w="9525">
            <a:noFill/>
            <a:round/>
            <a:headEnd/>
            <a:tailEnd/>
          </a:ln>
        </p:spPr>
        <p:txBody>
          <a:bodyPr/>
          <a:lstStyle/>
          <a:p>
            <a:pPr>
              <a:buNone/>
            </a:pPr>
            <a:endParaRPr lang="en-US"/>
          </a:p>
        </p:txBody>
      </p:sp>
      <p:sp>
        <p:nvSpPr>
          <p:cNvPr id="57417" name="Freeform 72"/>
          <p:cNvSpPr>
            <a:spLocks/>
          </p:cNvSpPr>
          <p:nvPr/>
        </p:nvSpPr>
        <p:spPr bwMode="auto">
          <a:xfrm>
            <a:off x="5519738" y="4754563"/>
            <a:ext cx="225425" cy="446087"/>
          </a:xfrm>
          <a:custGeom>
            <a:avLst/>
            <a:gdLst>
              <a:gd name="T0" fmla="*/ 11093 w 569"/>
              <a:gd name="T1" fmla="*/ 15903 h 1122"/>
              <a:gd name="T2" fmla="*/ 0 w 569"/>
              <a:gd name="T3" fmla="*/ 15903 h 1122"/>
              <a:gd name="T4" fmla="*/ 214332 w 569"/>
              <a:gd name="T5" fmla="*/ 446087 h 1122"/>
              <a:gd name="T6" fmla="*/ 225425 w 569"/>
              <a:gd name="T7" fmla="*/ 440918 h 1122"/>
              <a:gd name="T8" fmla="*/ 11093 w 569"/>
              <a:gd name="T9" fmla="*/ 10735 h 1122"/>
              <a:gd name="T10" fmla="*/ 0 w 569"/>
              <a:gd name="T11" fmla="*/ 10735 h 1122"/>
              <a:gd name="T12" fmla="*/ 10697 w 569"/>
              <a:gd name="T13" fmla="*/ 10735 h 1122"/>
              <a:gd name="T14" fmla="*/ 5546 w 569"/>
              <a:gd name="T15" fmla="*/ 0 h 1122"/>
              <a:gd name="T16" fmla="*/ 396 w 569"/>
              <a:gd name="T17" fmla="*/ 10735 h 1122"/>
              <a:gd name="T18" fmla="*/ 11093 w 569"/>
              <a:gd name="T19" fmla="*/ 15903 h 11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9"/>
              <a:gd name="T31" fmla="*/ 0 h 1122"/>
              <a:gd name="T32" fmla="*/ 569 w 569"/>
              <a:gd name="T33" fmla="*/ 1122 h 11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9" h="1122">
                <a:moveTo>
                  <a:pt x="28" y="40"/>
                </a:moveTo>
                <a:lnTo>
                  <a:pt x="0" y="40"/>
                </a:lnTo>
                <a:lnTo>
                  <a:pt x="541" y="1122"/>
                </a:lnTo>
                <a:lnTo>
                  <a:pt x="569" y="1109"/>
                </a:lnTo>
                <a:lnTo>
                  <a:pt x="28" y="27"/>
                </a:lnTo>
                <a:lnTo>
                  <a:pt x="0" y="27"/>
                </a:lnTo>
                <a:lnTo>
                  <a:pt x="27" y="27"/>
                </a:lnTo>
                <a:lnTo>
                  <a:pt x="14" y="0"/>
                </a:lnTo>
                <a:lnTo>
                  <a:pt x="1" y="27"/>
                </a:lnTo>
                <a:lnTo>
                  <a:pt x="28" y="40"/>
                </a:lnTo>
                <a:close/>
              </a:path>
            </a:pathLst>
          </a:custGeom>
          <a:solidFill>
            <a:srgbClr val="000000"/>
          </a:solidFill>
          <a:ln w="9525">
            <a:noFill/>
            <a:round/>
            <a:headEnd/>
            <a:tailEnd/>
          </a:ln>
        </p:spPr>
        <p:txBody>
          <a:bodyPr/>
          <a:lstStyle/>
          <a:p>
            <a:pPr>
              <a:buNone/>
            </a:pPr>
            <a:endParaRPr lang="en-US"/>
          </a:p>
        </p:txBody>
      </p:sp>
      <p:sp>
        <p:nvSpPr>
          <p:cNvPr id="57418" name="Freeform 73"/>
          <p:cNvSpPr>
            <a:spLocks/>
          </p:cNvSpPr>
          <p:nvPr/>
        </p:nvSpPr>
        <p:spPr bwMode="auto">
          <a:xfrm>
            <a:off x="5303838" y="4765675"/>
            <a:ext cx="227012" cy="434975"/>
          </a:xfrm>
          <a:custGeom>
            <a:avLst/>
            <a:gdLst>
              <a:gd name="T0" fmla="*/ 5576 w 570"/>
              <a:gd name="T1" fmla="*/ 432592 h 1095"/>
              <a:gd name="T2" fmla="*/ 11151 w 570"/>
              <a:gd name="T3" fmla="*/ 434975 h 1095"/>
              <a:gd name="T4" fmla="*/ 227012 w 570"/>
              <a:gd name="T5" fmla="*/ 5164 h 1095"/>
              <a:gd name="T6" fmla="*/ 215861 w 570"/>
              <a:gd name="T7" fmla="*/ 0 h 1095"/>
              <a:gd name="T8" fmla="*/ 0 w 570"/>
              <a:gd name="T9" fmla="*/ 429811 h 1095"/>
              <a:gd name="T10" fmla="*/ 5576 w 570"/>
              <a:gd name="T11" fmla="*/ 432592 h 1095"/>
              <a:gd name="T12" fmla="*/ 0 60000 65536"/>
              <a:gd name="T13" fmla="*/ 0 60000 65536"/>
              <a:gd name="T14" fmla="*/ 0 60000 65536"/>
              <a:gd name="T15" fmla="*/ 0 60000 65536"/>
              <a:gd name="T16" fmla="*/ 0 60000 65536"/>
              <a:gd name="T17" fmla="*/ 0 60000 65536"/>
              <a:gd name="T18" fmla="*/ 0 w 570"/>
              <a:gd name="T19" fmla="*/ 0 h 1095"/>
              <a:gd name="T20" fmla="*/ 570 w 570"/>
              <a:gd name="T21" fmla="*/ 1095 h 1095"/>
            </a:gdLst>
            <a:ahLst/>
            <a:cxnLst>
              <a:cxn ang="T12">
                <a:pos x="T0" y="T1"/>
              </a:cxn>
              <a:cxn ang="T13">
                <a:pos x="T2" y="T3"/>
              </a:cxn>
              <a:cxn ang="T14">
                <a:pos x="T4" y="T5"/>
              </a:cxn>
              <a:cxn ang="T15">
                <a:pos x="T6" y="T7"/>
              </a:cxn>
              <a:cxn ang="T16">
                <a:pos x="T8" y="T9"/>
              </a:cxn>
              <a:cxn ang="T17">
                <a:pos x="T10" y="T11"/>
              </a:cxn>
            </a:cxnLst>
            <a:rect l="T18" t="T19" r="T20" b="T21"/>
            <a:pathLst>
              <a:path w="570" h="1095">
                <a:moveTo>
                  <a:pt x="14" y="1089"/>
                </a:moveTo>
                <a:lnTo>
                  <a:pt x="28" y="1095"/>
                </a:lnTo>
                <a:lnTo>
                  <a:pt x="570" y="13"/>
                </a:lnTo>
                <a:lnTo>
                  <a:pt x="542" y="0"/>
                </a:lnTo>
                <a:lnTo>
                  <a:pt x="0" y="1082"/>
                </a:lnTo>
                <a:lnTo>
                  <a:pt x="14" y="1089"/>
                </a:lnTo>
                <a:close/>
              </a:path>
            </a:pathLst>
          </a:custGeom>
          <a:solidFill>
            <a:srgbClr val="000000"/>
          </a:solidFill>
          <a:ln w="9525">
            <a:noFill/>
            <a:round/>
            <a:headEnd/>
            <a:tailEnd/>
          </a:ln>
        </p:spPr>
        <p:txBody>
          <a:bodyPr/>
          <a:lstStyle/>
          <a:p>
            <a:pPr>
              <a:buNone/>
            </a:pPr>
            <a:endParaRPr lang="en-US"/>
          </a:p>
        </p:txBody>
      </p:sp>
      <p:sp>
        <p:nvSpPr>
          <p:cNvPr id="57419" name="Freeform 74"/>
          <p:cNvSpPr>
            <a:spLocks/>
          </p:cNvSpPr>
          <p:nvPr/>
        </p:nvSpPr>
        <p:spPr bwMode="auto">
          <a:xfrm>
            <a:off x="6110288" y="4714875"/>
            <a:ext cx="58737" cy="58738"/>
          </a:xfrm>
          <a:custGeom>
            <a:avLst/>
            <a:gdLst>
              <a:gd name="T0" fmla="*/ 58737 w 151"/>
              <a:gd name="T1" fmla="*/ 46679 h 151"/>
              <a:gd name="T2" fmla="*/ 58737 w 151"/>
              <a:gd name="T3" fmla="*/ 46679 h 151"/>
              <a:gd name="T4" fmla="*/ 49401 w 151"/>
              <a:gd name="T5" fmla="*/ 45512 h 151"/>
              <a:gd name="T6" fmla="*/ 40066 w 151"/>
              <a:gd name="T7" fmla="*/ 43178 h 151"/>
              <a:gd name="T8" fmla="*/ 32675 w 151"/>
              <a:gd name="T9" fmla="*/ 39288 h 151"/>
              <a:gd name="T10" fmla="*/ 25673 w 151"/>
              <a:gd name="T11" fmla="*/ 33064 h 151"/>
              <a:gd name="T12" fmla="*/ 19449 w 151"/>
              <a:gd name="T13" fmla="*/ 26063 h 151"/>
              <a:gd name="T14" fmla="*/ 15559 w 151"/>
              <a:gd name="T15" fmla="*/ 18672 h 151"/>
              <a:gd name="T16" fmla="*/ 13226 w 151"/>
              <a:gd name="T17" fmla="*/ 9336 h 151"/>
              <a:gd name="T18" fmla="*/ 12059 w 151"/>
              <a:gd name="T19" fmla="*/ 0 h 151"/>
              <a:gd name="T20" fmla="*/ 0 w 151"/>
              <a:gd name="T21" fmla="*/ 0 h 151"/>
              <a:gd name="T22" fmla="*/ 1556 w 151"/>
              <a:gd name="T23" fmla="*/ 12059 h 151"/>
              <a:gd name="T24" fmla="*/ 4668 w 151"/>
              <a:gd name="T25" fmla="*/ 22951 h 151"/>
              <a:gd name="T26" fmla="*/ 10114 w 151"/>
              <a:gd name="T27" fmla="*/ 33064 h 151"/>
              <a:gd name="T28" fmla="*/ 17504 w 151"/>
              <a:gd name="T29" fmla="*/ 41233 h 151"/>
              <a:gd name="T30" fmla="*/ 25673 w 151"/>
              <a:gd name="T31" fmla="*/ 48624 h 151"/>
              <a:gd name="T32" fmla="*/ 35787 w 151"/>
              <a:gd name="T33" fmla="*/ 54070 h 151"/>
              <a:gd name="T34" fmla="*/ 46678 w 151"/>
              <a:gd name="T35" fmla="*/ 57571 h 151"/>
              <a:gd name="T36" fmla="*/ 58737 w 151"/>
              <a:gd name="T37" fmla="*/ 58738 h 151"/>
              <a:gd name="T38" fmla="*/ 58737 w 151"/>
              <a:gd name="T39" fmla="*/ 58738 h 151"/>
              <a:gd name="T40" fmla="*/ 58737 w 151"/>
              <a:gd name="T41" fmla="*/ 46679 h 15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1"/>
              <a:gd name="T64" fmla="*/ 0 h 151"/>
              <a:gd name="T65" fmla="*/ 151 w 151"/>
              <a:gd name="T66" fmla="*/ 151 h 15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1" h="151">
                <a:moveTo>
                  <a:pt x="151" y="120"/>
                </a:moveTo>
                <a:lnTo>
                  <a:pt x="151" y="120"/>
                </a:lnTo>
                <a:lnTo>
                  <a:pt x="127" y="117"/>
                </a:lnTo>
                <a:lnTo>
                  <a:pt x="103" y="111"/>
                </a:lnTo>
                <a:lnTo>
                  <a:pt x="84" y="101"/>
                </a:lnTo>
                <a:lnTo>
                  <a:pt x="66" y="85"/>
                </a:lnTo>
                <a:lnTo>
                  <a:pt x="50" y="67"/>
                </a:lnTo>
                <a:lnTo>
                  <a:pt x="40" y="48"/>
                </a:lnTo>
                <a:lnTo>
                  <a:pt x="34" y="24"/>
                </a:lnTo>
                <a:lnTo>
                  <a:pt x="31" y="0"/>
                </a:lnTo>
                <a:lnTo>
                  <a:pt x="0" y="0"/>
                </a:lnTo>
                <a:lnTo>
                  <a:pt x="4" y="31"/>
                </a:lnTo>
                <a:lnTo>
                  <a:pt x="12" y="59"/>
                </a:lnTo>
                <a:lnTo>
                  <a:pt x="26" y="85"/>
                </a:lnTo>
                <a:lnTo>
                  <a:pt x="45" y="106"/>
                </a:lnTo>
                <a:lnTo>
                  <a:pt x="66" y="125"/>
                </a:lnTo>
                <a:lnTo>
                  <a:pt x="92" y="139"/>
                </a:lnTo>
                <a:lnTo>
                  <a:pt x="120" y="148"/>
                </a:lnTo>
                <a:lnTo>
                  <a:pt x="151" y="151"/>
                </a:lnTo>
                <a:lnTo>
                  <a:pt x="151" y="120"/>
                </a:lnTo>
                <a:close/>
              </a:path>
            </a:pathLst>
          </a:custGeom>
          <a:solidFill>
            <a:srgbClr val="000000"/>
          </a:solidFill>
          <a:ln w="9525">
            <a:noFill/>
            <a:round/>
            <a:headEnd/>
            <a:tailEnd/>
          </a:ln>
        </p:spPr>
        <p:txBody>
          <a:bodyPr/>
          <a:lstStyle/>
          <a:p>
            <a:pPr>
              <a:buNone/>
            </a:pPr>
            <a:endParaRPr lang="en-US"/>
          </a:p>
        </p:txBody>
      </p:sp>
      <p:sp>
        <p:nvSpPr>
          <p:cNvPr id="57420" name="Freeform 75"/>
          <p:cNvSpPr>
            <a:spLocks/>
          </p:cNvSpPr>
          <p:nvPr/>
        </p:nvSpPr>
        <p:spPr bwMode="auto">
          <a:xfrm>
            <a:off x="6169025" y="4714875"/>
            <a:ext cx="60325" cy="58738"/>
          </a:xfrm>
          <a:custGeom>
            <a:avLst/>
            <a:gdLst>
              <a:gd name="T0" fmla="*/ 48260 w 150"/>
              <a:gd name="T1" fmla="*/ 0 h 151"/>
              <a:gd name="T2" fmla="*/ 48260 w 150"/>
              <a:gd name="T3" fmla="*/ 0 h 151"/>
              <a:gd name="T4" fmla="*/ 47053 w 150"/>
              <a:gd name="T5" fmla="*/ 9336 h 151"/>
              <a:gd name="T6" fmla="*/ 44238 w 150"/>
              <a:gd name="T7" fmla="*/ 18672 h 151"/>
              <a:gd name="T8" fmla="*/ 40217 w 150"/>
              <a:gd name="T9" fmla="*/ 26063 h 151"/>
              <a:gd name="T10" fmla="*/ 33782 w 150"/>
              <a:gd name="T11" fmla="*/ 33064 h 151"/>
              <a:gd name="T12" fmla="*/ 26945 w 150"/>
              <a:gd name="T13" fmla="*/ 39288 h 151"/>
              <a:gd name="T14" fmla="*/ 18902 w 150"/>
              <a:gd name="T15" fmla="*/ 43178 h 151"/>
              <a:gd name="T16" fmla="*/ 9652 w 150"/>
              <a:gd name="T17" fmla="*/ 45512 h 151"/>
              <a:gd name="T18" fmla="*/ 0 w 150"/>
              <a:gd name="T19" fmla="*/ 46679 h 151"/>
              <a:gd name="T20" fmla="*/ 0 w 150"/>
              <a:gd name="T21" fmla="*/ 58738 h 151"/>
              <a:gd name="T22" fmla="*/ 12065 w 150"/>
              <a:gd name="T23" fmla="*/ 57571 h 151"/>
              <a:gd name="T24" fmla="*/ 23326 w 150"/>
              <a:gd name="T25" fmla="*/ 54070 h 151"/>
              <a:gd name="T26" fmla="*/ 33782 w 150"/>
              <a:gd name="T27" fmla="*/ 48624 h 151"/>
              <a:gd name="T28" fmla="*/ 42630 w 150"/>
              <a:gd name="T29" fmla="*/ 41233 h 151"/>
              <a:gd name="T30" fmla="*/ 49869 w 150"/>
              <a:gd name="T31" fmla="*/ 33064 h 151"/>
              <a:gd name="T32" fmla="*/ 55499 w 150"/>
              <a:gd name="T33" fmla="*/ 22951 h 151"/>
              <a:gd name="T34" fmla="*/ 59119 w 150"/>
              <a:gd name="T35" fmla="*/ 12059 h 151"/>
              <a:gd name="T36" fmla="*/ 60325 w 150"/>
              <a:gd name="T37" fmla="*/ 0 h 151"/>
              <a:gd name="T38" fmla="*/ 60325 w 150"/>
              <a:gd name="T39" fmla="*/ 0 h 151"/>
              <a:gd name="T40" fmla="*/ 48260 w 150"/>
              <a:gd name="T41" fmla="*/ 0 h 15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0"/>
              <a:gd name="T64" fmla="*/ 0 h 151"/>
              <a:gd name="T65" fmla="*/ 150 w 150"/>
              <a:gd name="T66" fmla="*/ 151 h 15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0" h="151">
                <a:moveTo>
                  <a:pt x="120" y="0"/>
                </a:moveTo>
                <a:lnTo>
                  <a:pt x="120" y="0"/>
                </a:lnTo>
                <a:lnTo>
                  <a:pt x="117" y="24"/>
                </a:lnTo>
                <a:lnTo>
                  <a:pt x="110" y="48"/>
                </a:lnTo>
                <a:lnTo>
                  <a:pt x="100" y="67"/>
                </a:lnTo>
                <a:lnTo>
                  <a:pt x="84" y="85"/>
                </a:lnTo>
                <a:lnTo>
                  <a:pt x="67" y="101"/>
                </a:lnTo>
                <a:lnTo>
                  <a:pt x="47" y="111"/>
                </a:lnTo>
                <a:lnTo>
                  <a:pt x="24" y="117"/>
                </a:lnTo>
                <a:lnTo>
                  <a:pt x="0" y="120"/>
                </a:lnTo>
                <a:lnTo>
                  <a:pt x="0" y="151"/>
                </a:lnTo>
                <a:lnTo>
                  <a:pt x="30" y="148"/>
                </a:lnTo>
                <a:lnTo>
                  <a:pt x="58" y="139"/>
                </a:lnTo>
                <a:lnTo>
                  <a:pt x="84" y="125"/>
                </a:lnTo>
                <a:lnTo>
                  <a:pt x="106" y="106"/>
                </a:lnTo>
                <a:lnTo>
                  <a:pt x="124" y="85"/>
                </a:lnTo>
                <a:lnTo>
                  <a:pt x="138" y="59"/>
                </a:lnTo>
                <a:lnTo>
                  <a:pt x="147" y="31"/>
                </a:lnTo>
                <a:lnTo>
                  <a:pt x="150" y="0"/>
                </a:lnTo>
                <a:lnTo>
                  <a:pt x="120" y="0"/>
                </a:lnTo>
                <a:close/>
              </a:path>
            </a:pathLst>
          </a:custGeom>
          <a:solidFill>
            <a:srgbClr val="000000"/>
          </a:solidFill>
          <a:ln w="9525">
            <a:noFill/>
            <a:round/>
            <a:headEnd/>
            <a:tailEnd/>
          </a:ln>
        </p:spPr>
        <p:txBody>
          <a:bodyPr/>
          <a:lstStyle/>
          <a:p>
            <a:pPr>
              <a:buNone/>
            </a:pPr>
            <a:endParaRPr lang="en-US"/>
          </a:p>
        </p:txBody>
      </p:sp>
      <p:sp>
        <p:nvSpPr>
          <p:cNvPr id="57421" name="Freeform 76"/>
          <p:cNvSpPr>
            <a:spLocks/>
          </p:cNvSpPr>
          <p:nvPr/>
        </p:nvSpPr>
        <p:spPr bwMode="auto">
          <a:xfrm>
            <a:off x="6169025" y="4654550"/>
            <a:ext cx="60325" cy="60325"/>
          </a:xfrm>
          <a:custGeom>
            <a:avLst/>
            <a:gdLst>
              <a:gd name="T0" fmla="*/ 0 w 150"/>
              <a:gd name="T1" fmla="*/ 12065 h 150"/>
              <a:gd name="T2" fmla="*/ 0 w 150"/>
              <a:gd name="T3" fmla="*/ 12065 h 150"/>
              <a:gd name="T4" fmla="*/ 9652 w 150"/>
              <a:gd name="T5" fmla="*/ 13674 h 150"/>
              <a:gd name="T6" fmla="*/ 18902 w 150"/>
              <a:gd name="T7" fmla="*/ 16087 h 150"/>
              <a:gd name="T8" fmla="*/ 26945 w 150"/>
              <a:gd name="T9" fmla="*/ 20108 h 150"/>
              <a:gd name="T10" fmla="*/ 33782 w 150"/>
              <a:gd name="T11" fmla="*/ 26543 h 150"/>
              <a:gd name="T12" fmla="*/ 40217 w 150"/>
              <a:gd name="T13" fmla="*/ 33380 h 150"/>
              <a:gd name="T14" fmla="*/ 44238 w 150"/>
              <a:gd name="T15" fmla="*/ 41423 h 150"/>
              <a:gd name="T16" fmla="*/ 47053 w 150"/>
              <a:gd name="T17" fmla="*/ 51075 h 150"/>
              <a:gd name="T18" fmla="*/ 48260 w 150"/>
              <a:gd name="T19" fmla="*/ 60325 h 150"/>
              <a:gd name="T20" fmla="*/ 60325 w 150"/>
              <a:gd name="T21" fmla="*/ 60325 h 150"/>
              <a:gd name="T22" fmla="*/ 59119 w 150"/>
              <a:gd name="T23" fmla="*/ 48260 h 150"/>
              <a:gd name="T24" fmla="*/ 55499 w 150"/>
              <a:gd name="T25" fmla="*/ 36999 h 150"/>
              <a:gd name="T26" fmla="*/ 49869 w 150"/>
              <a:gd name="T27" fmla="*/ 26543 h 150"/>
              <a:gd name="T28" fmla="*/ 42630 w 150"/>
              <a:gd name="T29" fmla="*/ 17695 h 150"/>
              <a:gd name="T30" fmla="*/ 33782 w 150"/>
              <a:gd name="T31" fmla="*/ 10456 h 150"/>
              <a:gd name="T32" fmla="*/ 23326 w 150"/>
              <a:gd name="T33" fmla="*/ 4826 h 150"/>
              <a:gd name="T34" fmla="*/ 12065 w 150"/>
              <a:gd name="T35" fmla="*/ 1206 h 150"/>
              <a:gd name="T36" fmla="*/ 0 w 150"/>
              <a:gd name="T37" fmla="*/ 0 h 150"/>
              <a:gd name="T38" fmla="*/ 0 w 150"/>
              <a:gd name="T39" fmla="*/ 0 h 150"/>
              <a:gd name="T40" fmla="*/ 0 w 150"/>
              <a:gd name="T41" fmla="*/ 12065 h 1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0"/>
              <a:gd name="T64" fmla="*/ 0 h 150"/>
              <a:gd name="T65" fmla="*/ 150 w 150"/>
              <a:gd name="T66" fmla="*/ 150 h 1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0" h="150">
                <a:moveTo>
                  <a:pt x="0" y="30"/>
                </a:moveTo>
                <a:lnTo>
                  <a:pt x="0" y="30"/>
                </a:lnTo>
                <a:lnTo>
                  <a:pt x="24" y="34"/>
                </a:lnTo>
                <a:lnTo>
                  <a:pt x="47" y="40"/>
                </a:lnTo>
                <a:lnTo>
                  <a:pt x="67" y="50"/>
                </a:lnTo>
                <a:lnTo>
                  <a:pt x="84" y="66"/>
                </a:lnTo>
                <a:lnTo>
                  <a:pt x="100" y="83"/>
                </a:lnTo>
                <a:lnTo>
                  <a:pt x="110" y="103"/>
                </a:lnTo>
                <a:lnTo>
                  <a:pt x="117" y="127"/>
                </a:lnTo>
                <a:lnTo>
                  <a:pt x="120" y="150"/>
                </a:lnTo>
                <a:lnTo>
                  <a:pt x="150" y="150"/>
                </a:lnTo>
                <a:lnTo>
                  <a:pt x="147" y="120"/>
                </a:lnTo>
                <a:lnTo>
                  <a:pt x="138" y="92"/>
                </a:lnTo>
                <a:lnTo>
                  <a:pt x="124" y="66"/>
                </a:lnTo>
                <a:lnTo>
                  <a:pt x="106" y="44"/>
                </a:lnTo>
                <a:lnTo>
                  <a:pt x="84" y="26"/>
                </a:lnTo>
                <a:lnTo>
                  <a:pt x="58" y="12"/>
                </a:lnTo>
                <a:lnTo>
                  <a:pt x="30" y="3"/>
                </a:lnTo>
                <a:lnTo>
                  <a:pt x="0" y="0"/>
                </a:lnTo>
                <a:lnTo>
                  <a:pt x="0" y="30"/>
                </a:lnTo>
                <a:close/>
              </a:path>
            </a:pathLst>
          </a:custGeom>
          <a:solidFill>
            <a:srgbClr val="000000"/>
          </a:solidFill>
          <a:ln w="9525">
            <a:noFill/>
            <a:round/>
            <a:headEnd/>
            <a:tailEnd/>
          </a:ln>
        </p:spPr>
        <p:txBody>
          <a:bodyPr/>
          <a:lstStyle/>
          <a:p>
            <a:pPr>
              <a:buNone/>
            </a:pPr>
            <a:endParaRPr lang="en-US"/>
          </a:p>
        </p:txBody>
      </p:sp>
      <p:sp>
        <p:nvSpPr>
          <p:cNvPr id="57422" name="Freeform 77"/>
          <p:cNvSpPr>
            <a:spLocks/>
          </p:cNvSpPr>
          <p:nvPr/>
        </p:nvSpPr>
        <p:spPr bwMode="auto">
          <a:xfrm>
            <a:off x="6110288" y="4654550"/>
            <a:ext cx="58737" cy="60325"/>
          </a:xfrm>
          <a:custGeom>
            <a:avLst/>
            <a:gdLst>
              <a:gd name="T0" fmla="*/ 12059 w 151"/>
              <a:gd name="T1" fmla="*/ 60325 h 150"/>
              <a:gd name="T2" fmla="*/ 12059 w 151"/>
              <a:gd name="T3" fmla="*/ 60325 h 150"/>
              <a:gd name="T4" fmla="*/ 13226 w 151"/>
              <a:gd name="T5" fmla="*/ 51075 h 150"/>
              <a:gd name="T6" fmla="*/ 15559 w 151"/>
              <a:gd name="T7" fmla="*/ 41423 h 150"/>
              <a:gd name="T8" fmla="*/ 19449 w 151"/>
              <a:gd name="T9" fmla="*/ 33380 h 150"/>
              <a:gd name="T10" fmla="*/ 25673 w 151"/>
              <a:gd name="T11" fmla="*/ 26543 h 150"/>
              <a:gd name="T12" fmla="*/ 32675 w 151"/>
              <a:gd name="T13" fmla="*/ 20108 h 150"/>
              <a:gd name="T14" fmla="*/ 40066 w 151"/>
              <a:gd name="T15" fmla="*/ 16087 h 150"/>
              <a:gd name="T16" fmla="*/ 49401 w 151"/>
              <a:gd name="T17" fmla="*/ 13674 h 150"/>
              <a:gd name="T18" fmla="*/ 58737 w 151"/>
              <a:gd name="T19" fmla="*/ 12065 h 150"/>
              <a:gd name="T20" fmla="*/ 58737 w 151"/>
              <a:gd name="T21" fmla="*/ 0 h 150"/>
              <a:gd name="T22" fmla="*/ 46678 w 151"/>
              <a:gd name="T23" fmla="*/ 1206 h 150"/>
              <a:gd name="T24" fmla="*/ 35787 w 151"/>
              <a:gd name="T25" fmla="*/ 4826 h 150"/>
              <a:gd name="T26" fmla="*/ 25673 w 151"/>
              <a:gd name="T27" fmla="*/ 10456 h 150"/>
              <a:gd name="T28" fmla="*/ 17504 w 151"/>
              <a:gd name="T29" fmla="*/ 17695 h 150"/>
              <a:gd name="T30" fmla="*/ 10114 w 151"/>
              <a:gd name="T31" fmla="*/ 26543 h 150"/>
              <a:gd name="T32" fmla="*/ 4668 w 151"/>
              <a:gd name="T33" fmla="*/ 36999 h 150"/>
              <a:gd name="T34" fmla="*/ 1556 w 151"/>
              <a:gd name="T35" fmla="*/ 48260 h 150"/>
              <a:gd name="T36" fmla="*/ 0 w 151"/>
              <a:gd name="T37" fmla="*/ 60325 h 150"/>
              <a:gd name="T38" fmla="*/ 0 w 151"/>
              <a:gd name="T39" fmla="*/ 60325 h 150"/>
              <a:gd name="T40" fmla="*/ 12059 w 151"/>
              <a:gd name="T41" fmla="*/ 60325 h 1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1"/>
              <a:gd name="T64" fmla="*/ 0 h 150"/>
              <a:gd name="T65" fmla="*/ 151 w 151"/>
              <a:gd name="T66" fmla="*/ 150 h 1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1" h="150">
                <a:moveTo>
                  <a:pt x="31" y="150"/>
                </a:moveTo>
                <a:lnTo>
                  <a:pt x="31" y="150"/>
                </a:lnTo>
                <a:lnTo>
                  <a:pt x="34" y="127"/>
                </a:lnTo>
                <a:lnTo>
                  <a:pt x="40" y="103"/>
                </a:lnTo>
                <a:lnTo>
                  <a:pt x="50" y="83"/>
                </a:lnTo>
                <a:lnTo>
                  <a:pt x="66" y="66"/>
                </a:lnTo>
                <a:lnTo>
                  <a:pt x="84" y="50"/>
                </a:lnTo>
                <a:lnTo>
                  <a:pt x="103" y="40"/>
                </a:lnTo>
                <a:lnTo>
                  <a:pt x="127" y="34"/>
                </a:lnTo>
                <a:lnTo>
                  <a:pt x="151" y="30"/>
                </a:lnTo>
                <a:lnTo>
                  <a:pt x="151" y="0"/>
                </a:lnTo>
                <a:lnTo>
                  <a:pt x="120" y="3"/>
                </a:lnTo>
                <a:lnTo>
                  <a:pt x="92" y="12"/>
                </a:lnTo>
                <a:lnTo>
                  <a:pt x="66" y="26"/>
                </a:lnTo>
                <a:lnTo>
                  <a:pt x="45" y="44"/>
                </a:lnTo>
                <a:lnTo>
                  <a:pt x="26" y="66"/>
                </a:lnTo>
                <a:lnTo>
                  <a:pt x="12" y="92"/>
                </a:lnTo>
                <a:lnTo>
                  <a:pt x="4" y="120"/>
                </a:lnTo>
                <a:lnTo>
                  <a:pt x="0" y="150"/>
                </a:lnTo>
                <a:lnTo>
                  <a:pt x="31" y="150"/>
                </a:lnTo>
                <a:close/>
              </a:path>
            </a:pathLst>
          </a:custGeom>
          <a:solidFill>
            <a:srgbClr val="000000"/>
          </a:solidFill>
          <a:ln w="9525">
            <a:noFill/>
            <a:round/>
            <a:headEnd/>
            <a:tailEnd/>
          </a:ln>
        </p:spPr>
        <p:txBody>
          <a:bodyPr/>
          <a:lstStyle/>
          <a:p>
            <a:pPr>
              <a:buNone/>
            </a:pPr>
            <a:endParaRPr lang="en-US"/>
          </a:p>
        </p:txBody>
      </p:sp>
      <p:sp>
        <p:nvSpPr>
          <p:cNvPr id="57423" name="Freeform 78"/>
          <p:cNvSpPr>
            <a:spLocks/>
          </p:cNvSpPr>
          <p:nvPr/>
        </p:nvSpPr>
        <p:spPr bwMode="auto">
          <a:xfrm>
            <a:off x="5954713" y="5191125"/>
            <a:ext cx="438150" cy="12700"/>
          </a:xfrm>
          <a:custGeom>
            <a:avLst/>
            <a:gdLst>
              <a:gd name="T0" fmla="*/ 423110 w 1107"/>
              <a:gd name="T1" fmla="*/ 8890 h 30"/>
              <a:gd name="T2" fmla="*/ 428651 w 1107"/>
              <a:gd name="T3" fmla="*/ 0 h 30"/>
              <a:gd name="T4" fmla="*/ 0 w 1107"/>
              <a:gd name="T5" fmla="*/ 0 h 30"/>
              <a:gd name="T6" fmla="*/ 0 w 1107"/>
              <a:gd name="T7" fmla="*/ 12700 h 30"/>
              <a:gd name="T8" fmla="*/ 428651 w 1107"/>
              <a:gd name="T9" fmla="*/ 12700 h 30"/>
              <a:gd name="T10" fmla="*/ 434192 w 1107"/>
              <a:gd name="T11" fmla="*/ 3387 h 30"/>
              <a:gd name="T12" fmla="*/ 428651 w 1107"/>
              <a:gd name="T13" fmla="*/ 12700 h 30"/>
              <a:gd name="T14" fmla="*/ 438150 w 1107"/>
              <a:gd name="T15" fmla="*/ 12700 h 30"/>
              <a:gd name="T16" fmla="*/ 433796 w 1107"/>
              <a:gd name="T17" fmla="*/ 3387 h 30"/>
              <a:gd name="T18" fmla="*/ 423110 w 1107"/>
              <a:gd name="T19" fmla="*/ 8890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07"/>
              <a:gd name="T31" fmla="*/ 0 h 30"/>
              <a:gd name="T32" fmla="*/ 1107 w 1107"/>
              <a:gd name="T33" fmla="*/ 30 h 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07" h="30">
                <a:moveTo>
                  <a:pt x="1069" y="21"/>
                </a:moveTo>
                <a:lnTo>
                  <a:pt x="1083" y="0"/>
                </a:lnTo>
                <a:lnTo>
                  <a:pt x="0" y="0"/>
                </a:lnTo>
                <a:lnTo>
                  <a:pt x="0" y="30"/>
                </a:lnTo>
                <a:lnTo>
                  <a:pt x="1083" y="30"/>
                </a:lnTo>
                <a:lnTo>
                  <a:pt x="1097" y="8"/>
                </a:lnTo>
                <a:lnTo>
                  <a:pt x="1083" y="30"/>
                </a:lnTo>
                <a:lnTo>
                  <a:pt x="1107" y="30"/>
                </a:lnTo>
                <a:lnTo>
                  <a:pt x="1096" y="8"/>
                </a:lnTo>
                <a:lnTo>
                  <a:pt x="1069" y="21"/>
                </a:lnTo>
                <a:close/>
              </a:path>
            </a:pathLst>
          </a:custGeom>
          <a:solidFill>
            <a:srgbClr val="000000"/>
          </a:solidFill>
          <a:ln w="9525">
            <a:noFill/>
            <a:round/>
            <a:headEnd/>
            <a:tailEnd/>
          </a:ln>
        </p:spPr>
        <p:txBody>
          <a:bodyPr/>
          <a:lstStyle/>
          <a:p>
            <a:pPr>
              <a:buNone/>
            </a:pPr>
            <a:endParaRPr lang="en-US"/>
          </a:p>
        </p:txBody>
      </p:sp>
      <p:sp>
        <p:nvSpPr>
          <p:cNvPr id="57424" name="Freeform 79"/>
          <p:cNvSpPr>
            <a:spLocks/>
          </p:cNvSpPr>
          <p:nvPr/>
        </p:nvSpPr>
        <p:spPr bwMode="auto">
          <a:xfrm>
            <a:off x="6164263" y="4754563"/>
            <a:ext cx="225425" cy="446087"/>
          </a:xfrm>
          <a:custGeom>
            <a:avLst/>
            <a:gdLst>
              <a:gd name="T0" fmla="*/ 11093 w 569"/>
              <a:gd name="T1" fmla="*/ 15903 h 1122"/>
              <a:gd name="T2" fmla="*/ 0 w 569"/>
              <a:gd name="T3" fmla="*/ 15903 h 1122"/>
              <a:gd name="T4" fmla="*/ 214332 w 569"/>
              <a:gd name="T5" fmla="*/ 446087 h 1122"/>
              <a:gd name="T6" fmla="*/ 225425 w 569"/>
              <a:gd name="T7" fmla="*/ 440918 h 1122"/>
              <a:gd name="T8" fmla="*/ 11093 w 569"/>
              <a:gd name="T9" fmla="*/ 10735 h 1122"/>
              <a:gd name="T10" fmla="*/ 0 w 569"/>
              <a:gd name="T11" fmla="*/ 10735 h 1122"/>
              <a:gd name="T12" fmla="*/ 10697 w 569"/>
              <a:gd name="T13" fmla="*/ 10735 h 1122"/>
              <a:gd name="T14" fmla="*/ 5546 w 569"/>
              <a:gd name="T15" fmla="*/ 0 h 1122"/>
              <a:gd name="T16" fmla="*/ 396 w 569"/>
              <a:gd name="T17" fmla="*/ 10735 h 1122"/>
              <a:gd name="T18" fmla="*/ 11093 w 569"/>
              <a:gd name="T19" fmla="*/ 15903 h 11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9"/>
              <a:gd name="T31" fmla="*/ 0 h 1122"/>
              <a:gd name="T32" fmla="*/ 569 w 569"/>
              <a:gd name="T33" fmla="*/ 1122 h 11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9" h="1122">
                <a:moveTo>
                  <a:pt x="28" y="40"/>
                </a:moveTo>
                <a:lnTo>
                  <a:pt x="0" y="40"/>
                </a:lnTo>
                <a:lnTo>
                  <a:pt x="541" y="1122"/>
                </a:lnTo>
                <a:lnTo>
                  <a:pt x="569" y="1109"/>
                </a:lnTo>
                <a:lnTo>
                  <a:pt x="28" y="27"/>
                </a:lnTo>
                <a:lnTo>
                  <a:pt x="0" y="27"/>
                </a:lnTo>
                <a:lnTo>
                  <a:pt x="27" y="27"/>
                </a:lnTo>
                <a:lnTo>
                  <a:pt x="14" y="0"/>
                </a:lnTo>
                <a:lnTo>
                  <a:pt x="1" y="27"/>
                </a:lnTo>
                <a:lnTo>
                  <a:pt x="28" y="40"/>
                </a:lnTo>
                <a:close/>
              </a:path>
            </a:pathLst>
          </a:custGeom>
          <a:solidFill>
            <a:srgbClr val="000000"/>
          </a:solidFill>
          <a:ln w="9525">
            <a:noFill/>
            <a:round/>
            <a:headEnd/>
            <a:tailEnd/>
          </a:ln>
        </p:spPr>
        <p:txBody>
          <a:bodyPr/>
          <a:lstStyle/>
          <a:p>
            <a:pPr>
              <a:buNone/>
            </a:pPr>
            <a:endParaRPr lang="en-US"/>
          </a:p>
        </p:txBody>
      </p:sp>
      <p:sp>
        <p:nvSpPr>
          <p:cNvPr id="57425" name="Freeform 80"/>
          <p:cNvSpPr>
            <a:spLocks/>
          </p:cNvSpPr>
          <p:nvPr/>
        </p:nvSpPr>
        <p:spPr bwMode="auto">
          <a:xfrm>
            <a:off x="5948363" y="4765675"/>
            <a:ext cx="227012" cy="434975"/>
          </a:xfrm>
          <a:custGeom>
            <a:avLst/>
            <a:gdLst>
              <a:gd name="T0" fmla="*/ 5576 w 570"/>
              <a:gd name="T1" fmla="*/ 432592 h 1095"/>
              <a:gd name="T2" fmla="*/ 11550 w 570"/>
              <a:gd name="T3" fmla="*/ 434975 h 1095"/>
              <a:gd name="T4" fmla="*/ 227012 w 570"/>
              <a:gd name="T5" fmla="*/ 5164 h 1095"/>
              <a:gd name="T6" fmla="*/ 215861 w 570"/>
              <a:gd name="T7" fmla="*/ 0 h 1095"/>
              <a:gd name="T8" fmla="*/ 0 w 570"/>
              <a:gd name="T9" fmla="*/ 429811 h 1095"/>
              <a:gd name="T10" fmla="*/ 5576 w 570"/>
              <a:gd name="T11" fmla="*/ 432592 h 1095"/>
              <a:gd name="T12" fmla="*/ 0 60000 65536"/>
              <a:gd name="T13" fmla="*/ 0 60000 65536"/>
              <a:gd name="T14" fmla="*/ 0 60000 65536"/>
              <a:gd name="T15" fmla="*/ 0 60000 65536"/>
              <a:gd name="T16" fmla="*/ 0 60000 65536"/>
              <a:gd name="T17" fmla="*/ 0 60000 65536"/>
              <a:gd name="T18" fmla="*/ 0 w 570"/>
              <a:gd name="T19" fmla="*/ 0 h 1095"/>
              <a:gd name="T20" fmla="*/ 570 w 570"/>
              <a:gd name="T21" fmla="*/ 1095 h 1095"/>
            </a:gdLst>
            <a:ahLst/>
            <a:cxnLst>
              <a:cxn ang="T12">
                <a:pos x="T0" y="T1"/>
              </a:cxn>
              <a:cxn ang="T13">
                <a:pos x="T2" y="T3"/>
              </a:cxn>
              <a:cxn ang="T14">
                <a:pos x="T4" y="T5"/>
              </a:cxn>
              <a:cxn ang="T15">
                <a:pos x="T6" y="T7"/>
              </a:cxn>
              <a:cxn ang="T16">
                <a:pos x="T8" y="T9"/>
              </a:cxn>
              <a:cxn ang="T17">
                <a:pos x="T10" y="T11"/>
              </a:cxn>
            </a:cxnLst>
            <a:rect l="T18" t="T19" r="T20" b="T21"/>
            <a:pathLst>
              <a:path w="570" h="1095">
                <a:moveTo>
                  <a:pt x="14" y="1089"/>
                </a:moveTo>
                <a:lnTo>
                  <a:pt x="29" y="1095"/>
                </a:lnTo>
                <a:lnTo>
                  <a:pt x="570" y="13"/>
                </a:lnTo>
                <a:lnTo>
                  <a:pt x="542" y="0"/>
                </a:lnTo>
                <a:lnTo>
                  <a:pt x="0" y="1082"/>
                </a:lnTo>
                <a:lnTo>
                  <a:pt x="14" y="1089"/>
                </a:lnTo>
                <a:close/>
              </a:path>
            </a:pathLst>
          </a:custGeom>
          <a:solidFill>
            <a:srgbClr val="000000"/>
          </a:solidFill>
          <a:ln w="9525">
            <a:noFill/>
            <a:round/>
            <a:headEnd/>
            <a:tailEnd/>
          </a:ln>
        </p:spPr>
        <p:txBody>
          <a:bodyPr/>
          <a:lstStyle/>
          <a:p>
            <a:pPr>
              <a:buNone/>
            </a:pPr>
            <a:endParaRPr lang="en-US"/>
          </a:p>
        </p:txBody>
      </p:sp>
      <p:sp>
        <p:nvSpPr>
          <p:cNvPr id="57426" name="Freeform 81"/>
          <p:cNvSpPr>
            <a:spLocks/>
          </p:cNvSpPr>
          <p:nvPr/>
        </p:nvSpPr>
        <p:spPr bwMode="auto">
          <a:xfrm>
            <a:off x="4810125" y="4714875"/>
            <a:ext cx="58738" cy="58738"/>
          </a:xfrm>
          <a:custGeom>
            <a:avLst/>
            <a:gdLst>
              <a:gd name="T0" fmla="*/ 58738 w 151"/>
              <a:gd name="T1" fmla="*/ 46679 h 151"/>
              <a:gd name="T2" fmla="*/ 58738 w 151"/>
              <a:gd name="T3" fmla="*/ 46679 h 151"/>
              <a:gd name="T4" fmla="*/ 49402 w 151"/>
              <a:gd name="T5" fmla="*/ 45512 h 151"/>
              <a:gd name="T6" fmla="*/ 40066 w 151"/>
              <a:gd name="T7" fmla="*/ 43178 h 151"/>
              <a:gd name="T8" fmla="*/ 32286 w 151"/>
              <a:gd name="T9" fmla="*/ 39288 h 151"/>
              <a:gd name="T10" fmla="*/ 25674 w 151"/>
              <a:gd name="T11" fmla="*/ 33064 h 151"/>
              <a:gd name="T12" fmla="*/ 19450 w 151"/>
              <a:gd name="T13" fmla="*/ 26063 h 151"/>
              <a:gd name="T14" fmla="*/ 15560 w 151"/>
              <a:gd name="T15" fmla="*/ 18672 h 151"/>
              <a:gd name="T16" fmla="*/ 13226 w 151"/>
              <a:gd name="T17" fmla="*/ 9336 h 151"/>
              <a:gd name="T18" fmla="*/ 11670 w 151"/>
              <a:gd name="T19" fmla="*/ 0 h 151"/>
              <a:gd name="T20" fmla="*/ 0 w 151"/>
              <a:gd name="T21" fmla="*/ 0 h 151"/>
              <a:gd name="T22" fmla="*/ 1167 w 151"/>
              <a:gd name="T23" fmla="*/ 12059 h 151"/>
              <a:gd name="T24" fmla="*/ 4668 w 151"/>
              <a:gd name="T25" fmla="*/ 22951 h 151"/>
              <a:gd name="T26" fmla="*/ 10114 w 151"/>
              <a:gd name="T27" fmla="*/ 33064 h 151"/>
              <a:gd name="T28" fmla="*/ 17116 w 151"/>
              <a:gd name="T29" fmla="*/ 41233 h 151"/>
              <a:gd name="T30" fmla="*/ 25674 w 151"/>
              <a:gd name="T31" fmla="*/ 48624 h 151"/>
              <a:gd name="T32" fmla="*/ 35787 w 151"/>
              <a:gd name="T33" fmla="*/ 54070 h 151"/>
              <a:gd name="T34" fmla="*/ 46679 w 151"/>
              <a:gd name="T35" fmla="*/ 57571 h 151"/>
              <a:gd name="T36" fmla="*/ 58738 w 151"/>
              <a:gd name="T37" fmla="*/ 58738 h 151"/>
              <a:gd name="T38" fmla="*/ 58738 w 151"/>
              <a:gd name="T39" fmla="*/ 58738 h 151"/>
              <a:gd name="T40" fmla="*/ 58738 w 151"/>
              <a:gd name="T41" fmla="*/ 46679 h 15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1"/>
              <a:gd name="T64" fmla="*/ 0 h 151"/>
              <a:gd name="T65" fmla="*/ 151 w 151"/>
              <a:gd name="T66" fmla="*/ 151 h 15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1" h="151">
                <a:moveTo>
                  <a:pt x="151" y="120"/>
                </a:moveTo>
                <a:lnTo>
                  <a:pt x="151" y="120"/>
                </a:lnTo>
                <a:lnTo>
                  <a:pt x="127" y="117"/>
                </a:lnTo>
                <a:lnTo>
                  <a:pt x="103" y="111"/>
                </a:lnTo>
                <a:lnTo>
                  <a:pt x="83" y="101"/>
                </a:lnTo>
                <a:lnTo>
                  <a:pt x="66" y="85"/>
                </a:lnTo>
                <a:lnTo>
                  <a:pt x="50" y="67"/>
                </a:lnTo>
                <a:lnTo>
                  <a:pt x="40" y="48"/>
                </a:lnTo>
                <a:lnTo>
                  <a:pt x="34" y="24"/>
                </a:lnTo>
                <a:lnTo>
                  <a:pt x="30" y="0"/>
                </a:lnTo>
                <a:lnTo>
                  <a:pt x="0" y="0"/>
                </a:lnTo>
                <a:lnTo>
                  <a:pt x="3" y="31"/>
                </a:lnTo>
                <a:lnTo>
                  <a:pt x="12" y="59"/>
                </a:lnTo>
                <a:lnTo>
                  <a:pt x="26" y="85"/>
                </a:lnTo>
                <a:lnTo>
                  <a:pt x="44" y="106"/>
                </a:lnTo>
                <a:lnTo>
                  <a:pt x="66" y="125"/>
                </a:lnTo>
                <a:lnTo>
                  <a:pt x="92" y="139"/>
                </a:lnTo>
                <a:lnTo>
                  <a:pt x="120" y="148"/>
                </a:lnTo>
                <a:lnTo>
                  <a:pt x="151" y="151"/>
                </a:lnTo>
                <a:lnTo>
                  <a:pt x="151" y="120"/>
                </a:lnTo>
                <a:close/>
              </a:path>
            </a:pathLst>
          </a:custGeom>
          <a:solidFill>
            <a:srgbClr val="000000"/>
          </a:solidFill>
          <a:ln w="9525">
            <a:noFill/>
            <a:round/>
            <a:headEnd/>
            <a:tailEnd/>
          </a:ln>
        </p:spPr>
        <p:txBody>
          <a:bodyPr/>
          <a:lstStyle/>
          <a:p>
            <a:pPr>
              <a:buNone/>
            </a:pPr>
            <a:endParaRPr lang="en-US"/>
          </a:p>
        </p:txBody>
      </p:sp>
      <p:sp>
        <p:nvSpPr>
          <p:cNvPr id="57427" name="Freeform 82"/>
          <p:cNvSpPr>
            <a:spLocks/>
          </p:cNvSpPr>
          <p:nvPr/>
        </p:nvSpPr>
        <p:spPr bwMode="auto">
          <a:xfrm>
            <a:off x="4868863" y="4714875"/>
            <a:ext cx="60325" cy="58738"/>
          </a:xfrm>
          <a:custGeom>
            <a:avLst/>
            <a:gdLst>
              <a:gd name="T0" fmla="*/ 48260 w 150"/>
              <a:gd name="T1" fmla="*/ 0 h 151"/>
              <a:gd name="T2" fmla="*/ 48260 w 150"/>
              <a:gd name="T3" fmla="*/ 0 h 151"/>
              <a:gd name="T4" fmla="*/ 47053 w 150"/>
              <a:gd name="T5" fmla="*/ 9336 h 151"/>
              <a:gd name="T6" fmla="*/ 44238 w 150"/>
              <a:gd name="T7" fmla="*/ 18672 h 151"/>
              <a:gd name="T8" fmla="*/ 40217 w 150"/>
              <a:gd name="T9" fmla="*/ 26063 h 151"/>
              <a:gd name="T10" fmla="*/ 33782 w 150"/>
              <a:gd name="T11" fmla="*/ 33064 h 151"/>
              <a:gd name="T12" fmla="*/ 26945 w 150"/>
              <a:gd name="T13" fmla="*/ 39288 h 151"/>
              <a:gd name="T14" fmla="*/ 18902 w 150"/>
              <a:gd name="T15" fmla="*/ 43178 h 151"/>
              <a:gd name="T16" fmla="*/ 9250 w 150"/>
              <a:gd name="T17" fmla="*/ 45512 h 151"/>
              <a:gd name="T18" fmla="*/ 0 w 150"/>
              <a:gd name="T19" fmla="*/ 46679 h 151"/>
              <a:gd name="T20" fmla="*/ 0 w 150"/>
              <a:gd name="T21" fmla="*/ 58738 h 151"/>
              <a:gd name="T22" fmla="*/ 12065 w 150"/>
              <a:gd name="T23" fmla="*/ 57571 h 151"/>
              <a:gd name="T24" fmla="*/ 23326 w 150"/>
              <a:gd name="T25" fmla="*/ 54070 h 151"/>
              <a:gd name="T26" fmla="*/ 33782 w 150"/>
              <a:gd name="T27" fmla="*/ 48624 h 151"/>
              <a:gd name="T28" fmla="*/ 42630 w 150"/>
              <a:gd name="T29" fmla="*/ 41233 h 151"/>
              <a:gd name="T30" fmla="*/ 49869 w 150"/>
              <a:gd name="T31" fmla="*/ 33064 h 151"/>
              <a:gd name="T32" fmla="*/ 55499 w 150"/>
              <a:gd name="T33" fmla="*/ 22951 h 151"/>
              <a:gd name="T34" fmla="*/ 59119 w 150"/>
              <a:gd name="T35" fmla="*/ 12059 h 151"/>
              <a:gd name="T36" fmla="*/ 60325 w 150"/>
              <a:gd name="T37" fmla="*/ 0 h 151"/>
              <a:gd name="T38" fmla="*/ 60325 w 150"/>
              <a:gd name="T39" fmla="*/ 0 h 151"/>
              <a:gd name="T40" fmla="*/ 48260 w 150"/>
              <a:gd name="T41" fmla="*/ 0 h 15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0"/>
              <a:gd name="T64" fmla="*/ 0 h 151"/>
              <a:gd name="T65" fmla="*/ 150 w 150"/>
              <a:gd name="T66" fmla="*/ 151 h 15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0" h="151">
                <a:moveTo>
                  <a:pt x="120" y="0"/>
                </a:moveTo>
                <a:lnTo>
                  <a:pt x="120" y="0"/>
                </a:lnTo>
                <a:lnTo>
                  <a:pt x="117" y="24"/>
                </a:lnTo>
                <a:lnTo>
                  <a:pt x="110" y="48"/>
                </a:lnTo>
                <a:lnTo>
                  <a:pt x="100" y="67"/>
                </a:lnTo>
                <a:lnTo>
                  <a:pt x="84" y="85"/>
                </a:lnTo>
                <a:lnTo>
                  <a:pt x="67" y="101"/>
                </a:lnTo>
                <a:lnTo>
                  <a:pt x="47" y="111"/>
                </a:lnTo>
                <a:lnTo>
                  <a:pt x="23" y="117"/>
                </a:lnTo>
                <a:lnTo>
                  <a:pt x="0" y="120"/>
                </a:lnTo>
                <a:lnTo>
                  <a:pt x="0" y="151"/>
                </a:lnTo>
                <a:lnTo>
                  <a:pt x="30" y="148"/>
                </a:lnTo>
                <a:lnTo>
                  <a:pt x="58" y="139"/>
                </a:lnTo>
                <a:lnTo>
                  <a:pt x="84" y="125"/>
                </a:lnTo>
                <a:lnTo>
                  <a:pt x="106" y="106"/>
                </a:lnTo>
                <a:lnTo>
                  <a:pt x="124" y="85"/>
                </a:lnTo>
                <a:lnTo>
                  <a:pt x="138" y="59"/>
                </a:lnTo>
                <a:lnTo>
                  <a:pt x="147" y="31"/>
                </a:lnTo>
                <a:lnTo>
                  <a:pt x="150" y="0"/>
                </a:lnTo>
                <a:lnTo>
                  <a:pt x="120" y="0"/>
                </a:lnTo>
                <a:close/>
              </a:path>
            </a:pathLst>
          </a:custGeom>
          <a:solidFill>
            <a:srgbClr val="000000"/>
          </a:solidFill>
          <a:ln w="9525">
            <a:noFill/>
            <a:round/>
            <a:headEnd/>
            <a:tailEnd/>
          </a:ln>
        </p:spPr>
        <p:txBody>
          <a:bodyPr/>
          <a:lstStyle/>
          <a:p>
            <a:pPr>
              <a:buNone/>
            </a:pPr>
            <a:endParaRPr lang="en-US"/>
          </a:p>
        </p:txBody>
      </p:sp>
      <p:sp>
        <p:nvSpPr>
          <p:cNvPr id="57428" name="Freeform 83"/>
          <p:cNvSpPr>
            <a:spLocks/>
          </p:cNvSpPr>
          <p:nvPr/>
        </p:nvSpPr>
        <p:spPr bwMode="auto">
          <a:xfrm>
            <a:off x="4868863" y="4654550"/>
            <a:ext cx="60325" cy="60325"/>
          </a:xfrm>
          <a:custGeom>
            <a:avLst/>
            <a:gdLst>
              <a:gd name="T0" fmla="*/ 0 w 150"/>
              <a:gd name="T1" fmla="*/ 12065 h 150"/>
              <a:gd name="T2" fmla="*/ 0 w 150"/>
              <a:gd name="T3" fmla="*/ 12065 h 150"/>
              <a:gd name="T4" fmla="*/ 9250 w 150"/>
              <a:gd name="T5" fmla="*/ 13674 h 150"/>
              <a:gd name="T6" fmla="*/ 18902 w 150"/>
              <a:gd name="T7" fmla="*/ 16087 h 150"/>
              <a:gd name="T8" fmla="*/ 26945 w 150"/>
              <a:gd name="T9" fmla="*/ 20108 h 150"/>
              <a:gd name="T10" fmla="*/ 33782 w 150"/>
              <a:gd name="T11" fmla="*/ 26543 h 150"/>
              <a:gd name="T12" fmla="*/ 40217 w 150"/>
              <a:gd name="T13" fmla="*/ 33380 h 150"/>
              <a:gd name="T14" fmla="*/ 44238 w 150"/>
              <a:gd name="T15" fmla="*/ 41423 h 150"/>
              <a:gd name="T16" fmla="*/ 47053 w 150"/>
              <a:gd name="T17" fmla="*/ 51075 h 150"/>
              <a:gd name="T18" fmla="*/ 48260 w 150"/>
              <a:gd name="T19" fmla="*/ 60325 h 150"/>
              <a:gd name="T20" fmla="*/ 60325 w 150"/>
              <a:gd name="T21" fmla="*/ 60325 h 150"/>
              <a:gd name="T22" fmla="*/ 59119 w 150"/>
              <a:gd name="T23" fmla="*/ 48260 h 150"/>
              <a:gd name="T24" fmla="*/ 55499 w 150"/>
              <a:gd name="T25" fmla="*/ 36999 h 150"/>
              <a:gd name="T26" fmla="*/ 49869 w 150"/>
              <a:gd name="T27" fmla="*/ 26543 h 150"/>
              <a:gd name="T28" fmla="*/ 42630 w 150"/>
              <a:gd name="T29" fmla="*/ 17695 h 150"/>
              <a:gd name="T30" fmla="*/ 33782 w 150"/>
              <a:gd name="T31" fmla="*/ 10456 h 150"/>
              <a:gd name="T32" fmla="*/ 23326 w 150"/>
              <a:gd name="T33" fmla="*/ 4826 h 150"/>
              <a:gd name="T34" fmla="*/ 12065 w 150"/>
              <a:gd name="T35" fmla="*/ 1206 h 150"/>
              <a:gd name="T36" fmla="*/ 0 w 150"/>
              <a:gd name="T37" fmla="*/ 0 h 150"/>
              <a:gd name="T38" fmla="*/ 0 w 150"/>
              <a:gd name="T39" fmla="*/ 0 h 150"/>
              <a:gd name="T40" fmla="*/ 0 w 150"/>
              <a:gd name="T41" fmla="*/ 12065 h 1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0"/>
              <a:gd name="T64" fmla="*/ 0 h 150"/>
              <a:gd name="T65" fmla="*/ 150 w 150"/>
              <a:gd name="T66" fmla="*/ 150 h 1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0" h="150">
                <a:moveTo>
                  <a:pt x="0" y="30"/>
                </a:moveTo>
                <a:lnTo>
                  <a:pt x="0" y="30"/>
                </a:lnTo>
                <a:lnTo>
                  <a:pt x="23" y="34"/>
                </a:lnTo>
                <a:lnTo>
                  <a:pt x="47" y="40"/>
                </a:lnTo>
                <a:lnTo>
                  <a:pt x="67" y="50"/>
                </a:lnTo>
                <a:lnTo>
                  <a:pt x="84" y="66"/>
                </a:lnTo>
                <a:lnTo>
                  <a:pt x="100" y="83"/>
                </a:lnTo>
                <a:lnTo>
                  <a:pt x="110" y="103"/>
                </a:lnTo>
                <a:lnTo>
                  <a:pt x="117" y="127"/>
                </a:lnTo>
                <a:lnTo>
                  <a:pt x="120" y="150"/>
                </a:lnTo>
                <a:lnTo>
                  <a:pt x="150" y="150"/>
                </a:lnTo>
                <a:lnTo>
                  <a:pt x="147" y="120"/>
                </a:lnTo>
                <a:lnTo>
                  <a:pt x="138" y="92"/>
                </a:lnTo>
                <a:lnTo>
                  <a:pt x="124" y="66"/>
                </a:lnTo>
                <a:lnTo>
                  <a:pt x="106" y="44"/>
                </a:lnTo>
                <a:lnTo>
                  <a:pt x="84" y="26"/>
                </a:lnTo>
                <a:lnTo>
                  <a:pt x="58" y="12"/>
                </a:lnTo>
                <a:lnTo>
                  <a:pt x="30" y="3"/>
                </a:lnTo>
                <a:lnTo>
                  <a:pt x="0" y="0"/>
                </a:lnTo>
                <a:lnTo>
                  <a:pt x="0" y="30"/>
                </a:lnTo>
                <a:close/>
              </a:path>
            </a:pathLst>
          </a:custGeom>
          <a:solidFill>
            <a:srgbClr val="000000"/>
          </a:solidFill>
          <a:ln w="9525">
            <a:noFill/>
            <a:round/>
            <a:headEnd/>
            <a:tailEnd/>
          </a:ln>
        </p:spPr>
        <p:txBody>
          <a:bodyPr/>
          <a:lstStyle/>
          <a:p>
            <a:pPr>
              <a:buNone/>
            </a:pPr>
            <a:endParaRPr lang="en-US"/>
          </a:p>
        </p:txBody>
      </p:sp>
      <p:sp>
        <p:nvSpPr>
          <p:cNvPr id="57429" name="Freeform 84"/>
          <p:cNvSpPr>
            <a:spLocks/>
          </p:cNvSpPr>
          <p:nvPr/>
        </p:nvSpPr>
        <p:spPr bwMode="auto">
          <a:xfrm>
            <a:off x="4810125" y="4654550"/>
            <a:ext cx="58738" cy="60325"/>
          </a:xfrm>
          <a:custGeom>
            <a:avLst/>
            <a:gdLst>
              <a:gd name="T0" fmla="*/ 11670 w 151"/>
              <a:gd name="T1" fmla="*/ 60325 h 150"/>
              <a:gd name="T2" fmla="*/ 11670 w 151"/>
              <a:gd name="T3" fmla="*/ 60325 h 150"/>
              <a:gd name="T4" fmla="*/ 13226 w 151"/>
              <a:gd name="T5" fmla="*/ 51075 h 150"/>
              <a:gd name="T6" fmla="*/ 15560 w 151"/>
              <a:gd name="T7" fmla="*/ 41423 h 150"/>
              <a:gd name="T8" fmla="*/ 19450 w 151"/>
              <a:gd name="T9" fmla="*/ 33380 h 150"/>
              <a:gd name="T10" fmla="*/ 25674 w 151"/>
              <a:gd name="T11" fmla="*/ 26543 h 150"/>
              <a:gd name="T12" fmla="*/ 32286 w 151"/>
              <a:gd name="T13" fmla="*/ 20108 h 150"/>
              <a:gd name="T14" fmla="*/ 40066 w 151"/>
              <a:gd name="T15" fmla="*/ 16087 h 150"/>
              <a:gd name="T16" fmla="*/ 49402 w 151"/>
              <a:gd name="T17" fmla="*/ 13674 h 150"/>
              <a:gd name="T18" fmla="*/ 58738 w 151"/>
              <a:gd name="T19" fmla="*/ 12065 h 150"/>
              <a:gd name="T20" fmla="*/ 58738 w 151"/>
              <a:gd name="T21" fmla="*/ 0 h 150"/>
              <a:gd name="T22" fmla="*/ 46679 w 151"/>
              <a:gd name="T23" fmla="*/ 1206 h 150"/>
              <a:gd name="T24" fmla="*/ 35787 w 151"/>
              <a:gd name="T25" fmla="*/ 4826 h 150"/>
              <a:gd name="T26" fmla="*/ 25674 w 151"/>
              <a:gd name="T27" fmla="*/ 10456 h 150"/>
              <a:gd name="T28" fmla="*/ 17116 w 151"/>
              <a:gd name="T29" fmla="*/ 17695 h 150"/>
              <a:gd name="T30" fmla="*/ 10114 w 151"/>
              <a:gd name="T31" fmla="*/ 26543 h 150"/>
              <a:gd name="T32" fmla="*/ 4668 w 151"/>
              <a:gd name="T33" fmla="*/ 36999 h 150"/>
              <a:gd name="T34" fmla="*/ 1167 w 151"/>
              <a:gd name="T35" fmla="*/ 48260 h 150"/>
              <a:gd name="T36" fmla="*/ 0 w 151"/>
              <a:gd name="T37" fmla="*/ 60325 h 150"/>
              <a:gd name="T38" fmla="*/ 0 w 151"/>
              <a:gd name="T39" fmla="*/ 60325 h 150"/>
              <a:gd name="T40" fmla="*/ 11670 w 151"/>
              <a:gd name="T41" fmla="*/ 60325 h 1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1"/>
              <a:gd name="T64" fmla="*/ 0 h 150"/>
              <a:gd name="T65" fmla="*/ 151 w 151"/>
              <a:gd name="T66" fmla="*/ 150 h 1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1" h="150">
                <a:moveTo>
                  <a:pt x="30" y="150"/>
                </a:moveTo>
                <a:lnTo>
                  <a:pt x="30" y="150"/>
                </a:lnTo>
                <a:lnTo>
                  <a:pt x="34" y="127"/>
                </a:lnTo>
                <a:lnTo>
                  <a:pt x="40" y="103"/>
                </a:lnTo>
                <a:lnTo>
                  <a:pt x="50" y="83"/>
                </a:lnTo>
                <a:lnTo>
                  <a:pt x="66" y="66"/>
                </a:lnTo>
                <a:lnTo>
                  <a:pt x="83" y="50"/>
                </a:lnTo>
                <a:lnTo>
                  <a:pt x="103" y="40"/>
                </a:lnTo>
                <a:lnTo>
                  <a:pt x="127" y="34"/>
                </a:lnTo>
                <a:lnTo>
                  <a:pt x="151" y="30"/>
                </a:lnTo>
                <a:lnTo>
                  <a:pt x="151" y="0"/>
                </a:lnTo>
                <a:lnTo>
                  <a:pt x="120" y="3"/>
                </a:lnTo>
                <a:lnTo>
                  <a:pt x="92" y="12"/>
                </a:lnTo>
                <a:lnTo>
                  <a:pt x="66" y="26"/>
                </a:lnTo>
                <a:lnTo>
                  <a:pt x="44" y="44"/>
                </a:lnTo>
                <a:lnTo>
                  <a:pt x="26" y="66"/>
                </a:lnTo>
                <a:lnTo>
                  <a:pt x="12" y="92"/>
                </a:lnTo>
                <a:lnTo>
                  <a:pt x="3" y="120"/>
                </a:lnTo>
                <a:lnTo>
                  <a:pt x="0" y="150"/>
                </a:lnTo>
                <a:lnTo>
                  <a:pt x="30" y="150"/>
                </a:lnTo>
                <a:close/>
              </a:path>
            </a:pathLst>
          </a:custGeom>
          <a:solidFill>
            <a:srgbClr val="000000"/>
          </a:solidFill>
          <a:ln w="9525">
            <a:noFill/>
            <a:round/>
            <a:headEnd/>
            <a:tailEnd/>
          </a:ln>
        </p:spPr>
        <p:txBody>
          <a:bodyPr/>
          <a:lstStyle/>
          <a:p>
            <a:pPr>
              <a:buNone/>
            </a:pPr>
            <a:endParaRPr lang="en-US"/>
          </a:p>
        </p:txBody>
      </p:sp>
      <p:sp>
        <p:nvSpPr>
          <p:cNvPr id="57430" name="Freeform 85"/>
          <p:cNvSpPr>
            <a:spLocks/>
          </p:cNvSpPr>
          <p:nvPr/>
        </p:nvSpPr>
        <p:spPr bwMode="auto">
          <a:xfrm>
            <a:off x="4654550" y="5191125"/>
            <a:ext cx="439738" cy="12700"/>
          </a:xfrm>
          <a:custGeom>
            <a:avLst/>
            <a:gdLst>
              <a:gd name="T0" fmla="*/ 424643 w 1107"/>
              <a:gd name="T1" fmla="*/ 8890 h 30"/>
              <a:gd name="T2" fmla="*/ 430204 w 1107"/>
              <a:gd name="T3" fmla="*/ 0 h 30"/>
              <a:gd name="T4" fmla="*/ 0 w 1107"/>
              <a:gd name="T5" fmla="*/ 0 h 30"/>
              <a:gd name="T6" fmla="*/ 0 w 1107"/>
              <a:gd name="T7" fmla="*/ 12700 h 30"/>
              <a:gd name="T8" fmla="*/ 430204 w 1107"/>
              <a:gd name="T9" fmla="*/ 12700 h 30"/>
              <a:gd name="T10" fmla="*/ 435766 w 1107"/>
              <a:gd name="T11" fmla="*/ 3387 h 30"/>
              <a:gd name="T12" fmla="*/ 430204 w 1107"/>
              <a:gd name="T13" fmla="*/ 12700 h 30"/>
              <a:gd name="T14" fmla="*/ 439738 w 1107"/>
              <a:gd name="T15" fmla="*/ 12700 h 30"/>
              <a:gd name="T16" fmla="*/ 435368 w 1107"/>
              <a:gd name="T17" fmla="*/ 3387 h 30"/>
              <a:gd name="T18" fmla="*/ 424643 w 1107"/>
              <a:gd name="T19" fmla="*/ 8890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07"/>
              <a:gd name="T31" fmla="*/ 0 h 30"/>
              <a:gd name="T32" fmla="*/ 1107 w 1107"/>
              <a:gd name="T33" fmla="*/ 30 h 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07" h="30">
                <a:moveTo>
                  <a:pt x="1069" y="21"/>
                </a:moveTo>
                <a:lnTo>
                  <a:pt x="1083" y="0"/>
                </a:lnTo>
                <a:lnTo>
                  <a:pt x="0" y="0"/>
                </a:lnTo>
                <a:lnTo>
                  <a:pt x="0" y="30"/>
                </a:lnTo>
                <a:lnTo>
                  <a:pt x="1083" y="30"/>
                </a:lnTo>
                <a:lnTo>
                  <a:pt x="1097" y="8"/>
                </a:lnTo>
                <a:lnTo>
                  <a:pt x="1083" y="30"/>
                </a:lnTo>
                <a:lnTo>
                  <a:pt x="1107" y="30"/>
                </a:lnTo>
                <a:lnTo>
                  <a:pt x="1096" y="8"/>
                </a:lnTo>
                <a:lnTo>
                  <a:pt x="1069" y="21"/>
                </a:lnTo>
                <a:close/>
              </a:path>
            </a:pathLst>
          </a:custGeom>
          <a:solidFill>
            <a:srgbClr val="000000"/>
          </a:solidFill>
          <a:ln w="9525">
            <a:noFill/>
            <a:round/>
            <a:headEnd/>
            <a:tailEnd/>
          </a:ln>
        </p:spPr>
        <p:txBody>
          <a:bodyPr/>
          <a:lstStyle/>
          <a:p>
            <a:pPr>
              <a:buNone/>
            </a:pPr>
            <a:endParaRPr lang="en-US"/>
          </a:p>
        </p:txBody>
      </p:sp>
      <p:sp>
        <p:nvSpPr>
          <p:cNvPr id="57431" name="Freeform 86"/>
          <p:cNvSpPr>
            <a:spLocks/>
          </p:cNvSpPr>
          <p:nvPr/>
        </p:nvSpPr>
        <p:spPr bwMode="auto">
          <a:xfrm>
            <a:off x="4864100" y="4754563"/>
            <a:ext cx="225425" cy="446087"/>
          </a:xfrm>
          <a:custGeom>
            <a:avLst/>
            <a:gdLst>
              <a:gd name="T0" fmla="*/ 11093 w 569"/>
              <a:gd name="T1" fmla="*/ 15903 h 1122"/>
              <a:gd name="T2" fmla="*/ 0 w 569"/>
              <a:gd name="T3" fmla="*/ 15903 h 1122"/>
              <a:gd name="T4" fmla="*/ 214332 w 569"/>
              <a:gd name="T5" fmla="*/ 446087 h 1122"/>
              <a:gd name="T6" fmla="*/ 225425 w 569"/>
              <a:gd name="T7" fmla="*/ 440918 h 1122"/>
              <a:gd name="T8" fmla="*/ 11093 w 569"/>
              <a:gd name="T9" fmla="*/ 10735 h 1122"/>
              <a:gd name="T10" fmla="*/ 0 w 569"/>
              <a:gd name="T11" fmla="*/ 10735 h 1122"/>
              <a:gd name="T12" fmla="*/ 10697 w 569"/>
              <a:gd name="T13" fmla="*/ 10735 h 1122"/>
              <a:gd name="T14" fmla="*/ 5546 w 569"/>
              <a:gd name="T15" fmla="*/ 0 h 1122"/>
              <a:gd name="T16" fmla="*/ 396 w 569"/>
              <a:gd name="T17" fmla="*/ 10735 h 1122"/>
              <a:gd name="T18" fmla="*/ 11093 w 569"/>
              <a:gd name="T19" fmla="*/ 15903 h 11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9"/>
              <a:gd name="T31" fmla="*/ 0 h 1122"/>
              <a:gd name="T32" fmla="*/ 569 w 569"/>
              <a:gd name="T33" fmla="*/ 1122 h 11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9" h="1122">
                <a:moveTo>
                  <a:pt x="28" y="40"/>
                </a:moveTo>
                <a:lnTo>
                  <a:pt x="0" y="40"/>
                </a:lnTo>
                <a:lnTo>
                  <a:pt x="541" y="1122"/>
                </a:lnTo>
                <a:lnTo>
                  <a:pt x="569" y="1109"/>
                </a:lnTo>
                <a:lnTo>
                  <a:pt x="28" y="27"/>
                </a:lnTo>
                <a:lnTo>
                  <a:pt x="0" y="27"/>
                </a:lnTo>
                <a:lnTo>
                  <a:pt x="27" y="27"/>
                </a:lnTo>
                <a:lnTo>
                  <a:pt x="14" y="0"/>
                </a:lnTo>
                <a:lnTo>
                  <a:pt x="1" y="27"/>
                </a:lnTo>
                <a:lnTo>
                  <a:pt x="28" y="40"/>
                </a:lnTo>
                <a:close/>
              </a:path>
            </a:pathLst>
          </a:custGeom>
          <a:solidFill>
            <a:srgbClr val="000000"/>
          </a:solidFill>
          <a:ln w="9525">
            <a:noFill/>
            <a:round/>
            <a:headEnd/>
            <a:tailEnd/>
          </a:ln>
        </p:spPr>
        <p:txBody>
          <a:bodyPr/>
          <a:lstStyle/>
          <a:p>
            <a:pPr>
              <a:buNone/>
            </a:pPr>
            <a:endParaRPr lang="en-US"/>
          </a:p>
        </p:txBody>
      </p:sp>
      <p:sp>
        <p:nvSpPr>
          <p:cNvPr id="57432" name="Freeform 87"/>
          <p:cNvSpPr>
            <a:spLocks/>
          </p:cNvSpPr>
          <p:nvPr/>
        </p:nvSpPr>
        <p:spPr bwMode="auto">
          <a:xfrm>
            <a:off x="4649788" y="4765675"/>
            <a:ext cx="225425" cy="434975"/>
          </a:xfrm>
          <a:custGeom>
            <a:avLst/>
            <a:gdLst>
              <a:gd name="T0" fmla="*/ 5537 w 570"/>
              <a:gd name="T1" fmla="*/ 432592 h 1095"/>
              <a:gd name="T2" fmla="*/ 11074 w 570"/>
              <a:gd name="T3" fmla="*/ 434975 h 1095"/>
              <a:gd name="T4" fmla="*/ 225425 w 570"/>
              <a:gd name="T5" fmla="*/ 5164 h 1095"/>
              <a:gd name="T6" fmla="*/ 214351 w 570"/>
              <a:gd name="T7" fmla="*/ 0 h 1095"/>
              <a:gd name="T8" fmla="*/ 0 w 570"/>
              <a:gd name="T9" fmla="*/ 429811 h 1095"/>
              <a:gd name="T10" fmla="*/ 5537 w 570"/>
              <a:gd name="T11" fmla="*/ 432592 h 1095"/>
              <a:gd name="T12" fmla="*/ 0 60000 65536"/>
              <a:gd name="T13" fmla="*/ 0 60000 65536"/>
              <a:gd name="T14" fmla="*/ 0 60000 65536"/>
              <a:gd name="T15" fmla="*/ 0 60000 65536"/>
              <a:gd name="T16" fmla="*/ 0 60000 65536"/>
              <a:gd name="T17" fmla="*/ 0 60000 65536"/>
              <a:gd name="T18" fmla="*/ 0 w 570"/>
              <a:gd name="T19" fmla="*/ 0 h 1095"/>
              <a:gd name="T20" fmla="*/ 570 w 570"/>
              <a:gd name="T21" fmla="*/ 1095 h 1095"/>
            </a:gdLst>
            <a:ahLst/>
            <a:cxnLst>
              <a:cxn ang="T12">
                <a:pos x="T0" y="T1"/>
              </a:cxn>
              <a:cxn ang="T13">
                <a:pos x="T2" y="T3"/>
              </a:cxn>
              <a:cxn ang="T14">
                <a:pos x="T4" y="T5"/>
              </a:cxn>
              <a:cxn ang="T15">
                <a:pos x="T6" y="T7"/>
              </a:cxn>
              <a:cxn ang="T16">
                <a:pos x="T8" y="T9"/>
              </a:cxn>
              <a:cxn ang="T17">
                <a:pos x="T10" y="T11"/>
              </a:cxn>
            </a:cxnLst>
            <a:rect l="T18" t="T19" r="T20" b="T21"/>
            <a:pathLst>
              <a:path w="570" h="1095">
                <a:moveTo>
                  <a:pt x="14" y="1089"/>
                </a:moveTo>
                <a:lnTo>
                  <a:pt x="28" y="1095"/>
                </a:lnTo>
                <a:lnTo>
                  <a:pt x="570" y="13"/>
                </a:lnTo>
                <a:lnTo>
                  <a:pt x="542" y="0"/>
                </a:lnTo>
                <a:lnTo>
                  <a:pt x="0" y="1082"/>
                </a:lnTo>
                <a:lnTo>
                  <a:pt x="14" y="1089"/>
                </a:lnTo>
                <a:close/>
              </a:path>
            </a:pathLst>
          </a:custGeom>
          <a:solidFill>
            <a:srgbClr val="000000"/>
          </a:solidFill>
          <a:ln w="9525">
            <a:noFill/>
            <a:round/>
            <a:headEnd/>
            <a:tailEnd/>
          </a:ln>
        </p:spPr>
        <p:txBody>
          <a:bodyPr/>
          <a:lstStyle/>
          <a:p>
            <a:pPr>
              <a:buNone/>
            </a:pPr>
            <a:endParaRPr lang="en-US"/>
          </a:p>
        </p:txBody>
      </p:sp>
      <p:sp>
        <p:nvSpPr>
          <p:cNvPr id="57433" name="Rectangle 88"/>
          <p:cNvSpPr>
            <a:spLocks noChangeArrowheads="1"/>
          </p:cNvSpPr>
          <p:nvPr/>
        </p:nvSpPr>
        <p:spPr bwMode="auto">
          <a:xfrm flipH="1">
            <a:off x="4670425" y="5387975"/>
            <a:ext cx="533400" cy="425374"/>
          </a:xfrm>
          <a:prstGeom prst="rect">
            <a:avLst/>
          </a:prstGeom>
          <a:noFill/>
          <a:ln w="9525">
            <a:noFill/>
            <a:miter lim="800000"/>
            <a:headEnd/>
            <a:tailEnd/>
          </a:ln>
        </p:spPr>
        <p:txBody>
          <a:bodyPr lIns="92075" tIns="46038" rIns="92075" bIns="46038">
            <a:spAutoFit/>
          </a:bodyPr>
          <a:lstStyle/>
          <a:p>
            <a:pPr eaLnBrk="0" hangingPunct="0">
              <a:lnSpc>
                <a:spcPct val="90000"/>
              </a:lnSpc>
              <a:buNone/>
            </a:pPr>
            <a:r>
              <a:rPr lang="en-US" sz="2400" b="1" i="1">
                <a:solidFill>
                  <a:schemeClr val="accent2"/>
                </a:solidFill>
              </a:rPr>
              <a:t>x</a:t>
            </a:r>
          </a:p>
        </p:txBody>
      </p:sp>
      <p:sp>
        <p:nvSpPr>
          <p:cNvPr id="57434" name="Rectangle 89"/>
          <p:cNvSpPr>
            <a:spLocks noChangeArrowheads="1"/>
          </p:cNvSpPr>
          <p:nvPr/>
        </p:nvSpPr>
        <p:spPr bwMode="auto">
          <a:xfrm flipH="1">
            <a:off x="5310188" y="5395913"/>
            <a:ext cx="533400" cy="425374"/>
          </a:xfrm>
          <a:prstGeom prst="rect">
            <a:avLst/>
          </a:prstGeom>
          <a:noFill/>
          <a:ln w="9525">
            <a:noFill/>
            <a:miter lim="800000"/>
            <a:headEnd/>
            <a:tailEnd/>
          </a:ln>
        </p:spPr>
        <p:txBody>
          <a:bodyPr lIns="92075" tIns="46038" rIns="92075" bIns="46038">
            <a:spAutoFit/>
          </a:bodyPr>
          <a:lstStyle/>
          <a:p>
            <a:pPr eaLnBrk="0" hangingPunct="0">
              <a:lnSpc>
                <a:spcPct val="90000"/>
              </a:lnSpc>
              <a:buNone/>
            </a:pPr>
            <a:r>
              <a:rPr lang="en-US" sz="2400" b="1" i="1">
                <a:solidFill>
                  <a:schemeClr val="accent2"/>
                </a:solidFill>
              </a:rPr>
              <a:t>y</a:t>
            </a:r>
          </a:p>
        </p:txBody>
      </p:sp>
      <p:sp>
        <p:nvSpPr>
          <p:cNvPr id="57435" name="Rectangle 90"/>
          <p:cNvSpPr>
            <a:spLocks noChangeArrowheads="1"/>
          </p:cNvSpPr>
          <p:nvPr/>
        </p:nvSpPr>
        <p:spPr bwMode="auto">
          <a:xfrm flipH="1">
            <a:off x="5981700" y="5387975"/>
            <a:ext cx="533400" cy="425374"/>
          </a:xfrm>
          <a:prstGeom prst="rect">
            <a:avLst/>
          </a:prstGeom>
          <a:noFill/>
          <a:ln w="9525">
            <a:noFill/>
            <a:miter lim="800000"/>
            <a:headEnd/>
            <a:tailEnd/>
          </a:ln>
        </p:spPr>
        <p:txBody>
          <a:bodyPr lIns="92075" tIns="46038" rIns="92075" bIns="46038">
            <a:spAutoFit/>
          </a:bodyPr>
          <a:lstStyle/>
          <a:p>
            <a:pPr eaLnBrk="0" hangingPunct="0">
              <a:lnSpc>
                <a:spcPct val="90000"/>
              </a:lnSpc>
              <a:buNone/>
            </a:pPr>
            <a:r>
              <a:rPr lang="en-US" sz="2400" b="1" i="1">
                <a:solidFill>
                  <a:schemeClr val="accent2"/>
                </a:solidFill>
              </a:rPr>
              <a:t>z</a:t>
            </a:r>
          </a:p>
        </p:txBody>
      </p:sp>
      <p:sp>
        <p:nvSpPr>
          <p:cNvPr id="57436" name="Line 91"/>
          <p:cNvSpPr>
            <a:spLocks noChangeShapeType="1"/>
          </p:cNvSpPr>
          <p:nvPr/>
        </p:nvSpPr>
        <p:spPr bwMode="auto">
          <a:xfrm>
            <a:off x="4862513" y="5189538"/>
            <a:ext cx="0" cy="228600"/>
          </a:xfrm>
          <a:prstGeom prst="line">
            <a:avLst/>
          </a:prstGeom>
          <a:noFill/>
          <a:ln w="28575">
            <a:solidFill>
              <a:schemeClr val="tx1"/>
            </a:solidFill>
            <a:round/>
            <a:headEnd type="none" w="sm" len="sm"/>
            <a:tailEnd type="none" w="sm" len="sm"/>
          </a:ln>
        </p:spPr>
        <p:txBody>
          <a:bodyPr wrap="none" anchor="ctr"/>
          <a:lstStyle/>
          <a:p>
            <a:pPr>
              <a:buNone/>
            </a:pPr>
            <a:endParaRPr lang="en-US"/>
          </a:p>
        </p:txBody>
      </p:sp>
      <p:sp>
        <p:nvSpPr>
          <p:cNvPr id="57437" name="Line 92"/>
          <p:cNvSpPr>
            <a:spLocks noChangeShapeType="1"/>
          </p:cNvSpPr>
          <p:nvPr/>
        </p:nvSpPr>
        <p:spPr bwMode="auto">
          <a:xfrm>
            <a:off x="5534025" y="5199063"/>
            <a:ext cx="0" cy="228600"/>
          </a:xfrm>
          <a:prstGeom prst="line">
            <a:avLst/>
          </a:prstGeom>
          <a:noFill/>
          <a:ln w="28575">
            <a:solidFill>
              <a:schemeClr val="tx1"/>
            </a:solidFill>
            <a:round/>
            <a:headEnd type="none" w="sm" len="sm"/>
            <a:tailEnd type="none" w="sm" len="sm"/>
          </a:ln>
        </p:spPr>
        <p:txBody>
          <a:bodyPr wrap="none" anchor="ctr"/>
          <a:lstStyle/>
          <a:p>
            <a:pPr>
              <a:buNone/>
            </a:pPr>
            <a:endParaRPr lang="en-US"/>
          </a:p>
        </p:txBody>
      </p:sp>
      <p:sp>
        <p:nvSpPr>
          <p:cNvPr id="57438" name="Line 93"/>
          <p:cNvSpPr>
            <a:spLocks noChangeShapeType="1"/>
          </p:cNvSpPr>
          <p:nvPr/>
        </p:nvSpPr>
        <p:spPr bwMode="auto">
          <a:xfrm>
            <a:off x="6181725" y="5191125"/>
            <a:ext cx="0" cy="228600"/>
          </a:xfrm>
          <a:prstGeom prst="line">
            <a:avLst/>
          </a:prstGeom>
          <a:noFill/>
          <a:ln w="28575">
            <a:solidFill>
              <a:schemeClr val="tx1"/>
            </a:solidFill>
            <a:round/>
            <a:headEnd type="none" w="sm" len="sm"/>
            <a:tailEnd type="none" w="sm" len="sm"/>
          </a:ln>
        </p:spPr>
        <p:txBody>
          <a:bodyPr wrap="none" anchor="ctr"/>
          <a:lstStyle/>
          <a:p>
            <a:pPr>
              <a:buNone/>
            </a:pPr>
            <a:endParaRPr lang="en-US"/>
          </a:p>
        </p:txBody>
      </p:sp>
      <p:sp>
        <p:nvSpPr>
          <p:cNvPr id="57439" name="Line 94"/>
          <p:cNvSpPr>
            <a:spLocks noChangeShapeType="1"/>
          </p:cNvSpPr>
          <p:nvPr/>
        </p:nvSpPr>
        <p:spPr bwMode="auto">
          <a:xfrm flipH="1">
            <a:off x="4548188" y="5326063"/>
            <a:ext cx="304800" cy="0"/>
          </a:xfrm>
          <a:prstGeom prst="line">
            <a:avLst/>
          </a:prstGeom>
          <a:noFill/>
          <a:ln w="28575">
            <a:solidFill>
              <a:schemeClr val="tx1"/>
            </a:solidFill>
            <a:round/>
            <a:headEnd type="none" w="sm" len="sm"/>
            <a:tailEnd type="none" w="sm" len="sm"/>
          </a:ln>
        </p:spPr>
        <p:txBody>
          <a:bodyPr wrap="none" anchor="ctr"/>
          <a:lstStyle/>
          <a:p>
            <a:pPr>
              <a:buNone/>
            </a:pPr>
            <a:endParaRPr lang="en-US" i="1"/>
          </a:p>
        </p:txBody>
      </p:sp>
      <p:sp>
        <p:nvSpPr>
          <p:cNvPr id="57440" name="Line 95"/>
          <p:cNvSpPr>
            <a:spLocks noChangeShapeType="1"/>
          </p:cNvSpPr>
          <p:nvPr/>
        </p:nvSpPr>
        <p:spPr bwMode="auto">
          <a:xfrm flipH="1">
            <a:off x="5219700" y="5311775"/>
            <a:ext cx="304800" cy="0"/>
          </a:xfrm>
          <a:prstGeom prst="line">
            <a:avLst/>
          </a:prstGeom>
          <a:noFill/>
          <a:ln w="28575">
            <a:solidFill>
              <a:schemeClr val="tx1"/>
            </a:solidFill>
            <a:round/>
            <a:headEnd type="none" w="sm" len="sm"/>
            <a:tailEnd type="none" w="sm" len="sm"/>
          </a:ln>
        </p:spPr>
        <p:txBody>
          <a:bodyPr wrap="none" anchor="ctr"/>
          <a:lstStyle/>
          <a:p>
            <a:pPr>
              <a:buNone/>
            </a:pPr>
            <a:endParaRPr lang="en-US" i="1"/>
          </a:p>
        </p:txBody>
      </p:sp>
      <p:sp>
        <p:nvSpPr>
          <p:cNvPr id="57441" name="Line 96"/>
          <p:cNvSpPr>
            <a:spLocks noChangeShapeType="1"/>
          </p:cNvSpPr>
          <p:nvPr/>
        </p:nvSpPr>
        <p:spPr bwMode="auto">
          <a:xfrm flipH="1">
            <a:off x="5865813" y="5303838"/>
            <a:ext cx="304800" cy="0"/>
          </a:xfrm>
          <a:prstGeom prst="line">
            <a:avLst/>
          </a:prstGeom>
          <a:noFill/>
          <a:ln w="28575">
            <a:solidFill>
              <a:schemeClr val="tx1"/>
            </a:solidFill>
            <a:round/>
            <a:headEnd type="none" w="sm" len="sm"/>
            <a:tailEnd type="none" w="sm" len="sm"/>
          </a:ln>
        </p:spPr>
        <p:txBody>
          <a:bodyPr wrap="none" anchor="ctr"/>
          <a:lstStyle/>
          <a:p>
            <a:pPr>
              <a:buNone/>
            </a:pPr>
            <a:endParaRPr lang="en-US" i="1"/>
          </a:p>
        </p:txBody>
      </p:sp>
      <p:sp>
        <p:nvSpPr>
          <p:cNvPr id="57442" name="Line 97"/>
          <p:cNvSpPr>
            <a:spLocks noChangeShapeType="1"/>
          </p:cNvSpPr>
          <p:nvPr/>
        </p:nvSpPr>
        <p:spPr bwMode="auto">
          <a:xfrm flipV="1">
            <a:off x="4876800" y="2300288"/>
            <a:ext cx="0" cy="2362200"/>
          </a:xfrm>
          <a:prstGeom prst="line">
            <a:avLst/>
          </a:prstGeom>
          <a:noFill/>
          <a:ln w="28575">
            <a:solidFill>
              <a:schemeClr val="tx1"/>
            </a:solidFill>
            <a:round/>
            <a:headEnd type="none" w="sm" len="sm"/>
            <a:tailEnd type="none" w="sm" len="sm"/>
          </a:ln>
        </p:spPr>
        <p:txBody>
          <a:bodyPr wrap="none" anchor="ctr"/>
          <a:lstStyle/>
          <a:p>
            <a:pPr>
              <a:buNone/>
            </a:pPr>
            <a:endParaRPr lang="en-US"/>
          </a:p>
        </p:txBody>
      </p:sp>
      <p:sp>
        <p:nvSpPr>
          <p:cNvPr id="57443" name="Line 98"/>
          <p:cNvSpPr>
            <a:spLocks noChangeShapeType="1"/>
          </p:cNvSpPr>
          <p:nvPr/>
        </p:nvSpPr>
        <p:spPr bwMode="auto">
          <a:xfrm flipV="1">
            <a:off x="4556125" y="2308225"/>
            <a:ext cx="0" cy="3017838"/>
          </a:xfrm>
          <a:prstGeom prst="line">
            <a:avLst/>
          </a:prstGeom>
          <a:noFill/>
          <a:ln w="28575">
            <a:solidFill>
              <a:schemeClr val="tx1"/>
            </a:solidFill>
            <a:round/>
            <a:headEnd type="none" w="sm" len="sm"/>
            <a:tailEnd type="none" w="sm" len="sm"/>
          </a:ln>
        </p:spPr>
        <p:txBody>
          <a:bodyPr wrap="none" anchor="ctr"/>
          <a:lstStyle/>
          <a:p>
            <a:pPr>
              <a:buNone/>
            </a:pPr>
            <a:endParaRPr lang="en-US"/>
          </a:p>
        </p:txBody>
      </p:sp>
      <p:sp>
        <p:nvSpPr>
          <p:cNvPr id="57444" name="Line 99"/>
          <p:cNvSpPr>
            <a:spLocks noChangeShapeType="1"/>
          </p:cNvSpPr>
          <p:nvPr/>
        </p:nvSpPr>
        <p:spPr bwMode="auto">
          <a:xfrm flipV="1">
            <a:off x="5532438" y="2292350"/>
            <a:ext cx="0" cy="2362200"/>
          </a:xfrm>
          <a:prstGeom prst="line">
            <a:avLst/>
          </a:prstGeom>
          <a:noFill/>
          <a:ln w="28575">
            <a:solidFill>
              <a:schemeClr val="tx1"/>
            </a:solidFill>
            <a:round/>
            <a:headEnd type="none" w="sm" len="sm"/>
            <a:tailEnd type="none" w="sm" len="sm"/>
          </a:ln>
        </p:spPr>
        <p:txBody>
          <a:bodyPr wrap="none" anchor="ctr"/>
          <a:lstStyle/>
          <a:p>
            <a:pPr>
              <a:buNone/>
            </a:pPr>
            <a:endParaRPr lang="en-US"/>
          </a:p>
        </p:txBody>
      </p:sp>
      <p:sp>
        <p:nvSpPr>
          <p:cNvPr id="57445" name="Line 100"/>
          <p:cNvSpPr>
            <a:spLocks noChangeShapeType="1"/>
          </p:cNvSpPr>
          <p:nvPr/>
        </p:nvSpPr>
        <p:spPr bwMode="auto">
          <a:xfrm flipV="1">
            <a:off x="6165850" y="2292350"/>
            <a:ext cx="0" cy="2362200"/>
          </a:xfrm>
          <a:prstGeom prst="line">
            <a:avLst/>
          </a:prstGeom>
          <a:noFill/>
          <a:ln w="28575">
            <a:solidFill>
              <a:schemeClr val="tx1"/>
            </a:solidFill>
            <a:round/>
            <a:headEnd type="none" w="sm" len="sm"/>
            <a:tailEnd type="none" w="sm" len="sm"/>
          </a:ln>
        </p:spPr>
        <p:txBody>
          <a:bodyPr wrap="none" anchor="ctr"/>
          <a:lstStyle/>
          <a:p>
            <a:pPr>
              <a:buNone/>
            </a:pPr>
            <a:endParaRPr lang="en-US"/>
          </a:p>
        </p:txBody>
      </p:sp>
      <p:sp>
        <p:nvSpPr>
          <p:cNvPr id="57446" name="Line 101"/>
          <p:cNvSpPr>
            <a:spLocks noChangeShapeType="1"/>
          </p:cNvSpPr>
          <p:nvPr/>
        </p:nvSpPr>
        <p:spPr bwMode="auto">
          <a:xfrm flipV="1">
            <a:off x="5221288" y="2292350"/>
            <a:ext cx="0" cy="3017838"/>
          </a:xfrm>
          <a:prstGeom prst="line">
            <a:avLst/>
          </a:prstGeom>
          <a:noFill/>
          <a:ln w="28575">
            <a:solidFill>
              <a:schemeClr val="tx1"/>
            </a:solidFill>
            <a:round/>
            <a:headEnd type="none" w="sm" len="sm"/>
            <a:tailEnd type="none" w="sm" len="sm"/>
          </a:ln>
        </p:spPr>
        <p:txBody>
          <a:bodyPr wrap="none" anchor="ctr"/>
          <a:lstStyle/>
          <a:p>
            <a:pPr>
              <a:buNone/>
            </a:pPr>
            <a:endParaRPr lang="en-US"/>
          </a:p>
        </p:txBody>
      </p:sp>
      <p:sp>
        <p:nvSpPr>
          <p:cNvPr id="57447" name="Line 102"/>
          <p:cNvSpPr>
            <a:spLocks noChangeShapeType="1"/>
          </p:cNvSpPr>
          <p:nvPr/>
        </p:nvSpPr>
        <p:spPr bwMode="auto">
          <a:xfrm flipV="1">
            <a:off x="5867400" y="2286000"/>
            <a:ext cx="0" cy="3017838"/>
          </a:xfrm>
          <a:prstGeom prst="line">
            <a:avLst/>
          </a:prstGeom>
          <a:noFill/>
          <a:ln w="28575">
            <a:solidFill>
              <a:schemeClr val="tx1"/>
            </a:solidFill>
            <a:round/>
            <a:headEnd type="none" w="sm" len="sm"/>
            <a:tailEnd type="none" w="sm" len="sm"/>
          </a:ln>
        </p:spPr>
        <p:txBody>
          <a:bodyPr wrap="none" anchor="ctr"/>
          <a:lstStyle/>
          <a:p>
            <a:pPr>
              <a:buNone/>
            </a:pPr>
            <a:endParaRPr lang="en-US"/>
          </a:p>
        </p:txBody>
      </p:sp>
      <p:grpSp>
        <p:nvGrpSpPr>
          <p:cNvPr id="2" name="Group 103"/>
          <p:cNvGrpSpPr>
            <a:grpSpLocks/>
          </p:cNvGrpSpPr>
          <p:nvPr/>
        </p:nvGrpSpPr>
        <p:grpSpPr bwMode="auto">
          <a:xfrm>
            <a:off x="838200" y="2133600"/>
            <a:ext cx="2117725" cy="3084513"/>
            <a:chOff x="250" y="1728"/>
            <a:chExt cx="1334" cy="1943"/>
          </a:xfrm>
        </p:grpSpPr>
        <p:sp>
          <p:nvSpPr>
            <p:cNvPr id="57503" name="Rectangle 104"/>
            <p:cNvSpPr>
              <a:spLocks noChangeArrowheads="1"/>
            </p:cNvSpPr>
            <p:nvPr/>
          </p:nvSpPr>
          <p:spPr bwMode="auto">
            <a:xfrm>
              <a:off x="393" y="1728"/>
              <a:ext cx="214" cy="1943"/>
            </a:xfrm>
            <a:prstGeom prst="rect">
              <a:avLst/>
            </a:prstGeom>
            <a:noFill/>
            <a:ln w="9525">
              <a:noFill/>
              <a:miter lim="800000"/>
              <a:headEnd/>
              <a:tailEnd/>
            </a:ln>
          </p:spPr>
          <p:txBody>
            <a:bodyPr wrap="none" lIns="92075" tIns="46038" rIns="92075" bIns="46038">
              <a:spAutoFit/>
            </a:bodyPr>
            <a:lstStyle/>
            <a:p>
              <a:pPr eaLnBrk="0" hangingPunct="0">
                <a:lnSpc>
                  <a:spcPct val="90000"/>
                </a:lnSpc>
                <a:buNone/>
              </a:pPr>
              <a:r>
                <a:rPr lang="en-US" sz="2400" i="1" dirty="0"/>
                <a:t>x</a:t>
              </a:r>
            </a:p>
            <a:p>
              <a:pPr eaLnBrk="0" hangingPunct="0">
                <a:lnSpc>
                  <a:spcPct val="90000"/>
                </a:lnSpc>
                <a:buNone/>
              </a:pPr>
              <a:r>
                <a:rPr lang="en-US" sz="2400" dirty="0"/>
                <a:t>0</a:t>
              </a:r>
            </a:p>
            <a:p>
              <a:pPr eaLnBrk="0" hangingPunct="0">
                <a:lnSpc>
                  <a:spcPct val="90000"/>
                </a:lnSpc>
                <a:buNone/>
              </a:pPr>
              <a:r>
                <a:rPr lang="en-US" sz="2400" dirty="0"/>
                <a:t>0</a:t>
              </a:r>
            </a:p>
            <a:p>
              <a:pPr eaLnBrk="0" hangingPunct="0">
                <a:lnSpc>
                  <a:spcPct val="90000"/>
                </a:lnSpc>
                <a:buNone/>
              </a:pPr>
              <a:r>
                <a:rPr lang="en-US" sz="2400" dirty="0"/>
                <a:t>0</a:t>
              </a:r>
            </a:p>
            <a:p>
              <a:pPr eaLnBrk="0" hangingPunct="0">
                <a:lnSpc>
                  <a:spcPct val="90000"/>
                </a:lnSpc>
                <a:buNone/>
              </a:pPr>
              <a:r>
                <a:rPr lang="en-US" sz="2400" dirty="0"/>
                <a:t>0</a:t>
              </a:r>
            </a:p>
            <a:p>
              <a:pPr eaLnBrk="0" hangingPunct="0">
                <a:lnSpc>
                  <a:spcPct val="90000"/>
                </a:lnSpc>
                <a:buNone/>
              </a:pPr>
              <a:r>
                <a:rPr lang="en-US" sz="2400" dirty="0"/>
                <a:t>1</a:t>
              </a:r>
            </a:p>
            <a:p>
              <a:pPr eaLnBrk="0" hangingPunct="0">
                <a:lnSpc>
                  <a:spcPct val="90000"/>
                </a:lnSpc>
                <a:buNone/>
              </a:pPr>
              <a:r>
                <a:rPr lang="en-US" sz="2400" dirty="0"/>
                <a:t>1</a:t>
              </a:r>
            </a:p>
            <a:p>
              <a:pPr eaLnBrk="0" hangingPunct="0">
                <a:lnSpc>
                  <a:spcPct val="90000"/>
                </a:lnSpc>
                <a:buNone/>
              </a:pPr>
              <a:r>
                <a:rPr lang="en-US" sz="2400" dirty="0"/>
                <a:t>1</a:t>
              </a:r>
            </a:p>
            <a:p>
              <a:pPr eaLnBrk="0" hangingPunct="0">
                <a:lnSpc>
                  <a:spcPct val="90000"/>
                </a:lnSpc>
                <a:buNone/>
              </a:pPr>
              <a:r>
                <a:rPr lang="en-US" sz="2400" dirty="0"/>
                <a:t>1</a:t>
              </a:r>
            </a:p>
          </p:txBody>
        </p:sp>
        <p:sp>
          <p:nvSpPr>
            <p:cNvPr id="57504" name="Rectangle 105"/>
            <p:cNvSpPr>
              <a:spLocks noChangeArrowheads="1"/>
            </p:cNvSpPr>
            <p:nvPr/>
          </p:nvSpPr>
          <p:spPr bwMode="auto">
            <a:xfrm>
              <a:off x="681" y="1728"/>
              <a:ext cx="214" cy="1943"/>
            </a:xfrm>
            <a:prstGeom prst="rect">
              <a:avLst/>
            </a:prstGeom>
            <a:noFill/>
            <a:ln w="9525">
              <a:noFill/>
              <a:miter lim="800000"/>
              <a:headEnd/>
              <a:tailEnd/>
            </a:ln>
          </p:spPr>
          <p:txBody>
            <a:bodyPr wrap="none" lIns="92075" tIns="46038" rIns="92075" bIns="46038">
              <a:spAutoFit/>
            </a:bodyPr>
            <a:lstStyle/>
            <a:p>
              <a:pPr eaLnBrk="0" hangingPunct="0">
                <a:lnSpc>
                  <a:spcPct val="90000"/>
                </a:lnSpc>
                <a:buNone/>
              </a:pPr>
              <a:r>
                <a:rPr lang="en-US" sz="2400" i="1" dirty="0"/>
                <a:t>y</a:t>
              </a:r>
            </a:p>
            <a:p>
              <a:pPr eaLnBrk="0" hangingPunct="0">
                <a:lnSpc>
                  <a:spcPct val="90000"/>
                </a:lnSpc>
                <a:buNone/>
              </a:pPr>
              <a:r>
                <a:rPr lang="en-US" sz="2400" dirty="0"/>
                <a:t>0</a:t>
              </a:r>
            </a:p>
            <a:p>
              <a:pPr eaLnBrk="0" hangingPunct="0">
                <a:lnSpc>
                  <a:spcPct val="90000"/>
                </a:lnSpc>
                <a:buNone/>
              </a:pPr>
              <a:r>
                <a:rPr lang="en-US" sz="2400" dirty="0"/>
                <a:t>0</a:t>
              </a:r>
            </a:p>
            <a:p>
              <a:pPr eaLnBrk="0" hangingPunct="0">
                <a:lnSpc>
                  <a:spcPct val="90000"/>
                </a:lnSpc>
                <a:buNone/>
              </a:pPr>
              <a:r>
                <a:rPr lang="en-US" sz="2400" dirty="0"/>
                <a:t>1</a:t>
              </a:r>
            </a:p>
            <a:p>
              <a:pPr eaLnBrk="0" hangingPunct="0">
                <a:lnSpc>
                  <a:spcPct val="90000"/>
                </a:lnSpc>
                <a:buNone/>
              </a:pPr>
              <a:r>
                <a:rPr lang="en-US" sz="2400" dirty="0"/>
                <a:t>1</a:t>
              </a:r>
            </a:p>
            <a:p>
              <a:pPr eaLnBrk="0" hangingPunct="0">
                <a:lnSpc>
                  <a:spcPct val="90000"/>
                </a:lnSpc>
                <a:buNone/>
              </a:pPr>
              <a:r>
                <a:rPr lang="en-US" sz="2400" dirty="0"/>
                <a:t>0</a:t>
              </a:r>
            </a:p>
            <a:p>
              <a:pPr eaLnBrk="0" hangingPunct="0">
                <a:lnSpc>
                  <a:spcPct val="90000"/>
                </a:lnSpc>
                <a:buNone/>
              </a:pPr>
              <a:r>
                <a:rPr lang="en-US" sz="2400" dirty="0"/>
                <a:t>0</a:t>
              </a:r>
            </a:p>
            <a:p>
              <a:pPr eaLnBrk="0" hangingPunct="0">
                <a:lnSpc>
                  <a:spcPct val="90000"/>
                </a:lnSpc>
                <a:buNone/>
              </a:pPr>
              <a:r>
                <a:rPr lang="en-US" sz="2400" dirty="0"/>
                <a:t>1</a:t>
              </a:r>
            </a:p>
            <a:p>
              <a:pPr eaLnBrk="0" hangingPunct="0">
                <a:lnSpc>
                  <a:spcPct val="90000"/>
                </a:lnSpc>
                <a:buNone/>
              </a:pPr>
              <a:r>
                <a:rPr lang="en-US" sz="2400" dirty="0"/>
                <a:t>1</a:t>
              </a:r>
            </a:p>
          </p:txBody>
        </p:sp>
        <p:sp>
          <p:nvSpPr>
            <p:cNvPr id="57505" name="Rectangle 106"/>
            <p:cNvSpPr>
              <a:spLocks noChangeArrowheads="1"/>
            </p:cNvSpPr>
            <p:nvPr/>
          </p:nvSpPr>
          <p:spPr bwMode="auto">
            <a:xfrm>
              <a:off x="921" y="1728"/>
              <a:ext cx="214" cy="1943"/>
            </a:xfrm>
            <a:prstGeom prst="rect">
              <a:avLst/>
            </a:prstGeom>
            <a:noFill/>
            <a:ln w="9525">
              <a:noFill/>
              <a:miter lim="800000"/>
              <a:headEnd/>
              <a:tailEnd/>
            </a:ln>
          </p:spPr>
          <p:txBody>
            <a:bodyPr wrap="none" lIns="92075" tIns="46038" rIns="92075" bIns="46038">
              <a:spAutoFit/>
            </a:bodyPr>
            <a:lstStyle/>
            <a:p>
              <a:pPr eaLnBrk="0" hangingPunct="0">
                <a:lnSpc>
                  <a:spcPct val="90000"/>
                </a:lnSpc>
                <a:buNone/>
              </a:pPr>
              <a:r>
                <a:rPr lang="en-US" sz="2400" i="1" dirty="0"/>
                <a:t>z</a:t>
              </a:r>
            </a:p>
            <a:p>
              <a:pPr eaLnBrk="0" hangingPunct="0">
                <a:lnSpc>
                  <a:spcPct val="90000"/>
                </a:lnSpc>
                <a:buNone/>
              </a:pPr>
              <a:r>
                <a:rPr lang="en-US" sz="2400" dirty="0"/>
                <a:t>0</a:t>
              </a:r>
            </a:p>
            <a:p>
              <a:pPr eaLnBrk="0" hangingPunct="0">
                <a:lnSpc>
                  <a:spcPct val="90000"/>
                </a:lnSpc>
                <a:buNone/>
              </a:pPr>
              <a:r>
                <a:rPr lang="en-US" sz="2400" dirty="0"/>
                <a:t>1</a:t>
              </a:r>
            </a:p>
            <a:p>
              <a:pPr eaLnBrk="0" hangingPunct="0">
                <a:lnSpc>
                  <a:spcPct val="90000"/>
                </a:lnSpc>
                <a:buNone/>
              </a:pPr>
              <a:r>
                <a:rPr lang="en-US" sz="2400" dirty="0"/>
                <a:t>0</a:t>
              </a:r>
            </a:p>
            <a:p>
              <a:pPr eaLnBrk="0" hangingPunct="0">
                <a:lnSpc>
                  <a:spcPct val="90000"/>
                </a:lnSpc>
                <a:buNone/>
              </a:pPr>
              <a:r>
                <a:rPr lang="en-US" sz="2400" dirty="0"/>
                <a:t>1</a:t>
              </a:r>
            </a:p>
            <a:p>
              <a:pPr eaLnBrk="0" hangingPunct="0">
                <a:lnSpc>
                  <a:spcPct val="90000"/>
                </a:lnSpc>
                <a:buNone/>
              </a:pPr>
              <a:r>
                <a:rPr lang="en-US" sz="2400" dirty="0"/>
                <a:t>0</a:t>
              </a:r>
            </a:p>
            <a:p>
              <a:pPr eaLnBrk="0" hangingPunct="0">
                <a:lnSpc>
                  <a:spcPct val="90000"/>
                </a:lnSpc>
                <a:buNone/>
              </a:pPr>
              <a:r>
                <a:rPr lang="en-US" sz="2400" dirty="0"/>
                <a:t>1</a:t>
              </a:r>
            </a:p>
            <a:p>
              <a:pPr eaLnBrk="0" hangingPunct="0">
                <a:lnSpc>
                  <a:spcPct val="90000"/>
                </a:lnSpc>
                <a:buNone/>
              </a:pPr>
              <a:r>
                <a:rPr lang="en-US" sz="2400" dirty="0"/>
                <a:t>0</a:t>
              </a:r>
            </a:p>
            <a:p>
              <a:pPr eaLnBrk="0" hangingPunct="0">
                <a:lnSpc>
                  <a:spcPct val="90000"/>
                </a:lnSpc>
                <a:buNone/>
              </a:pPr>
              <a:r>
                <a:rPr lang="en-US" sz="2400" dirty="0"/>
                <a:t>1</a:t>
              </a:r>
            </a:p>
          </p:txBody>
        </p:sp>
        <p:sp>
          <p:nvSpPr>
            <p:cNvPr id="57506" name="Line 107"/>
            <p:cNvSpPr>
              <a:spLocks noChangeShapeType="1"/>
            </p:cNvSpPr>
            <p:nvPr/>
          </p:nvSpPr>
          <p:spPr bwMode="auto">
            <a:xfrm>
              <a:off x="250" y="1960"/>
              <a:ext cx="1334" cy="8"/>
            </a:xfrm>
            <a:prstGeom prst="line">
              <a:avLst/>
            </a:prstGeom>
            <a:noFill/>
            <a:ln w="25400">
              <a:solidFill>
                <a:schemeClr val="tx1"/>
              </a:solidFill>
              <a:round/>
              <a:headEnd type="none" w="sm" len="sm"/>
              <a:tailEnd type="none" w="sm" len="sm"/>
            </a:ln>
          </p:spPr>
          <p:txBody>
            <a:bodyPr wrap="none" anchor="ctr"/>
            <a:lstStyle/>
            <a:p>
              <a:pPr>
                <a:buNone/>
              </a:pPr>
              <a:endParaRPr lang="en-US"/>
            </a:p>
          </p:txBody>
        </p:sp>
        <p:grpSp>
          <p:nvGrpSpPr>
            <p:cNvPr id="3" name="Group 108"/>
            <p:cNvGrpSpPr>
              <a:grpSpLocks/>
            </p:cNvGrpSpPr>
            <p:nvPr/>
          </p:nvGrpSpPr>
          <p:grpSpPr bwMode="auto">
            <a:xfrm>
              <a:off x="1200" y="1728"/>
              <a:ext cx="271" cy="1943"/>
              <a:chOff x="1210" y="1728"/>
              <a:chExt cx="271" cy="1943"/>
            </a:xfrm>
          </p:grpSpPr>
          <p:sp>
            <p:nvSpPr>
              <p:cNvPr id="57508" name="Rectangle 109"/>
              <p:cNvSpPr>
                <a:spLocks noChangeArrowheads="1"/>
              </p:cNvSpPr>
              <p:nvPr/>
            </p:nvSpPr>
            <p:spPr bwMode="auto">
              <a:xfrm>
                <a:off x="1295" y="1728"/>
                <a:ext cx="117" cy="1943"/>
              </a:xfrm>
              <a:prstGeom prst="rect">
                <a:avLst/>
              </a:prstGeom>
              <a:noFill/>
              <a:ln w="9525">
                <a:noFill/>
                <a:miter lim="800000"/>
                <a:headEnd/>
                <a:tailEnd/>
              </a:ln>
            </p:spPr>
            <p:txBody>
              <a:bodyPr wrap="none" lIns="92075" tIns="46038" rIns="92075" bIns="46038">
                <a:spAutoFit/>
              </a:bodyPr>
              <a:lstStyle/>
              <a:p>
                <a:pPr eaLnBrk="0" hangingPunct="0">
                  <a:lnSpc>
                    <a:spcPct val="90000"/>
                  </a:lnSpc>
                  <a:buNone/>
                </a:pPr>
                <a:endParaRPr lang="en-US" sz="2400"/>
              </a:p>
              <a:p>
                <a:pPr eaLnBrk="0" hangingPunct="0">
                  <a:lnSpc>
                    <a:spcPct val="90000"/>
                  </a:lnSpc>
                  <a:buNone/>
                </a:pPr>
                <a:endParaRPr lang="en-US" sz="2400"/>
              </a:p>
              <a:p>
                <a:pPr eaLnBrk="0" hangingPunct="0">
                  <a:lnSpc>
                    <a:spcPct val="90000"/>
                  </a:lnSpc>
                  <a:buNone/>
                </a:pPr>
                <a:endParaRPr lang="en-US" sz="2400"/>
              </a:p>
              <a:p>
                <a:pPr eaLnBrk="0" hangingPunct="0">
                  <a:lnSpc>
                    <a:spcPct val="90000"/>
                  </a:lnSpc>
                  <a:buNone/>
                </a:pPr>
                <a:endParaRPr lang="en-US" sz="2400"/>
              </a:p>
              <a:p>
                <a:pPr eaLnBrk="0" hangingPunct="0">
                  <a:lnSpc>
                    <a:spcPct val="90000"/>
                  </a:lnSpc>
                  <a:buNone/>
                </a:pPr>
                <a:endParaRPr lang="en-US" sz="2400"/>
              </a:p>
              <a:p>
                <a:pPr eaLnBrk="0" hangingPunct="0">
                  <a:lnSpc>
                    <a:spcPct val="90000"/>
                  </a:lnSpc>
                  <a:buNone/>
                </a:pPr>
                <a:endParaRPr lang="en-US" sz="2400"/>
              </a:p>
              <a:p>
                <a:pPr eaLnBrk="0" hangingPunct="0">
                  <a:lnSpc>
                    <a:spcPct val="90000"/>
                  </a:lnSpc>
                  <a:buNone/>
                </a:pPr>
                <a:endParaRPr lang="en-US" sz="2400"/>
              </a:p>
              <a:p>
                <a:pPr eaLnBrk="0" hangingPunct="0">
                  <a:lnSpc>
                    <a:spcPct val="90000"/>
                  </a:lnSpc>
                  <a:buNone/>
                </a:pPr>
                <a:endParaRPr lang="en-US" sz="2400"/>
              </a:p>
              <a:p>
                <a:pPr eaLnBrk="0" hangingPunct="0">
                  <a:lnSpc>
                    <a:spcPct val="90000"/>
                  </a:lnSpc>
                  <a:buNone/>
                </a:pPr>
                <a:endParaRPr lang="en-US" sz="2400"/>
              </a:p>
            </p:txBody>
          </p:sp>
          <p:sp>
            <p:nvSpPr>
              <p:cNvPr id="57509" name="Rectangle 110"/>
              <p:cNvSpPr>
                <a:spLocks noChangeArrowheads="1"/>
              </p:cNvSpPr>
              <p:nvPr/>
            </p:nvSpPr>
            <p:spPr bwMode="auto">
              <a:xfrm>
                <a:off x="1246" y="1728"/>
                <a:ext cx="235" cy="1943"/>
              </a:xfrm>
              <a:prstGeom prst="rect">
                <a:avLst/>
              </a:prstGeom>
              <a:noFill/>
              <a:ln w="9525">
                <a:noFill/>
                <a:miter lim="800000"/>
                <a:headEnd/>
                <a:tailEnd/>
              </a:ln>
            </p:spPr>
            <p:txBody>
              <a:bodyPr wrap="none" lIns="92075" tIns="46038" rIns="92075" bIns="46038">
                <a:spAutoFit/>
              </a:bodyPr>
              <a:lstStyle/>
              <a:p>
                <a:pPr eaLnBrk="0" hangingPunct="0">
                  <a:lnSpc>
                    <a:spcPct val="90000"/>
                  </a:lnSpc>
                  <a:buNone/>
                </a:pPr>
                <a:r>
                  <a:rPr lang="tr-TR" sz="2400" i="1" dirty="0"/>
                  <a:t>F</a:t>
                </a:r>
                <a:endParaRPr lang="en-US" sz="2400" i="1" dirty="0"/>
              </a:p>
              <a:p>
                <a:pPr eaLnBrk="0" hangingPunct="0">
                  <a:lnSpc>
                    <a:spcPct val="90000"/>
                  </a:lnSpc>
                  <a:buNone/>
                </a:pPr>
                <a:r>
                  <a:rPr lang="en-US" sz="2400" dirty="0"/>
                  <a:t>0</a:t>
                </a:r>
              </a:p>
              <a:p>
                <a:pPr eaLnBrk="0" hangingPunct="0">
                  <a:lnSpc>
                    <a:spcPct val="90000"/>
                  </a:lnSpc>
                  <a:buNone/>
                </a:pPr>
                <a:r>
                  <a:rPr lang="en-US" sz="2400" dirty="0"/>
                  <a:t>0</a:t>
                </a:r>
              </a:p>
              <a:p>
                <a:pPr eaLnBrk="0" hangingPunct="0">
                  <a:lnSpc>
                    <a:spcPct val="90000"/>
                  </a:lnSpc>
                  <a:buNone/>
                </a:pPr>
                <a:r>
                  <a:rPr lang="en-US" sz="2400" dirty="0"/>
                  <a:t>0</a:t>
                </a:r>
              </a:p>
              <a:p>
                <a:pPr eaLnBrk="0" hangingPunct="0">
                  <a:lnSpc>
                    <a:spcPct val="90000"/>
                  </a:lnSpc>
                  <a:buNone/>
                </a:pPr>
                <a:r>
                  <a:rPr lang="en-US" sz="2400" dirty="0"/>
                  <a:t>1</a:t>
                </a:r>
              </a:p>
              <a:p>
                <a:pPr eaLnBrk="0" hangingPunct="0">
                  <a:lnSpc>
                    <a:spcPct val="90000"/>
                  </a:lnSpc>
                  <a:buNone/>
                </a:pPr>
                <a:r>
                  <a:rPr lang="en-US" sz="2400" dirty="0"/>
                  <a:t>0</a:t>
                </a:r>
              </a:p>
              <a:p>
                <a:pPr eaLnBrk="0" hangingPunct="0">
                  <a:lnSpc>
                    <a:spcPct val="90000"/>
                  </a:lnSpc>
                  <a:buNone/>
                </a:pPr>
                <a:r>
                  <a:rPr lang="en-US" sz="2400" dirty="0"/>
                  <a:t>0</a:t>
                </a:r>
              </a:p>
              <a:p>
                <a:pPr eaLnBrk="0" hangingPunct="0">
                  <a:lnSpc>
                    <a:spcPct val="90000"/>
                  </a:lnSpc>
                  <a:buNone/>
                </a:pPr>
                <a:r>
                  <a:rPr lang="en-US" sz="2400" dirty="0"/>
                  <a:t>1</a:t>
                </a:r>
              </a:p>
              <a:p>
                <a:pPr eaLnBrk="0" hangingPunct="0">
                  <a:lnSpc>
                    <a:spcPct val="90000"/>
                  </a:lnSpc>
                  <a:buNone/>
                </a:pPr>
                <a:r>
                  <a:rPr lang="en-US" sz="2400" dirty="0"/>
                  <a:t>1</a:t>
                </a:r>
              </a:p>
            </p:txBody>
          </p:sp>
          <p:sp>
            <p:nvSpPr>
              <p:cNvPr id="57510" name="Line 111"/>
              <p:cNvSpPr>
                <a:spLocks noChangeShapeType="1"/>
              </p:cNvSpPr>
              <p:nvPr/>
            </p:nvSpPr>
            <p:spPr bwMode="auto">
              <a:xfrm>
                <a:off x="1210" y="1864"/>
                <a:ext cx="0" cy="1776"/>
              </a:xfrm>
              <a:prstGeom prst="line">
                <a:avLst/>
              </a:prstGeom>
              <a:noFill/>
              <a:ln w="25400">
                <a:solidFill>
                  <a:schemeClr val="tx1"/>
                </a:solidFill>
                <a:round/>
                <a:headEnd type="none" w="sm" len="sm"/>
                <a:tailEnd type="none" w="sm" len="sm"/>
              </a:ln>
            </p:spPr>
            <p:txBody>
              <a:bodyPr wrap="none" anchor="ctr"/>
              <a:lstStyle/>
              <a:p>
                <a:pPr>
                  <a:buNone/>
                </a:pPr>
                <a:endParaRPr lang="en-US"/>
              </a:p>
            </p:txBody>
          </p:sp>
        </p:grpSp>
      </p:grpSp>
      <p:sp>
        <p:nvSpPr>
          <p:cNvPr id="57449" name="Text Box 112"/>
          <p:cNvSpPr txBox="1">
            <a:spLocks noChangeArrowheads="1"/>
          </p:cNvSpPr>
          <p:nvPr/>
        </p:nvSpPr>
        <p:spPr bwMode="auto">
          <a:xfrm>
            <a:off x="1441448" y="5929330"/>
            <a:ext cx="2916238" cy="457200"/>
          </a:xfrm>
          <a:prstGeom prst="rect">
            <a:avLst/>
          </a:prstGeom>
          <a:noFill/>
          <a:ln w="12700">
            <a:noFill/>
            <a:miter lim="800000"/>
            <a:headEnd/>
            <a:tailEnd/>
          </a:ln>
        </p:spPr>
        <p:txBody>
          <a:bodyPr wrap="none">
            <a:spAutoFit/>
          </a:bodyPr>
          <a:lstStyle/>
          <a:p>
            <a:pPr eaLnBrk="0" hangingPunct="0">
              <a:buNone/>
            </a:pPr>
            <a:r>
              <a:rPr lang="tr-TR" sz="2400" i="1" dirty="0">
                <a:solidFill>
                  <a:schemeClr val="accent2"/>
                </a:solidFill>
              </a:rPr>
              <a:t>F</a:t>
            </a:r>
            <a:r>
              <a:rPr lang="en-US" sz="2400" i="1" dirty="0">
                <a:solidFill>
                  <a:schemeClr val="accent2"/>
                </a:solidFill>
              </a:rPr>
              <a:t> = xyz + xyz’ + x’yz</a:t>
            </a:r>
          </a:p>
        </p:txBody>
      </p:sp>
      <p:sp>
        <p:nvSpPr>
          <p:cNvPr id="57450" name="Text Box 113"/>
          <p:cNvSpPr txBox="1">
            <a:spLocks noChangeArrowheads="1"/>
          </p:cNvSpPr>
          <p:nvPr/>
        </p:nvSpPr>
        <p:spPr bwMode="auto">
          <a:xfrm>
            <a:off x="8206138" y="3200400"/>
            <a:ext cx="423514" cy="523220"/>
          </a:xfrm>
          <a:prstGeom prst="rect">
            <a:avLst/>
          </a:prstGeom>
          <a:noFill/>
          <a:ln w="12700">
            <a:noFill/>
            <a:miter lim="800000"/>
            <a:headEnd/>
            <a:tailEnd/>
          </a:ln>
        </p:spPr>
        <p:txBody>
          <a:bodyPr wrap="none">
            <a:spAutoFit/>
          </a:bodyPr>
          <a:lstStyle/>
          <a:p>
            <a:pPr eaLnBrk="0" hangingPunct="0">
              <a:buNone/>
            </a:pPr>
            <a:r>
              <a:rPr lang="tr-TR" b="1" i="1" dirty="0">
                <a:solidFill>
                  <a:schemeClr val="accent2"/>
                </a:solidFill>
              </a:rPr>
              <a:t>F</a:t>
            </a:r>
            <a:endParaRPr lang="en-US" b="1" i="1" dirty="0">
              <a:solidFill>
                <a:schemeClr val="accent2"/>
              </a:solidFill>
            </a:endParaRPr>
          </a:p>
        </p:txBody>
      </p:sp>
      <p:grpSp>
        <p:nvGrpSpPr>
          <p:cNvPr id="4" name="Group 114"/>
          <p:cNvGrpSpPr>
            <a:grpSpLocks/>
          </p:cNvGrpSpPr>
          <p:nvPr/>
        </p:nvGrpSpPr>
        <p:grpSpPr bwMode="auto">
          <a:xfrm>
            <a:off x="6402388" y="2876550"/>
            <a:ext cx="1782762" cy="1622425"/>
            <a:chOff x="3793" y="1620"/>
            <a:chExt cx="1123" cy="1022"/>
          </a:xfrm>
        </p:grpSpPr>
        <p:sp>
          <p:nvSpPr>
            <p:cNvPr id="57471" name="Freeform 115"/>
            <p:cNvSpPr>
              <a:spLocks/>
            </p:cNvSpPr>
            <p:nvPr/>
          </p:nvSpPr>
          <p:spPr bwMode="auto">
            <a:xfrm>
              <a:off x="3932" y="1759"/>
              <a:ext cx="139" cy="139"/>
            </a:xfrm>
            <a:custGeom>
              <a:avLst/>
              <a:gdLst>
                <a:gd name="T0" fmla="*/ 131 w 557"/>
                <a:gd name="T1" fmla="*/ 0 h 556"/>
                <a:gd name="T2" fmla="*/ 131 w 557"/>
                <a:gd name="T3" fmla="*/ 0 h 556"/>
                <a:gd name="T4" fmla="*/ 131 w 557"/>
                <a:gd name="T5" fmla="*/ 13 h 556"/>
                <a:gd name="T6" fmla="*/ 129 w 557"/>
                <a:gd name="T7" fmla="*/ 26 h 556"/>
                <a:gd name="T8" fmla="*/ 125 w 557"/>
                <a:gd name="T9" fmla="*/ 39 h 556"/>
                <a:gd name="T10" fmla="*/ 121 w 557"/>
                <a:gd name="T11" fmla="*/ 51 h 556"/>
                <a:gd name="T12" fmla="*/ 115 w 557"/>
                <a:gd name="T13" fmla="*/ 62 h 556"/>
                <a:gd name="T14" fmla="*/ 109 w 557"/>
                <a:gd name="T15" fmla="*/ 73 h 556"/>
                <a:gd name="T16" fmla="*/ 101 w 557"/>
                <a:gd name="T17" fmla="*/ 84 h 556"/>
                <a:gd name="T18" fmla="*/ 93 w 557"/>
                <a:gd name="T19" fmla="*/ 93 h 556"/>
                <a:gd name="T20" fmla="*/ 84 w 557"/>
                <a:gd name="T21" fmla="*/ 101 h 556"/>
                <a:gd name="T22" fmla="*/ 73 w 557"/>
                <a:gd name="T23" fmla="*/ 109 h 556"/>
                <a:gd name="T24" fmla="*/ 62 w 557"/>
                <a:gd name="T25" fmla="*/ 115 h 556"/>
                <a:gd name="T26" fmla="*/ 51 w 557"/>
                <a:gd name="T27" fmla="*/ 121 h 556"/>
                <a:gd name="T28" fmla="*/ 39 w 557"/>
                <a:gd name="T29" fmla="*/ 125 h 556"/>
                <a:gd name="T30" fmla="*/ 26 w 557"/>
                <a:gd name="T31" fmla="*/ 129 h 556"/>
                <a:gd name="T32" fmla="*/ 13 w 557"/>
                <a:gd name="T33" fmla="*/ 131 h 556"/>
                <a:gd name="T34" fmla="*/ 0 w 557"/>
                <a:gd name="T35" fmla="*/ 132 h 556"/>
                <a:gd name="T36" fmla="*/ 0 w 557"/>
                <a:gd name="T37" fmla="*/ 139 h 556"/>
                <a:gd name="T38" fmla="*/ 14 w 557"/>
                <a:gd name="T39" fmla="*/ 138 h 556"/>
                <a:gd name="T40" fmla="*/ 28 w 557"/>
                <a:gd name="T41" fmla="*/ 137 h 556"/>
                <a:gd name="T42" fmla="*/ 41 w 557"/>
                <a:gd name="T43" fmla="*/ 133 h 556"/>
                <a:gd name="T44" fmla="*/ 54 w 557"/>
                <a:gd name="T45" fmla="*/ 128 h 556"/>
                <a:gd name="T46" fmla="*/ 66 w 557"/>
                <a:gd name="T47" fmla="*/ 122 h 556"/>
                <a:gd name="T48" fmla="*/ 78 w 557"/>
                <a:gd name="T49" fmla="*/ 115 h 556"/>
                <a:gd name="T50" fmla="*/ 88 w 557"/>
                <a:gd name="T51" fmla="*/ 107 h 556"/>
                <a:gd name="T52" fmla="*/ 98 w 557"/>
                <a:gd name="T53" fmla="*/ 98 h 556"/>
                <a:gd name="T54" fmla="*/ 107 w 557"/>
                <a:gd name="T55" fmla="*/ 88 h 556"/>
                <a:gd name="T56" fmla="*/ 115 w 557"/>
                <a:gd name="T57" fmla="*/ 78 h 556"/>
                <a:gd name="T58" fmla="*/ 122 w 557"/>
                <a:gd name="T59" fmla="*/ 66 h 556"/>
                <a:gd name="T60" fmla="*/ 128 w 557"/>
                <a:gd name="T61" fmla="*/ 54 h 556"/>
                <a:gd name="T62" fmla="*/ 133 w 557"/>
                <a:gd name="T63" fmla="*/ 41 h 556"/>
                <a:gd name="T64" fmla="*/ 136 w 557"/>
                <a:gd name="T65" fmla="*/ 28 h 556"/>
                <a:gd name="T66" fmla="*/ 138 w 557"/>
                <a:gd name="T67" fmla="*/ 14 h 556"/>
                <a:gd name="T68" fmla="*/ 139 w 557"/>
                <a:gd name="T69" fmla="*/ 0 h 556"/>
                <a:gd name="T70" fmla="*/ 139 w 557"/>
                <a:gd name="T71" fmla="*/ 0 h 556"/>
                <a:gd name="T72" fmla="*/ 131 w 557"/>
                <a:gd name="T73" fmla="*/ 0 h 5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7"/>
                <a:gd name="T112" fmla="*/ 0 h 556"/>
                <a:gd name="T113" fmla="*/ 557 w 557"/>
                <a:gd name="T114" fmla="*/ 556 h 5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7" h="556">
                  <a:moveTo>
                    <a:pt x="526" y="0"/>
                  </a:moveTo>
                  <a:lnTo>
                    <a:pt x="526" y="0"/>
                  </a:lnTo>
                  <a:lnTo>
                    <a:pt x="523" y="54"/>
                  </a:lnTo>
                  <a:lnTo>
                    <a:pt x="515" y="105"/>
                  </a:lnTo>
                  <a:lnTo>
                    <a:pt x="502" y="156"/>
                  </a:lnTo>
                  <a:lnTo>
                    <a:pt x="485" y="205"/>
                  </a:lnTo>
                  <a:lnTo>
                    <a:pt x="462" y="250"/>
                  </a:lnTo>
                  <a:lnTo>
                    <a:pt x="435" y="293"/>
                  </a:lnTo>
                  <a:lnTo>
                    <a:pt x="405" y="335"/>
                  </a:lnTo>
                  <a:lnTo>
                    <a:pt x="371" y="371"/>
                  </a:lnTo>
                  <a:lnTo>
                    <a:pt x="335" y="405"/>
                  </a:lnTo>
                  <a:lnTo>
                    <a:pt x="294" y="435"/>
                  </a:lnTo>
                  <a:lnTo>
                    <a:pt x="250" y="462"/>
                  </a:lnTo>
                  <a:lnTo>
                    <a:pt x="205" y="485"/>
                  </a:lnTo>
                  <a:lnTo>
                    <a:pt x="156" y="502"/>
                  </a:lnTo>
                  <a:lnTo>
                    <a:pt x="105" y="515"/>
                  </a:lnTo>
                  <a:lnTo>
                    <a:pt x="54" y="523"/>
                  </a:lnTo>
                  <a:lnTo>
                    <a:pt x="0" y="526"/>
                  </a:lnTo>
                  <a:lnTo>
                    <a:pt x="0" y="556"/>
                  </a:lnTo>
                  <a:lnTo>
                    <a:pt x="56" y="553"/>
                  </a:lnTo>
                  <a:lnTo>
                    <a:pt x="112" y="546"/>
                  </a:lnTo>
                  <a:lnTo>
                    <a:pt x="165" y="530"/>
                  </a:lnTo>
                  <a:lnTo>
                    <a:pt x="216" y="513"/>
                  </a:lnTo>
                  <a:lnTo>
                    <a:pt x="265" y="488"/>
                  </a:lnTo>
                  <a:lnTo>
                    <a:pt x="311" y="461"/>
                  </a:lnTo>
                  <a:lnTo>
                    <a:pt x="354" y="429"/>
                  </a:lnTo>
                  <a:lnTo>
                    <a:pt x="393" y="393"/>
                  </a:lnTo>
                  <a:lnTo>
                    <a:pt x="429" y="354"/>
                  </a:lnTo>
                  <a:lnTo>
                    <a:pt x="461" y="311"/>
                  </a:lnTo>
                  <a:lnTo>
                    <a:pt x="488" y="265"/>
                  </a:lnTo>
                  <a:lnTo>
                    <a:pt x="513" y="216"/>
                  </a:lnTo>
                  <a:lnTo>
                    <a:pt x="531" y="165"/>
                  </a:lnTo>
                  <a:lnTo>
                    <a:pt x="546" y="112"/>
                  </a:lnTo>
                  <a:lnTo>
                    <a:pt x="553" y="56"/>
                  </a:lnTo>
                  <a:lnTo>
                    <a:pt x="557" y="0"/>
                  </a:lnTo>
                  <a:lnTo>
                    <a:pt x="526" y="0"/>
                  </a:lnTo>
                  <a:close/>
                </a:path>
              </a:pathLst>
            </a:custGeom>
            <a:solidFill>
              <a:srgbClr val="000000"/>
            </a:solidFill>
            <a:ln w="9525">
              <a:noFill/>
              <a:round/>
              <a:headEnd/>
              <a:tailEnd/>
            </a:ln>
          </p:spPr>
          <p:txBody>
            <a:bodyPr/>
            <a:lstStyle/>
            <a:p>
              <a:pPr>
                <a:buNone/>
              </a:pPr>
              <a:endParaRPr lang="en-US"/>
            </a:p>
          </p:txBody>
        </p:sp>
        <p:sp>
          <p:nvSpPr>
            <p:cNvPr id="57472" name="Freeform 116"/>
            <p:cNvSpPr>
              <a:spLocks/>
            </p:cNvSpPr>
            <p:nvPr/>
          </p:nvSpPr>
          <p:spPr bwMode="auto">
            <a:xfrm>
              <a:off x="3932" y="1620"/>
              <a:ext cx="139" cy="139"/>
            </a:xfrm>
            <a:custGeom>
              <a:avLst/>
              <a:gdLst>
                <a:gd name="T0" fmla="*/ 0 w 557"/>
                <a:gd name="T1" fmla="*/ 7 h 556"/>
                <a:gd name="T2" fmla="*/ 13 w 557"/>
                <a:gd name="T3" fmla="*/ 9 h 556"/>
                <a:gd name="T4" fmla="*/ 26 w 557"/>
                <a:gd name="T5" fmla="*/ 10 h 556"/>
                <a:gd name="T6" fmla="*/ 39 w 557"/>
                <a:gd name="T7" fmla="*/ 13 h 556"/>
                <a:gd name="T8" fmla="*/ 51 w 557"/>
                <a:gd name="T9" fmla="*/ 18 h 556"/>
                <a:gd name="T10" fmla="*/ 62 w 557"/>
                <a:gd name="T11" fmla="*/ 23 h 556"/>
                <a:gd name="T12" fmla="*/ 73 w 557"/>
                <a:gd name="T13" fmla="*/ 30 h 556"/>
                <a:gd name="T14" fmla="*/ 84 w 557"/>
                <a:gd name="T15" fmla="*/ 38 h 556"/>
                <a:gd name="T16" fmla="*/ 93 w 557"/>
                <a:gd name="T17" fmla="*/ 46 h 556"/>
                <a:gd name="T18" fmla="*/ 101 w 557"/>
                <a:gd name="T19" fmla="*/ 55 h 556"/>
                <a:gd name="T20" fmla="*/ 109 w 557"/>
                <a:gd name="T21" fmla="*/ 66 h 556"/>
                <a:gd name="T22" fmla="*/ 115 w 557"/>
                <a:gd name="T23" fmla="*/ 76 h 556"/>
                <a:gd name="T24" fmla="*/ 121 w 557"/>
                <a:gd name="T25" fmla="*/ 88 h 556"/>
                <a:gd name="T26" fmla="*/ 125 w 557"/>
                <a:gd name="T27" fmla="*/ 100 h 556"/>
                <a:gd name="T28" fmla="*/ 129 w 557"/>
                <a:gd name="T29" fmla="*/ 113 h 556"/>
                <a:gd name="T30" fmla="*/ 131 w 557"/>
                <a:gd name="T31" fmla="*/ 125 h 556"/>
                <a:gd name="T32" fmla="*/ 131 w 557"/>
                <a:gd name="T33" fmla="*/ 139 h 556"/>
                <a:gd name="T34" fmla="*/ 139 w 557"/>
                <a:gd name="T35" fmla="*/ 139 h 556"/>
                <a:gd name="T36" fmla="*/ 138 w 557"/>
                <a:gd name="T37" fmla="*/ 125 h 556"/>
                <a:gd name="T38" fmla="*/ 136 w 557"/>
                <a:gd name="T39" fmla="*/ 111 h 556"/>
                <a:gd name="T40" fmla="*/ 133 w 557"/>
                <a:gd name="T41" fmla="*/ 98 h 556"/>
                <a:gd name="T42" fmla="*/ 128 w 557"/>
                <a:gd name="T43" fmla="*/ 85 h 556"/>
                <a:gd name="T44" fmla="*/ 122 w 557"/>
                <a:gd name="T45" fmla="*/ 73 h 556"/>
                <a:gd name="T46" fmla="*/ 115 w 557"/>
                <a:gd name="T47" fmla="*/ 61 h 556"/>
                <a:gd name="T48" fmla="*/ 107 w 557"/>
                <a:gd name="T49" fmla="*/ 50 h 556"/>
                <a:gd name="T50" fmla="*/ 98 w 557"/>
                <a:gd name="T51" fmla="*/ 41 h 556"/>
                <a:gd name="T52" fmla="*/ 88 w 557"/>
                <a:gd name="T53" fmla="*/ 32 h 556"/>
                <a:gd name="T54" fmla="*/ 78 w 557"/>
                <a:gd name="T55" fmla="*/ 24 h 556"/>
                <a:gd name="T56" fmla="*/ 66 w 557"/>
                <a:gd name="T57" fmla="*/ 17 h 556"/>
                <a:gd name="T58" fmla="*/ 54 w 557"/>
                <a:gd name="T59" fmla="*/ 11 h 556"/>
                <a:gd name="T60" fmla="*/ 41 w 557"/>
                <a:gd name="T61" fmla="*/ 6 h 556"/>
                <a:gd name="T62" fmla="*/ 28 w 557"/>
                <a:gd name="T63" fmla="*/ 3 h 556"/>
                <a:gd name="T64" fmla="*/ 14 w 557"/>
                <a:gd name="T65" fmla="*/ 1 h 556"/>
                <a:gd name="T66" fmla="*/ 0 w 557"/>
                <a:gd name="T67" fmla="*/ 0 h 556"/>
                <a:gd name="T68" fmla="*/ 0 w 557"/>
                <a:gd name="T69" fmla="*/ 7 h 5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57"/>
                <a:gd name="T106" fmla="*/ 0 h 556"/>
                <a:gd name="T107" fmla="*/ 557 w 557"/>
                <a:gd name="T108" fmla="*/ 556 h 5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57" h="556">
                  <a:moveTo>
                    <a:pt x="0" y="30"/>
                  </a:moveTo>
                  <a:lnTo>
                    <a:pt x="54" y="34"/>
                  </a:lnTo>
                  <a:lnTo>
                    <a:pt x="105" y="41"/>
                  </a:lnTo>
                  <a:lnTo>
                    <a:pt x="156" y="54"/>
                  </a:lnTo>
                  <a:lnTo>
                    <a:pt x="205" y="71"/>
                  </a:lnTo>
                  <a:lnTo>
                    <a:pt x="250" y="94"/>
                  </a:lnTo>
                  <a:lnTo>
                    <a:pt x="294" y="121"/>
                  </a:lnTo>
                  <a:lnTo>
                    <a:pt x="335" y="152"/>
                  </a:lnTo>
                  <a:lnTo>
                    <a:pt x="371" y="185"/>
                  </a:lnTo>
                  <a:lnTo>
                    <a:pt x="405" y="222"/>
                  </a:lnTo>
                  <a:lnTo>
                    <a:pt x="435" y="263"/>
                  </a:lnTo>
                  <a:lnTo>
                    <a:pt x="462" y="306"/>
                  </a:lnTo>
                  <a:lnTo>
                    <a:pt x="485" y="352"/>
                  </a:lnTo>
                  <a:lnTo>
                    <a:pt x="502" y="400"/>
                  </a:lnTo>
                  <a:lnTo>
                    <a:pt x="515" y="451"/>
                  </a:lnTo>
                  <a:lnTo>
                    <a:pt x="523" y="502"/>
                  </a:lnTo>
                  <a:lnTo>
                    <a:pt x="526" y="556"/>
                  </a:lnTo>
                  <a:lnTo>
                    <a:pt x="557" y="556"/>
                  </a:lnTo>
                  <a:lnTo>
                    <a:pt x="553" y="500"/>
                  </a:lnTo>
                  <a:lnTo>
                    <a:pt x="546" y="445"/>
                  </a:lnTo>
                  <a:lnTo>
                    <a:pt x="531" y="392"/>
                  </a:lnTo>
                  <a:lnTo>
                    <a:pt x="513" y="341"/>
                  </a:lnTo>
                  <a:lnTo>
                    <a:pt x="488" y="291"/>
                  </a:lnTo>
                  <a:lnTo>
                    <a:pt x="461" y="246"/>
                  </a:lnTo>
                  <a:lnTo>
                    <a:pt x="429" y="202"/>
                  </a:lnTo>
                  <a:lnTo>
                    <a:pt x="393" y="163"/>
                  </a:lnTo>
                  <a:lnTo>
                    <a:pt x="354" y="128"/>
                  </a:lnTo>
                  <a:lnTo>
                    <a:pt x="311" y="95"/>
                  </a:lnTo>
                  <a:lnTo>
                    <a:pt x="265" y="68"/>
                  </a:lnTo>
                  <a:lnTo>
                    <a:pt x="216" y="43"/>
                  </a:lnTo>
                  <a:lnTo>
                    <a:pt x="165" y="26"/>
                  </a:lnTo>
                  <a:lnTo>
                    <a:pt x="112" y="11"/>
                  </a:lnTo>
                  <a:lnTo>
                    <a:pt x="56" y="3"/>
                  </a:lnTo>
                  <a:lnTo>
                    <a:pt x="0" y="0"/>
                  </a:lnTo>
                  <a:lnTo>
                    <a:pt x="0" y="30"/>
                  </a:lnTo>
                  <a:close/>
                </a:path>
              </a:pathLst>
            </a:custGeom>
            <a:solidFill>
              <a:srgbClr val="000000"/>
            </a:solidFill>
            <a:ln w="9525">
              <a:noFill/>
              <a:round/>
              <a:headEnd/>
              <a:tailEnd/>
            </a:ln>
          </p:spPr>
          <p:txBody>
            <a:bodyPr/>
            <a:lstStyle/>
            <a:p>
              <a:pPr>
                <a:buNone/>
              </a:pPr>
              <a:endParaRPr lang="en-US"/>
            </a:p>
          </p:txBody>
        </p:sp>
        <p:sp>
          <p:nvSpPr>
            <p:cNvPr id="57473" name="Freeform 117"/>
            <p:cNvSpPr>
              <a:spLocks/>
            </p:cNvSpPr>
            <p:nvPr/>
          </p:nvSpPr>
          <p:spPr bwMode="auto">
            <a:xfrm>
              <a:off x="3793" y="1620"/>
              <a:ext cx="139" cy="8"/>
            </a:xfrm>
            <a:custGeom>
              <a:avLst/>
              <a:gdLst>
                <a:gd name="T0" fmla="*/ 7 w 556"/>
                <a:gd name="T1" fmla="*/ 4 h 30"/>
                <a:gd name="T2" fmla="*/ 4 w 556"/>
                <a:gd name="T3" fmla="*/ 8 h 30"/>
                <a:gd name="T4" fmla="*/ 139 w 556"/>
                <a:gd name="T5" fmla="*/ 8 h 30"/>
                <a:gd name="T6" fmla="*/ 139 w 556"/>
                <a:gd name="T7" fmla="*/ 0 h 30"/>
                <a:gd name="T8" fmla="*/ 4 w 556"/>
                <a:gd name="T9" fmla="*/ 0 h 30"/>
                <a:gd name="T10" fmla="*/ 0 w 556"/>
                <a:gd name="T11" fmla="*/ 4 h 30"/>
                <a:gd name="T12" fmla="*/ 4 w 556"/>
                <a:gd name="T13" fmla="*/ 0 h 30"/>
                <a:gd name="T14" fmla="*/ 0 w 556"/>
                <a:gd name="T15" fmla="*/ 0 h 30"/>
                <a:gd name="T16" fmla="*/ 0 w 556"/>
                <a:gd name="T17" fmla="*/ 4 h 30"/>
                <a:gd name="T18" fmla="*/ 7 w 556"/>
                <a:gd name="T19" fmla="*/ 4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56"/>
                <a:gd name="T31" fmla="*/ 0 h 30"/>
                <a:gd name="T32" fmla="*/ 556 w 556"/>
                <a:gd name="T33" fmla="*/ 30 h 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56" h="30">
                  <a:moveTo>
                    <a:pt x="30" y="15"/>
                  </a:moveTo>
                  <a:lnTo>
                    <a:pt x="15" y="30"/>
                  </a:lnTo>
                  <a:lnTo>
                    <a:pt x="556" y="30"/>
                  </a:lnTo>
                  <a:lnTo>
                    <a:pt x="556" y="0"/>
                  </a:lnTo>
                  <a:lnTo>
                    <a:pt x="15" y="0"/>
                  </a:lnTo>
                  <a:lnTo>
                    <a:pt x="0" y="15"/>
                  </a:lnTo>
                  <a:lnTo>
                    <a:pt x="15" y="0"/>
                  </a:lnTo>
                  <a:lnTo>
                    <a:pt x="0" y="0"/>
                  </a:lnTo>
                  <a:lnTo>
                    <a:pt x="0" y="15"/>
                  </a:lnTo>
                  <a:lnTo>
                    <a:pt x="30" y="15"/>
                  </a:lnTo>
                  <a:close/>
                </a:path>
              </a:pathLst>
            </a:custGeom>
            <a:solidFill>
              <a:srgbClr val="000000"/>
            </a:solidFill>
            <a:ln w="9525">
              <a:noFill/>
              <a:round/>
              <a:headEnd/>
              <a:tailEnd/>
            </a:ln>
          </p:spPr>
          <p:txBody>
            <a:bodyPr/>
            <a:lstStyle/>
            <a:p>
              <a:pPr>
                <a:buNone/>
              </a:pPr>
              <a:endParaRPr lang="en-US"/>
            </a:p>
          </p:txBody>
        </p:sp>
        <p:sp>
          <p:nvSpPr>
            <p:cNvPr id="57474" name="Freeform 118"/>
            <p:cNvSpPr>
              <a:spLocks/>
            </p:cNvSpPr>
            <p:nvPr/>
          </p:nvSpPr>
          <p:spPr bwMode="auto">
            <a:xfrm>
              <a:off x="3793" y="1624"/>
              <a:ext cx="7" cy="274"/>
            </a:xfrm>
            <a:custGeom>
              <a:avLst/>
              <a:gdLst>
                <a:gd name="T0" fmla="*/ 4 w 30"/>
                <a:gd name="T1" fmla="*/ 267 h 1097"/>
                <a:gd name="T2" fmla="*/ 7 w 30"/>
                <a:gd name="T3" fmla="*/ 270 h 1097"/>
                <a:gd name="T4" fmla="*/ 7 w 30"/>
                <a:gd name="T5" fmla="*/ 0 h 1097"/>
                <a:gd name="T6" fmla="*/ 0 w 30"/>
                <a:gd name="T7" fmla="*/ 0 h 1097"/>
                <a:gd name="T8" fmla="*/ 0 w 30"/>
                <a:gd name="T9" fmla="*/ 270 h 1097"/>
                <a:gd name="T10" fmla="*/ 4 w 30"/>
                <a:gd name="T11" fmla="*/ 274 h 1097"/>
                <a:gd name="T12" fmla="*/ 0 w 30"/>
                <a:gd name="T13" fmla="*/ 270 h 1097"/>
                <a:gd name="T14" fmla="*/ 0 w 30"/>
                <a:gd name="T15" fmla="*/ 274 h 1097"/>
                <a:gd name="T16" fmla="*/ 4 w 30"/>
                <a:gd name="T17" fmla="*/ 274 h 1097"/>
                <a:gd name="T18" fmla="*/ 4 w 30"/>
                <a:gd name="T19" fmla="*/ 267 h 10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1097"/>
                <a:gd name="T32" fmla="*/ 30 w 30"/>
                <a:gd name="T33" fmla="*/ 1097 h 10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1097">
                  <a:moveTo>
                    <a:pt x="15" y="1067"/>
                  </a:moveTo>
                  <a:lnTo>
                    <a:pt x="30" y="1082"/>
                  </a:lnTo>
                  <a:lnTo>
                    <a:pt x="30" y="0"/>
                  </a:lnTo>
                  <a:lnTo>
                    <a:pt x="0" y="0"/>
                  </a:lnTo>
                  <a:lnTo>
                    <a:pt x="0" y="1082"/>
                  </a:lnTo>
                  <a:lnTo>
                    <a:pt x="15" y="1097"/>
                  </a:lnTo>
                  <a:lnTo>
                    <a:pt x="0" y="1082"/>
                  </a:lnTo>
                  <a:lnTo>
                    <a:pt x="0" y="1097"/>
                  </a:lnTo>
                  <a:lnTo>
                    <a:pt x="15" y="1097"/>
                  </a:lnTo>
                  <a:lnTo>
                    <a:pt x="15" y="1067"/>
                  </a:lnTo>
                  <a:close/>
                </a:path>
              </a:pathLst>
            </a:custGeom>
            <a:solidFill>
              <a:srgbClr val="000000"/>
            </a:solidFill>
            <a:ln w="9525">
              <a:noFill/>
              <a:round/>
              <a:headEnd/>
              <a:tailEnd/>
            </a:ln>
          </p:spPr>
          <p:txBody>
            <a:bodyPr/>
            <a:lstStyle/>
            <a:p>
              <a:pPr>
                <a:buNone/>
              </a:pPr>
              <a:endParaRPr lang="en-US"/>
            </a:p>
          </p:txBody>
        </p:sp>
        <p:sp>
          <p:nvSpPr>
            <p:cNvPr id="57475" name="Freeform 119"/>
            <p:cNvSpPr>
              <a:spLocks/>
            </p:cNvSpPr>
            <p:nvPr/>
          </p:nvSpPr>
          <p:spPr bwMode="auto">
            <a:xfrm>
              <a:off x="3797" y="1891"/>
              <a:ext cx="135" cy="7"/>
            </a:xfrm>
            <a:custGeom>
              <a:avLst/>
              <a:gdLst>
                <a:gd name="T0" fmla="*/ 135 w 541"/>
                <a:gd name="T1" fmla="*/ 4 h 30"/>
                <a:gd name="T2" fmla="*/ 135 w 541"/>
                <a:gd name="T3" fmla="*/ 0 h 30"/>
                <a:gd name="T4" fmla="*/ 0 w 541"/>
                <a:gd name="T5" fmla="*/ 0 h 30"/>
                <a:gd name="T6" fmla="*/ 0 w 541"/>
                <a:gd name="T7" fmla="*/ 7 h 30"/>
                <a:gd name="T8" fmla="*/ 135 w 541"/>
                <a:gd name="T9" fmla="*/ 7 h 30"/>
                <a:gd name="T10" fmla="*/ 135 w 541"/>
                <a:gd name="T11" fmla="*/ 4 h 30"/>
                <a:gd name="T12" fmla="*/ 0 60000 65536"/>
                <a:gd name="T13" fmla="*/ 0 60000 65536"/>
                <a:gd name="T14" fmla="*/ 0 60000 65536"/>
                <a:gd name="T15" fmla="*/ 0 60000 65536"/>
                <a:gd name="T16" fmla="*/ 0 60000 65536"/>
                <a:gd name="T17" fmla="*/ 0 60000 65536"/>
                <a:gd name="T18" fmla="*/ 0 w 541"/>
                <a:gd name="T19" fmla="*/ 0 h 30"/>
                <a:gd name="T20" fmla="*/ 541 w 541"/>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541" h="30">
                  <a:moveTo>
                    <a:pt x="541" y="15"/>
                  </a:moveTo>
                  <a:lnTo>
                    <a:pt x="541" y="0"/>
                  </a:lnTo>
                  <a:lnTo>
                    <a:pt x="0" y="0"/>
                  </a:lnTo>
                  <a:lnTo>
                    <a:pt x="0" y="30"/>
                  </a:lnTo>
                  <a:lnTo>
                    <a:pt x="541" y="30"/>
                  </a:lnTo>
                  <a:lnTo>
                    <a:pt x="541" y="15"/>
                  </a:lnTo>
                  <a:close/>
                </a:path>
              </a:pathLst>
            </a:custGeom>
            <a:solidFill>
              <a:srgbClr val="000000"/>
            </a:solidFill>
            <a:ln w="9525">
              <a:noFill/>
              <a:round/>
              <a:headEnd/>
              <a:tailEnd/>
            </a:ln>
          </p:spPr>
          <p:txBody>
            <a:bodyPr/>
            <a:lstStyle/>
            <a:p>
              <a:pPr>
                <a:buNone/>
              </a:pPr>
              <a:endParaRPr lang="en-US"/>
            </a:p>
          </p:txBody>
        </p:sp>
        <p:sp>
          <p:nvSpPr>
            <p:cNvPr id="57476" name="Freeform 120"/>
            <p:cNvSpPr>
              <a:spLocks/>
            </p:cNvSpPr>
            <p:nvPr/>
          </p:nvSpPr>
          <p:spPr bwMode="auto">
            <a:xfrm>
              <a:off x="3932" y="2503"/>
              <a:ext cx="139" cy="139"/>
            </a:xfrm>
            <a:custGeom>
              <a:avLst/>
              <a:gdLst>
                <a:gd name="T0" fmla="*/ 131 w 557"/>
                <a:gd name="T1" fmla="*/ 0 h 556"/>
                <a:gd name="T2" fmla="*/ 131 w 557"/>
                <a:gd name="T3" fmla="*/ 0 h 556"/>
                <a:gd name="T4" fmla="*/ 131 w 557"/>
                <a:gd name="T5" fmla="*/ 13 h 556"/>
                <a:gd name="T6" fmla="*/ 129 w 557"/>
                <a:gd name="T7" fmla="*/ 26 h 556"/>
                <a:gd name="T8" fmla="*/ 125 w 557"/>
                <a:gd name="T9" fmla="*/ 39 h 556"/>
                <a:gd name="T10" fmla="*/ 121 w 557"/>
                <a:gd name="T11" fmla="*/ 51 h 556"/>
                <a:gd name="T12" fmla="*/ 115 w 557"/>
                <a:gd name="T13" fmla="*/ 62 h 556"/>
                <a:gd name="T14" fmla="*/ 109 w 557"/>
                <a:gd name="T15" fmla="*/ 73 h 556"/>
                <a:gd name="T16" fmla="*/ 101 w 557"/>
                <a:gd name="T17" fmla="*/ 83 h 556"/>
                <a:gd name="T18" fmla="*/ 93 w 557"/>
                <a:gd name="T19" fmla="*/ 93 h 556"/>
                <a:gd name="T20" fmla="*/ 84 w 557"/>
                <a:gd name="T21" fmla="*/ 101 h 556"/>
                <a:gd name="T22" fmla="*/ 73 w 557"/>
                <a:gd name="T23" fmla="*/ 109 h 556"/>
                <a:gd name="T24" fmla="*/ 62 w 557"/>
                <a:gd name="T25" fmla="*/ 115 h 556"/>
                <a:gd name="T26" fmla="*/ 51 w 557"/>
                <a:gd name="T27" fmla="*/ 121 h 556"/>
                <a:gd name="T28" fmla="*/ 39 w 557"/>
                <a:gd name="T29" fmla="*/ 125 h 556"/>
                <a:gd name="T30" fmla="*/ 26 w 557"/>
                <a:gd name="T31" fmla="*/ 129 h 556"/>
                <a:gd name="T32" fmla="*/ 13 w 557"/>
                <a:gd name="T33" fmla="*/ 131 h 556"/>
                <a:gd name="T34" fmla="*/ 0 w 557"/>
                <a:gd name="T35" fmla="*/ 132 h 556"/>
                <a:gd name="T36" fmla="*/ 0 w 557"/>
                <a:gd name="T37" fmla="*/ 139 h 556"/>
                <a:gd name="T38" fmla="*/ 14 w 557"/>
                <a:gd name="T39" fmla="*/ 138 h 556"/>
                <a:gd name="T40" fmla="*/ 28 w 557"/>
                <a:gd name="T41" fmla="*/ 136 h 556"/>
                <a:gd name="T42" fmla="*/ 41 w 557"/>
                <a:gd name="T43" fmla="*/ 133 h 556"/>
                <a:gd name="T44" fmla="*/ 54 w 557"/>
                <a:gd name="T45" fmla="*/ 128 h 556"/>
                <a:gd name="T46" fmla="*/ 66 w 557"/>
                <a:gd name="T47" fmla="*/ 122 h 556"/>
                <a:gd name="T48" fmla="*/ 78 w 557"/>
                <a:gd name="T49" fmla="*/ 115 h 556"/>
                <a:gd name="T50" fmla="*/ 88 w 557"/>
                <a:gd name="T51" fmla="*/ 107 h 556"/>
                <a:gd name="T52" fmla="*/ 98 w 557"/>
                <a:gd name="T53" fmla="*/ 98 h 556"/>
                <a:gd name="T54" fmla="*/ 107 w 557"/>
                <a:gd name="T55" fmla="*/ 88 h 556"/>
                <a:gd name="T56" fmla="*/ 115 w 557"/>
                <a:gd name="T57" fmla="*/ 78 h 556"/>
                <a:gd name="T58" fmla="*/ 122 w 557"/>
                <a:gd name="T59" fmla="*/ 66 h 556"/>
                <a:gd name="T60" fmla="*/ 128 w 557"/>
                <a:gd name="T61" fmla="*/ 54 h 556"/>
                <a:gd name="T62" fmla="*/ 133 w 557"/>
                <a:gd name="T63" fmla="*/ 41 h 556"/>
                <a:gd name="T64" fmla="*/ 136 w 557"/>
                <a:gd name="T65" fmla="*/ 28 h 556"/>
                <a:gd name="T66" fmla="*/ 138 w 557"/>
                <a:gd name="T67" fmla="*/ 14 h 556"/>
                <a:gd name="T68" fmla="*/ 139 w 557"/>
                <a:gd name="T69" fmla="*/ 0 h 556"/>
                <a:gd name="T70" fmla="*/ 139 w 557"/>
                <a:gd name="T71" fmla="*/ 0 h 556"/>
                <a:gd name="T72" fmla="*/ 131 w 557"/>
                <a:gd name="T73" fmla="*/ 0 h 5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7"/>
                <a:gd name="T112" fmla="*/ 0 h 556"/>
                <a:gd name="T113" fmla="*/ 557 w 557"/>
                <a:gd name="T114" fmla="*/ 556 h 5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7" h="556">
                  <a:moveTo>
                    <a:pt x="526" y="0"/>
                  </a:moveTo>
                  <a:lnTo>
                    <a:pt x="526" y="0"/>
                  </a:lnTo>
                  <a:lnTo>
                    <a:pt x="523" y="54"/>
                  </a:lnTo>
                  <a:lnTo>
                    <a:pt x="515" y="105"/>
                  </a:lnTo>
                  <a:lnTo>
                    <a:pt x="502" y="156"/>
                  </a:lnTo>
                  <a:lnTo>
                    <a:pt x="485" y="205"/>
                  </a:lnTo>
                  <a:lnTo>
                    <a:pt x="462" y="250"/>
                  </a:lnTo>
                  <a:lnTo>
                    <a:pt x="435" y="293"/>
                  </a:lnTo>
                  <a:lnTo>
                    <a:pt x="405" y="334"/>
                  </a:lnTo>
                  <a:lnTo>
                    <a:pt x="371" y="371"/>
                  </a:lnTo>
                  <a:lnTo>
                    <a:pt x="335" y="405"/>
                  </a:lnTo>
                  <a:lnTo>
                    <a:pt x="294" y="435"/>
                  </a:lnTo>
                  <a:lnTo>
                    <a:pt x="250" y="462"/>
                  </a:lnTo>
                  <a:lnTo>
                    <a:pt x="205" y="485"/>
                  </a:lnTo>
                  <a:lnTo>
                    <a:pt x="156" y="502"/>
                  </a:lnTo>
                  <a:lnTo>
                    <a:pt x="105" y="515"/>
                  </a:lnTo>
                  <a:lnTo>
                    <a:pt x="54" y="523"/>
                  </a:lnTo>
                  <a:lnTo>
                    <a:pt x="0" y="526"/>
                  </a:lnTo>
                  <a:lnTo>
                    <a:pt x="0" y="556"/>
                  </a:lnTo>
                  <a:lnTo>
                    <a:pt x="56" y="553"/>
                  </a:lnTo>
                  <a:lnTo>
                    <a:pt x="112" y="545"/>
                  </a:lnTo>
                  <a:lnTo>
                    <a:pt x="165" y="530"/>
                  </a:lnTo>
                  <a:lnTo>
                    <a:pt x="216" y="513"/>
                  </a:lnTo>
                  <a:lnTo>
                    <a:pt x="265" y="488"/>
                  </a:lnTo>
                  <a:lnTo>
                    <a:pt x="311" y="461"/>
                  </a:lnTo>
                  <a:lnTo>
                    <a:pt x="354" y="429"/>
                  </a:lnTo>
                  <a:lnTo>
                    <a:pt x="393" y="393"/>
                  </a:lnTo>
                  <a:lnTo>
                    <a:pt x="429" y="354"/>
                  </a:lnTo>
                  <a:lnTo>
                    <a:pt x="461" y="311"/>
                  </a:lnTo>
                  <a:lnTo>
                    <a:pt x="488" y="265"/>
                  </a:lnTo>
                  <a:lnTo>
                    <a:pt x="513" y="215"/>
                  </a:lnTo>
                  <a:lnTo>
                    <a:pt x="531" y="165"/>
                  </a:lnTo>
                  <a:lnTo>
                    <a:pt x="546" y="112"/>
                  </a:lnTo>
                  <a:lnTo>
                    <a:pt x="553" y="56"/>
                  </a:lnTo>
                  <a:lnTo>
                    <a:pt x="557" y="0"/>
                  </a:lnTo>
                  <a:lnTo>
                    <a:pt x="526" y="0"/>
                  </a:lnTo>
                  <a:close/>
                </a:path>
              </a:pathLst>
            </a:custGeom>
            <a:solidFill>
              <a:srgbClr val="000000"/>
            </a:solidFill>
            <a:ln w="9525">
              <a:noFill/>
              <a:round/>
              <a:headEnd/>
              <a:tailEnd/>
            </a:ln>
          </p:spPr>
          <p:txBody>
            <a:bodyPr/>
            <a:lstStyle/>
            <a:p>
              <a:pPr>
                <a:buNone/>
              </a:pPr>
              <a:endParaRPr lang="en-US"/>
            </a:p>
          </p:txBody>
        </p:sp>
        <p:sp>
          <p:nvSpPr>
            <p:cNvPr id="57477" name="Freeform 121"/>
            <p:cNvSpPr>
              <a:spLocks/>
            </p:cNvSpPr>
            <p:nvPr/>
          </p:nvSpPr>
          <p:spPr bwMode="auto">
            <a:xfrm>
              <a:off x="3932" y="2364"/>
              <a:ext cx="139" cy="139"/>
            </a:xfrm>
            <a:custGeom>
              <a:avLst/>
              <a:gdLst>
                <a:gd name="T0" fmla="*/ 0 w 557"/>
                <a:gd name="T1" fmla="*/ 7 h 556"/>
                <a:gd name="T2" fmla="*/ 13 w 557"/>
                <a:gd name="T3" fmla="*/ 8 h 556"/>
                <a:gd name="T4" fmla="*/ 26 w 557"/>
                <a:gd name="T5" fmla="*/ 10 h 556"/>
                <a:gd name="T6" fmla="*/ 39 w 557"/>
                <a:gd name="T7" fmla="*/ 13 h 556"/>
                <a:gd name="T8" fmla="*/ 51 w 557"/>
                <a:gd name="T9" fmla="*/ 18 h 556"/>
                <a:gd name="T10" fmla="*/ 62 w 557"/>
                <a:gd name="T11" fmla="*/ 23 h 556"/>
                <a:gd name="T12" fmla="*/ 73 w 557"/>
                <a:gd name="T13" fmla="*/ 30 h 556"/>
                <a:gd name="T14" fmla="*/ 84 w 557"/>
                <a:gd name="T15" fmla="*/ 38 h 556"/>
                <a:gd name="T16" fmla="*/ 93 w 557"/>
                <a:gd name="T17" fmla="*/ 46 h 556"/>
                <a:gd name="T18" fmla="*/ 101 w 557"/>
                <a:gd name="T19" fmla="*/ 55 h 556"/>
                <a:gd name="T20" fmla="*/ 109 w 557"/>
                <a:gd name="T21" fmla="*/ 66 h 556"/>
                <a:gd name="T22" fmla="*/ 115 w 557"/>
                <a:gd name="T23" fmla="*/ 76 h 556"/>
                <a:gd name="T24" fmla="*/ 121 w 557"/>
                <a:gd name="T25" fmla="*/ 88 h 556"/>
                <a:gd name="T26" fmla="*/ 125 w 557"/>
                <a:gd name="T27" fmla="*/ 100 h 556"/>
                <a:gd name="T28" fmla="*/ 129 w 557"/>
                <a:gd name="T29" fmla="*/ 113 h 556"/>
                <a:gd name="T30" fmla="*/ 131 w 557"/>
                <a:gd name="T31" fmla="*/ 125 h 556"/>
                <a:gd name="T32" fmla="*/ 131 w 557"/>
                <a:gd name="T33" fmla="*/ 139 h 556"/>
                <a:gd name="T34" fmla="*/ 139 w 557"/>
                <a:gd name="T35" fmla="*/ 139 h 556"/>
                <a:gd name="T36" fmla="*/ 138 w 557"/>
                <a:gd name="T37" fmla="*/ 125 h 556"/>
                <a:gd name="T38" fmla="*/ 136 w 557"/>
                <a:gd name="T39" fmla="*/ 111 h 556"/>
                <a:gd name="T40" fmla="*/ 133 w 557"/>
                <a:gd name="T41" fmla="*/ 98 h 556"/>
                <a:gd name="T42" fmla="*/ 128 w 557"/>
                <a:gd name="T43" fmla="*/ 85 h 556"/>
                <a:gd name="T44" fmla="*/ 122 w 557"/>
                <a:gd name="T45" fmla="*/ 73 h 556"/>
                <a:gd name="T46" fmla="*/ 115 w 557"/>
                <a:gd name="T47" fmla="*/ 61 h 556"/>
                <a:gd name="T48" fmla="*/ 107 w 557"/>
                <a:gd name="T49" fmla="*/ 50 h 556"/>
                <a:gd name="T50" fmla="*/ 98 w 557"/>
                <a:gd name="T51" fmla="*/ 41 h 556"/>
                <a:gd name="T52" fmla="*/ 88 w 557"/>
                <a:gd name="T53" fmla="*/ 32 h 556"/>
                <a:gd name="T54" fmla="*/ 78 w 557"/>
                <a:gd name="T55" fmla="*/ 24 h 556"/>
                <a:gd name="T56" fmla="*/ 66 w 557"/>
                <a:gd name="T57" fmla="*/ 17 h 556"/>
                <a:gd name="T58" fmla="*/ 54 w 557"/>
                <a:gd name="T59" fmla="*/ 11 h 556"/>
                <a:gd name="T60" fmla="*/ 41 w 557"/>
                <a:gd name="T61" fmla="*/ 6 h 556"/>
                <a:gd name="T62" fmla="*/ 28 w 557"/>
                <a:gd name="T63" fmla="*/ 3 h 556"/>
                <a:gd name="T64" fmla="*/ 14 w 557"/>
                <a:gd name="T65" fmla="*/ 1 h 556"/>
                <a:gd name="T66" fmla="*/ 0 w 557"/>
                <a:gd name="T67" fmla="*/ 0 h 556"/>
                <a:gd name="T68" fmla="*/ 0 w 557"/>
                <a:gd name="T69" fmla="*/ 7 h 5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57"/>
                <a:gd name="T106" fmla="*/ 0 h 556"/>
                <a:gd name="T107" fmla="*/ 557 w 557"/>
                <a:gd name="T108" fmla="*/ 556 h 5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57" h="556">
                  <a:moveTo>
                    <a:pt x="0" y="30"/>
                  </a:moveTo>
                  <a:lnTo>
                    <a:pt x="54" y="33"/>
                  </a:lnTo>
                  <a:lnTo>
                    <a:pt x="105" y="41"/>
                  </a:lnTo>
                  <a:lnTo>
                    <a:pt x="156" y="54"/>
                  </a:lnTo>
                  <a:lnTo>
                    <a:pt x="205" y="71"/>
                  </a:lnTo>
                  <a:lnTo>
                    <a:pt x="250" y="94"/>
                  </a:lnTo>
                  <a:lnTo>
                    <a:pt x="294" y="121"/>
                  </a:lnTo>
                  <a:lnTo>
                    <a:pt x="335" y="151"/>
                  </a:lnTo>
                  <a:lnTo>
                    <a:pt x="371" y="185"/>
                  </a:lnTo>
                  <a:lnTo>
                    <a:pt x="405" y="222"/>
                  </a:lnTo>
                  <a:lnTo>
                    <a:pt x="435" y="263"/>
                  </a:lnTo>
                  <a:lnTo>
                    <a:pt x="462" y="306"/>
                  </a:lnTo>
                  <a:lnTo>
                    <a:pt x="485" y="352"/>
                  </a:lnTo>
                  <a:lnTo>
                    <a:pt x="502" y="400"/>
                  </a:lnTo>
                  <a:lnTo>
                    <a:pt x="515" y="451"/>
                  </a:lnTo>
                  <a:lnTo>
                    <a:pt x="523" y="502"/>
                  </a:lnTo>
                  <a:lnTo>
                    <a:pt x="526" y="556"/>
                  </a:lnTo>
                  <a:lnTo>
                    <a:pt x="557" y="556"/>
                  </a:lnTo>
                  <a:lnTo>
                    <a:pt x="553" y="500"/>
                  </a:lnTo>
                  <a:lnTo>
                    <a:pt x="546" y="445"/>
                  </a:lnTo>
                  <a:lnTo>
                    <a:pt x="531" y="392"/>
                  </a:lnTo>
                  <a:lnTo>
                    <a:pt x="513" y="341"/>
                  </a:lnTo>
                  <a:lnTo>
                    <a:pt x="488" y="291"/>
                  </a:lnTo>
                  <a:lnTo>
                    <a:pt x="461" y="246"/>
                  </a:lnTo>
                  <a:lnTo>
                    <a:pt x="429" y="202"/>
                  </a:lnTo>
                  <a:lnTo>
                    <a:pt x="393" y="163"/>
                  </a:lnTo>
                  <a:lnTo>
                    <a:pt x="354" y="128"/>
                  </a:lnTo>
                  <a:lnTo>
                    <a:pt x="311" y="95"/>
                  </a:lnTo>
                  <a:lnTo>
                    <a:pt x="265" y="68"/>
                  </a:lnTo>
                  <a:lnTo>
                    <a:pt x="216" y="43"/>
                  </a:lnTo>
                  <a:lnTo>
                    <a:pt x="165" y="26"/>
                  </a:lnTo>
                  <a:lnTo>
                    <a:pt x="112" y="11"/>
                  </a:lnTo>
                  <a:lnTo>
                    <a:pt x="56" y="3"/>
                  </a:lnTo>
                  <a:lnTo>
                    <a:pt x="0" y="0"/>
                  </a:lnTo>
                  <a:lnTo>
                    <a:pt x="0" y="30"/>
                  </a:lnTo>
                  <a:close/>
                </a:path>
              </a:pathLst>
            </a:custGeom>
            <a:solidFill>
              <a:srgbClr val="000000"/>
            </a:solidFill>
            <a:ln w="9525">
              <a:noFill/>
              <a:round/>
              <a:headEnd/>
              <a:tailEnd/>
            </a:ln>
          </p:spPr>
          <p:txBody>
            <a:bodyPr/>
            <a:lstStyle/>
            <a:p>
              <a:pPr>
                <a:buNone/>
              </a:pPr>
              <a:endParaRPr lang="en-US"/>
            </a:p>
          </p:txBody>
        </p:sp>
        <p:sp>
          <p:nvSpPr>
            <p:cNvPr id="57478" name="Freeform 122"/>
            <p:cNvSpPr>
              <a:spLocks/>
            </p:cNvSpPr>
            <p:nvPr/>
          </p:nvSpPr>
          <p:spPr bwMode="auto">
            <a:xfrm>
              <a:off x="3793" y="2364"/>
              <a:ext cx="139" cy="8"/>
            </a:xfrm>
            <a:custGeom>
              <a:avLst/>
              <a:gdLst>
                <a:gd name="T0" fmla="*/ 7 w 556"/>
                <a:gd name="T1" fmla="*/ 4 h 30"/>
                <a:gd name="T2" fmla="*/ 4 w 556"/>
                <a:gd name="T3" fmla="*/ 8 h 30"/>
                <a:gd name="T4" fmla="*/ 139 w 556"/>
                <a:gd name="T5" fmla="*/ 8 h 30"/>
                <a:gd name="T6" fmla="*/ 139 w 556"/>
                <a:gd name="T7" fmla="*/ 0 h 30"/>
                <a:gd name="T8" fmla="*/ 4 w 556"/>
                <a:gd name="T9" fmla="*/ 0 h 30"/>
                <a:gd name="T10" fmla="*/ 0 w 556"/>
                <a:gd name="T11" fmla="*/ 4 h 30"/>
                <a:gd name="T12" fmla="*/ 4 w 556"/>
                <a:gd name="T13" fmla="*/ 0 h 30"/>
                <a:gd name="T14" fmla="*/ 0 w 556"/>
                <a:gd name="T15" fmla="*/ 0 h 30"/>
                <a:gd name="T16" fmla="*/ 0 w 556"/>
                <a:gd name="T17" fmla="*/ 4 h 30"/>
                <a:gd name="T18" fmla="*/ 7 w 556"/>
                <a:gd name="T19" fmla="*/ 4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56"/>
                <a:gd name="T31" fmla="*/ 0 h 30"/>
                <a:gd name="T32" fmla="*/ 556 w 556"/>
                <a:gd name="T33" fmla="*/ 30 h 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56" h="30">
                  <a:moveTo>
                    <a:pt x="30" y="15"/>
                  </a:moveTo>
                  <a:lnTo>
                    <a:pt x="15" y="30"/>
                  </a:lnTo>
                  <a:lnTo>
                    <a:pt x="556" y="30"/>
                  </a:lnTo>
                  <a:lnTo>
                    <a:pt x="556" y="0"/>
                  </a:lnTo>
                  <a:lnTo>
                    <a:pt x="15" y="0"/>
                  </a:lnTo>
                  <a:lnTo>
                    <a:pt x="0" y="15"/>
                  </a:lnTo>
                  <a:lnTo>
                    <a:pt x="15" y="0"/>
                  </a:lnTo>
                  <a:lnTo>
                    <a:pt x="0" y="0"/>
                  </a:lnTo>
                  <a:lnTo>
                    <a:pt x="0" y="15"/>
                  </a:lnTo>
                  <a:lnTo>
                    <a:pt x="30" y="15"/>
                  </a:lnTo>
                  <a:close/>
                </a:path>
              </a:pathLst>
            </a:custGeom>
            <a:solidFill>
              <a:srgbClr val="000000"/>
            </a:solidFill>
            <a:ln w="9525">
              <a:noFill/>
              <a:round/>
              <a:headEnd/>
              <a:tailEnd/>
            </a:ln>
          </p:spPr>
          <p:txBody>
            <a:bodyPr/>
            <a:lstStyle/>
            <a:p>
              <a:pPr>
                <a:buNone/>
              </a:pPr>
              <a:endParaRPr lang="en-US"/>
            </a:p>
          </p:txBody>
        </p:sp>
        <p:sp>
          <p:nvSpPr>
            <p:cNvPr id="57479" name="Freeform 123"/>
            <p:cNvSpPr>
              <a:spLocks/>
            </p:cNvSpPr>
            <p:nvPr/>
          </p:nvSpPr>
          <p:spPr bwMode="auto">
            <a:xfrm>
              <a:off x="3793" y="2368"/>
              <a:ext cx="7" cy="274"/>
            </a:xfrm>
            <a:custGeom>
              <a:avLst/>
              <a:gdLst>
                <a:gd name="T0" fmla="*/ 4 w 30"/>
                <a:gd name="T1" fmla="*/ 267 h 1097"/>
                <a:gd name="T2" fmla="*/ 7 w 30"/>
                <a:gd name="T3" fmla="*/ 270 h 1097"/>
                <a:gd name="T4" fmla="*/ 7 w 30"/>
                <a:gd name="T5" fmla="*/ 0 h 1097"/>
                <a:gd name="T6" fmla="*/ 0 w 30"/>
                <a:gd name="T7" fmla="*/ 0 h 1097"/>
                <a:gd name="T8" fmla="*/ 0 w 30"/>
                <a:gd name="T9" fmla="*/ 270 h 1097"/>
                <a:gd name="T10" fmla="*/ 4 w 30"/>
                <a:gd name="T11" fmla="*/ 274 h 1097"/>
                <a:gd name="T12" fmla="*/ 0 w 30"/>
                <a:gd name="T13" fmla="*/ 270 h 1097"/>
                <a:gd name="T14" fmla="*/ 0 w 30"/>
                <a:gd name="T15" fmla="*/ 274 h 1097"/>
                <a:gd name="T16" fmla="*/ 4 w 30"/>
                <a:gd name="T17" fmla="*/ 274 h 1097"/>
                <a:gd name="T18" fmla="*/ 4 w 30"/>
                <a:gd name="T19" fmla="*/ 267 h 10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1097"/>
                <a:gd name="T32" fmla="*/ 30 w 30"/>
                <a:gd name="T33" fmla="*/ 1097 h 10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1097">
                  <a:moveTo>
                    <a:pt x="15" y="1067"/>
                  </a:moveTo>
                  <a:lnTo>
                    <a:pt x="30" y="1082"/>
                  </a:lnTo>
                  <a:lnTo>
                    <a:pt x="30" y="0"/>
                  </a:lnTo>
                  <a:lnTo>
                    <a:pt x="0" y="0"/>
                  </a:lnTo>
                  <a:lnTo>
                    <a:pt x="0" y="1082"/>
                  </a:lnTo>
                  <a:lnTo>
                    <a:pt x="15" y="1097"/>
                  </a:lnTo>
                  <a:lnTo>
                    <a:pt x="0" y="1082"/>
                  </a:lnTo>
                  <a:lnTo>
                    <a:pt x="0" y="1097"/>
                  </a:lnTo>
                  <a:lnTo>
                    <a:pt x="15" y="1097"/>
                  </a:lnTo>
                  <a:lnTo>
                    <a:pt x="15" y="1067"/>
                  </a:lnTo>
                  <a:close/>
                </a:path>
              </a:pathLst>
            </a:custGeom>
            <a:solidFill>
              <a:srgbClr val="000000"/>
            </a:solidFill>
            <a:ln w="9525">
              <a:noFill/>
              <a:round/>
              <a:headEnd/>
              <a:tailEnd/>
            </a:ln>
          </p:spPr>
          <p:txBody>
            <a:bodyPr/>
            <a:lstStyle/>
            <a:p>
              <a:pPr>
                <a:buNone/>
              </a:pPr>
              <a:endParaRPr lang="en-US"/>
            </a:p>
          </p:txBody>
        </p:sp>
        <p:sp>
          <p:nvSpPr>
            <p:cNvPr id="57480" name="Freeform 124"/>
            <p:cNvSpPr>
              <a:spLocks/>
            </p:cNvSpPr>
            <p:nvPr/>
          </p:nvSpPr>
          <p:spPr bwMode="auto">
            <a:xfrm>
              <a:off x="3797" y="2635"/>
              <a:ext cx="135" cy="7"/>
            </a:xfrm>
            <a:custGeom>
              <a:avLst/>
              <a:gdLst>
                <a:gd name="T0" fmla="*/ 135 w 541"/>
                <a:gd name="T1" fmla="*/ 4 h 30"/>
                <a:gd name="T2" fmla="*/ 135 w 541"/>
                <a:gd name="T3" fmla="*/ 0 h 30"/>
                <a:gd name="T4" fmla="*/ 0 w 541"/>
                <a:gd name="T5" fmla="*/ 0 h 30"/>
                <a:gd name="T6" fmla="*/ 0 w 541"/>
                <a:gd name="T7" fmla="*/ 7 h 30"/>
                <a:gd name="T8" fmla="*/ 135 w 541"/>
                <a:gd name="T9" fmla="*/ 7 h 30"/>
                <a:gd name="T10" fmla="*/ 135 w 541"/>
                <a:gd name="T11" fmla="*/ 4 h 30"/>
                <a:gd name="T12" fmla="*/ 0 60000 65536"/>
                <a:gd name="T13" fmla="*/ 0 60000 65536"/>
                <a:gd name="T14" fmla="*/ 0 60000 65536"/>
                <a:gd name="T15" fmla="*/ 0 60000 65536"/>
                <a:gd name="T16" fmla="*/ 0 60000 65536"/>
                <a:gd name="T17" fmla="*/ 0 60000 65536"/>
                <a:gd name="T18" fmla="*/ 0 w 541"/>
                <a:gd name="T19" fmla="*/ 0 h 30"/>
                <a:gd name="T20" fmla="*/ 541 w 541"/>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541" h="30">
                  <a:moveTo>
                    <a:pt x="541" y="15"/>
                  </a:moveTo>
                  <a:lnTo>
                    <a:pt x="541" y="0"/>
                  </a:lnTo>
                  <a:lnTo>
                    <a:pt x="0" y="0"/>
                  </a:lnTo>
                  <a:lnTo>
                    <a:pt x="0" y="30"/>
                  </a:lnTo>
                  <a:lnTo>
                    <a:pt x="541" y="30"/>
                  </a:lnTo>
                  <a:lnTo>
                    <a:pt x="541" y="15"/>
                  </a:lnTo>
                  <a:close/>
                </a:path>
              </a:pathLst>
            </a:custGeom>
            <a:solidFill>
              <a:srgbClr val="000000"/>
            </a:solidFill>
            <a:ln w="9525">
              <a:noFill/>
              <a:round/>
              <a:headEnd/>
              <a:tailEnd/>
            </a:ln>
          </p:spPr>
          <p:txBody>
            <a:bodyPr/>
            <a:lstStyle/>
            <a:p>
              <a:pPr>
                <a:buNone/>
              </a:pPr>
              <a:endParaRPr lang="en-US"/>
            </a:p>
          </p:txBody>
        </p:sp>
        <p:sp>
          <p:nvSpPr>
            <p:cNvPr id="57481" name="Freeform 125"/>
            <p:cNvSpPr>
              <a:spLocks/>
            </p:cNvSpPr>
            <p:nvPr/>
          </p:nvSpPr>
          <p:spPr bwMode="auto">
            <a:xfrm>
              <a:off x="3932" y="2131"/>
              <a:ext cx="139" cy="139"/>
            </a:xfrm>
            <a:custGeom>
              <a:avLst/>
              <a:gdLst>
                <a:gd name="T0" fmla="*/ 131 w 557"/>
                <a:gd name="T1" fmla="*/ 0 h 556"/>
                <a:gd name="T2" fmla="*/ 131 w 557"/>
                <a:gd name="T3" fmla="*/ 0 h 556"/>
                <a:gd name="T4" fmla="*/ 131 w 557"/>
                <a:gd name="T5" fmla="*/ 13 h 556"/>
                <a:gd name="T6" fmla="*/ 129 w 557"/>
                <a:gd name="T7" fmla="*/ 26 h 556"/>
                <a:gd name="T8" fmla="*/ 125 w 557"/>
                <a:gd name="T9" fmla="*/ 39 h 556"/>
                <a:gd name="T10" fmla="*/ 121 w 557"/>
                <a:gd name="T11" fmla="*/ 51 h 556"/>
                <a:gd name="T12" fmla="*/ 115 w 557"/>
                <a:gd name="T13" fmla="*/ 62 h 556"/>
                <a:gd name="T14" fmla="*/ 109 w 557"/>
                <a:gd name="T15" fmla="*/ 73 h 556"/>
                <a:gd name="T16" fmla="*/ 101 w 557"/>
                <a:gd name="T17" fmla="*/ 84 h 556"/>
                <a:gd name="T18" fmla="*/ 93 w 557"/>
                <a:gd name="T19" fmla="*/ 93 h 556"/>
                <a:gd name="T20" fmla="*/ 84 w 557"/>
                <a:gd name="T21" fmla="*/ 101 h 556"/>
                <a:gd name="T22" fmla="*/ 73 w 557"/>
                <a:gd name="T23" fmla="*/ 109 h 556"/>
                <a:gd name="T24" fmla="*/ 62 w 557"/>
                <a:gd name="T25" fmla="*/ 115 h 556"/>
                <a:gd name="T26" fmla="*/ 51 w 557"/>
                <a:gd name="T27" fmla="*/ 121 h 556"/>
                <a:gd name="T28" fmla="*/ 39 w 557"/>
                <a:gd name="T29" fmla="*/ 125 h 556"/>
                <a:gd name="T30" fmla="*/ 26 w 557"/>
                <a:gd name="T31" fmla="*/ 129 h 556"/>
                <a:gd name="T32" fmla="*/ 13 w 557"/>
                <a:gd name="T33" fmla="*/ 131 h 556"/>
                <a:gd name="T34" fmla="*/ 0 w 557"/>
                <a:gd name="T35" fmla="*/ 132 h 556"/>
                <a:gd name="T36" fmla="*/ 0 w 557"/>
                <a:gd name="T37" fmla="*/ 139 h 556"/>
                <a:gd name="T38" fmla="*/ 14 w 557"/>
                <a:gd name="T39" fmla="*/ 138 h 556"/>
                <a:gd name="T40" fmla="*/ 28 w 557"/>
                <a:gd name="T41" fmla="*/ 137 h 556"/>
                <a:gd name="T42" fmla="*/ 41 w 557"/>
                <a:gd name="T43" fmla="*/ 133 h 556"/>
                <a:gd name="T44" fmla="*/ 54 w 557"/>
                <a:gd name="T45" fmla="*/ 128 h 556"/>
                <a:gd name="T46" fmla="*/ 66 w 557"/>
                <a:gd name="T47" fmla="*/ 122 h 556"/>
                <a:gd name="T48" fmla="*/ 78 w 557"/>
                <a:gd name="T49" fmla="*/ 115 h 556"/>
                <a:gd name="T50" fmla="*/ 88 w 557"/>
                <a:gd name="T51" fmla="*/ 107 h 556"/>
                <a:gd name="T52" fmla="*/ 98 w 557"/>
                <a:gd name="T53" fmla="*/ 98 h 556"/>
                <a:gd name="T54" fmla="*/ 107 w 557"/>
                <a:gd name="T55" fmla="*/ 88 h 556"/>
                <a:gd name="T56" fmla="*/ 115 w 557"/>
                <a:gd name="T57" fmla="*/ 78 h 556"/>
                <a:gd name="T58" fmla="*/ 122 w 557"/>
                <a:gd name="T59" fmla="*/ 66 h 556"/>
                <a:gd name="T60" fmla="*/ 128 w 557"/>
                <a:gd name="T61" fmla="*/ 54 h 556"/>
                <a:gd name="T62" fmla="*/ 133 w 557"/>
                <a:gd name="T63" fmla="*/ 41 h 556"/>
                <a:gd name="T64" fmla="*/ 136 w 557"/>
                <a:gd name="T65" fmla="*/ 28 h 556"/>
                <a:gd name="T66" fmla="*/ 138 w 557"/>
                <a:gd name="T67" fmla="*/ 14 h 556"/>
                <a:gd name="T68" fmla="*/ 139 w 557"/>
                <a:gd name="T69" fmla="*/ 0 h 556"/>
                <a:gd name="T70" fmla="*/ 139 w 557"/>
                <a:gd name="T71" fmla="*/ 0 h 556"/>
                <a:gd name="T72" fmla="*/ 131 w 557"/>
                <a:gd name="T73" fmla="*/ 0 h 5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7"/>
                <a:gd name="T112" fmla="*/ 0 h 556"/>
                <a:gd name="T113" fmla="*/ 557 w 557"/>
                <a:gd name="T114" fmla="*/ 556 h 5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7" h="556">
                  <a:moveTo>
                    <a:pt x="526" y="0"/>
                  </a:moveTo>
                  <a:lnTo>
                    <a:pt x="526" y="0"/>
                  </a:lnTo>
                  <a:lnTo>
                    <a:pt x="523" y="54"/>
                  </a:lnTo>
                  <a:lnTo>
                    <a:pt x="515" y="105"/>
                  </a:lnTo>
                  <a:lnTo>
                    <a:pt x="502" y="156"/>
                  </a:lnTo>
                  <a:lnTo>
                    <a:pt x="485" y="205"/>
                  </a:lnTo>
                  <a:lnTo>
                    <a:pt x="462" y="250"/>
                  </a:lnTo>
                  <a:lnTo>
                    <a:pt x="435" y="293"/>
                  </a:lnTo>
                  <a:lnTo>
                    <a:pt x="405" y="335"/>
                  </a:lnTo>
                  <a:lnTo>
                    <a:pt x="371" y="371"/>
                  </a:lnTo>
                  <a:lnTo>
                    <a:pt x="335" y="405"/>
                  </a:lnTo>
                  <a:lnTo>
                    <a:pt x="294" y="435"/>
                  </a:lnTo>
                  <a:lnTo>
                    <a:pt x="250" y="462"/>
                  </a:lnTo>
                  <a:lnTo>
                    <a:pt x="205" y="485"/>
                  </a:lnTo>
                  <a:lnTo>
                    <a:pt x="156" y="502"/>
                  </a:lnTo>
                  <a:lnTo>
                    <a:pt x="105" y="515"/>
                  </a:lnTo>
                  <a:lnTo>
                    <a:pt x="54" y="523"/>
                  </a:lnTo>
                  <a:lnTo>
                    <a:pt x="0" y="526"/>
                  </a:lnTo>
                  <a:lnTo>
                    <a:pt x="0" y="556"/>
                  </a:lnTo>
                  <a:lnTo>
                    <a:pt x="56" y="553"/>
                  </a:lnTo>
                  <a:lnTo>
                    <a:pt x="112" y="546"/>
                  </a:lnTo>
                  <a:lnTo>
                    <a:pt x="165" y="530"/>
                  </a:lnTo>
                  <a:lnTo>
                    <a:pt x="216" y="513"/>
                  </a:lnTo>
                  <a:lnTo>
                    <a:pt x="265" y="488"/>
                  </a:lnTo>
                  <a:lnTo>
                    <a:pt x="311" y="461"/>
                  </a:lnTo>
                  <a:lnTo>
                    <a:pt x="354" y="429"/>
                  </a:lnTo>
                  <a:lnTo>
                    <a:pt x="393" y="393"/>
                  </a:lnTo>
                  <a:lnTo>
                    <a:pt x="429" y="354"/>
                  </a:lnTo>
                  <a:lnTo>
                    <a:pt x="461" y="311"/>
                  </a:lnTo>
                  <a:lnTo>
                    <a:pt x="488" y="265"/>
                  </a:lnTo>
                  <a:lnTo>
                    <a:pt x="513" y="216"/>
                  </a:lnTo>
                  <a:lnTo>
                    <a:pt x="531" y="165"/>
                  </a:lnTo>
                  <a:lnTo>
                    <a:pt x="546" y="112"/>
                  </a:lnTo>
                  <a:lnTo>
                    <a:pt x="553" y="56"/>
                  </a:lnTo>
                  <a:lnTo>
                    <a:pt x="557" y="0"/>
                  </a:lnTo>
                  <a:lnTo>
                    <a:pt x="526" y="0"/>
                  </a:lnTo>
                  <a:close/>
                </a:path>
              </a:pathLst>
            </a:custGeom>
            <a:solidFill>
              <a:srgbClr val="000000"/>
            </a:solidFill>
            <a:ln w="9525">
              <a:noFill/>
              <a:round/>
              <a:headEnd/>
              <a:tailEnd/>
            </a:ln>
          </p:spPr>
          <p:txBody>
            <a:bodyPr/>
            <a:lstStyle/>
            <a:p>
              <a:pPr>
                <a:buNone/>
              </a:pPr>
              <a:endParaRPr lang="en-US"/>
            </a:p>
          </p:txBody>
        </p:sp>
        <p:sp>
          <p:nvSpPr>
            <p:cNvPr id="57482" name="Freeform 126"/>
            <p:cNvSpPr>
              <a:spLocks/>
            </p:cNvSpPr>
            <p:nvPr/>
          </p:nvSpPr>
          <p:spPr bwMode="auto">
            <a:xfrm>
              <a:off x="3932" y="1992"/>
              <a:ext cx="139" cy="139"/>
            </a:xfrm>
            <a:custGeom>
              <a:avLst/>
              <a:gdLst>
                <a:gd name="T0" fmla="*/ 0 w 557"/>
                <a:gd name="T1" fmla="*/ 7 h 556"/>
                <a:gd name="T2" fmla="*/ 13 w 557"/>
                <a:gd name="T3" fmla="*/ 8 h 556"/>
                <a:gd name="T4" fmla="*/ 26 w 557"/>
                <a:gd name="T5" fmla="*/ 10 h 556"/>
                <a:gd name="T6" fmla="*/ 39 w 557"/>
                <a:gd name="T7" fmla="*/ 13 h 556"/>
                <a:gd name="T8" fmla="*/ 51 w 557"/>
                <a:gd name="T9" fmla="*/ 18 h 556"/>
                <a:gd name="T10" fmla="*/ 62 w 557"/>
                <a:gd name="T11" fmla="*/ 23 h 556"/>
                <a:gd name="T12" fmla="*/ 73 w 557"/>
                <a:gd name="T13" fmla="*/ 30 h 556"/>
                <a:gd name="T14" fmla="*/ 84 w 557"/>
                <a:gd name="T15" fmla="*/ 38 h 556"/>
                <a:gd name="T16" fmla="*/ 93 w 557"/>
                <a:gd name="T17" fmla="*/ 46 h 556"/>
                <a:gd name="T18" fmla="*/ 101 w 557"/>
                <a:gd name="T19" fmla="*/ 55 h 556"/>
                <a:gd name="T20" fmla="*/ 109 w 557"/>
                <a:gd name="T21" fmla="*/ 66 h 556"/>
                <a:gd name="T22" fmla="*/ 115 w 557"/>
                <a:gd name="T23" fmla="*/ 76 h 556"/>
                <a:gd name="T24" fmla="*/ 121 w 557"/>
                <a:gd name="T25" fmla="*/ 88 h 556"/>
                <a:gd name="T26" fmla="*/ 125 w 557"/>
                <a:gd name="T27" fmla="*/ 100 h 556"/>
                <a:gd name="T28" fmla="*/ 129 w 557"/>
                <a:gd name="T29" fmla="*/ 113 h 556"/>
                <a:gd name="T30" fmla="*/ 131 w 557"/>
                <a:gd name="T31" fmla="*/ 125 h 556"/>
                <a:gd name="T32" fmla="*/ 131 w 557"/>
                <a:gd name="T33" fmla="*/ 139 h 556"/>
                <a:gd name="T34" fmla="*/ 139 w 557"/>
                <a:gd name="T35" fmla="*/ 139 h 556"/>
                <a:gd name="T36" fmla="*/ 138 w 557"/>
                <a:gd name="T37" fmla="*/ 125 h 556"/>
                <a:gd name="T38" fmla="*/ 136 w 557"/>
                <a:gd name="T39" fmla="*/ 111 h 556"/>
                <a:gd name="T40" fmla="*/ 133 w 557"/>
                <a:gd name="T41" fmla="*/ 98 h 556"/>
                <a:gd name="T42" fmla="*/ 128 w 557"/>
                <a:gd name="T43" fmla="*/ 85 h 556"/>
                <a:gd name="T44" fmla="*/ 122 w 557"/>
                <a:gd name="T45" fmla="*/ 73 h 556"/>
                <a:gd name="T46" fmla="*/ 115 w 557"/>
                <a:gd name="T47" fmla="*/ 61 h 556"/>
                <a:gd name="T48" fmla="*/ 107 w 557"/>
                <a:gd name="T49" fmla="*/ 50 h 556"/>
                <a:gd name="T50" fmla="*/ 98 w 557"/>
                <a:gd name="T51" fmla="*/ 41 h 556"/>
                <a:gd name="T52" fmla="*/ 88 w 557"/>
                <a:gd name="T53" fmla="*/ 32 h 556"/>
                <a:gd name="T54" fmla="*/ 78 w 557"/>
                <a:gd name="T55" fmla="*/ 24 h 556"/>
                <a:gd name="T56" fmla="*/ 66 w 557"/>
                <a:gd name="T57" fmla="*/ 17 h 556"/>
                <a:gd name="T58" fmla="*/ 54 w 557"/>
                <a:gd name="T59" fmla="*/ 11 h 556"/>
                <a:gd name="T60" fmla="*/ 41 w 557"/>
                <a:gd name="T61" fmla="*/ 6 h 556"/>
                <a:gd name="T62" fmla="*/ 28 w 557"/>
                <a:gd name="T63" fmla="*/ 3 h 556"/>
                <a:gd name="T64" fmla="*/ 14 w 557"/>
                <a:gd name="T65" fmla="*/ 1 h 556"/>
                <a:gd name="T66" fmla="*/ 0 w 557"/>
                <a:gd name="T67" fmla="*/ 0 h 556"/>
                <a:gd name="T68" fmla="*/ 0 w 557"/>
                <a:gd name="T69" fmla="*/ 7 h 5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57"/>
                <a:gd name="T106" fmla="*/ 0 h 556"/>
                <a:gd name="T107" fmla="*/ 557 w 557"/>
                <a:gd name="T108" fmla="*/ 556 h 5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57" h="556">
                  <a:moveTo>
                    <a:pt x="0" y="30"/>
                  </a:moveTo>
                  <a:lnTo>
                    <a:pt x="54" y="33"/>
                  </a:lnTo>
                  <a:lnTo>
                    <a:pt x="105" y="41"/>
                  </a:lnTo>
                  <a:lnTo>
                    <a:pt x="156" y="54"/>
                  </a:lnTo>
                  <a:lnTo>
                    <a:pt x="205" y="71"/>
                  </a:lnTo>
                  <a:lnTo>
                    <a:pt x="250" y="94"/>
                  </a:lnTo>
                  <a:lnTo>
                    <a:pt x="294" y="121"/>
                  </a:lnTo>
                  <a:lnTo>
                    <a:pt x="335" y="151"/>
                  </a:lnTo>
                  <a:lnTo>
                    <a:pt x="371" y="185"/>
                  </a:lnTo>
                  <a:lnTo>
                    <a:pt x="405" y="222"/>
                  </a:lnTo>
                  <a:lnTo>
                    <a:pt x="435" y="263"/>
                  </a:lnTo>
                  <a:lnTo>
                    <a:pt x="462" y="306"/>
                  </a:lnTo>
                  <a:lnTo>
                    <a:pt x="485" y="352"/>
                  </a:lnTo>
                  <a:lnTo>
                    <a:pt x="502" y="400"/>
                  </a:lnTo>
                  <a:lnTo>
                    <a:pt x="515" y="451"/>
                  </a:lnTo>
                  <a:lnTo>
                    <a:pt x="523" y="502"/>
                  </a:lnTo>
                  <a:lnTo>
                    <a:pt x="526" y="556"/>
                  </a:lnTo>
                  <a:lnTo>
                    <a:pt x="557" y="556"/>
                  </a:lnTo>
                  <a:lnTo>
                    <a:pt x="553" y="500"/>
                  </a:lnTo>
                  <a:lnTo>
                    <a:pt x="546" y="445"/>
                  </a:lnTo>
                  <a:lnTo>
                    <a:pt x="531" y="392"/>
                  </a:lnTo>
                  <a:lnTo>
                    <a:pt x="513" y="341"/>
                  </a:lnTo>
                  <a:lnTo>
                    <a:pt x="488" y="291"/>
                  </a:lnTo>
                  <a:lnTo>
                    <a:pt x="461" y="246"/>
                  </a:lnTo>
                  <a:lnTo>
                    <a:pt x="429" y="202"/>
                  </a:lnTo>
                  <a:lnTo>
                    <a:pt x="393" y="163"/>
                  </a:lnTo>
                  <a:lnTo>
                    <a:pt x="354" y="128"/>
                  </a:lnTo>
                  <a:lnTo>
                    <a:pt x="311" y="95"/>
                  </a:lnTo>
                  <a:lnTo>
                    <a:pt x="265" y="68"/>
                  </a:lnTo>
                  <a:lnTo>
                    <a:pt x="216" y="43"/>
                  </a:lnTo>
                  <a:lnTo>
                    <a:pt x="165" y="26"/>
                  </a:lnTo>
                  <a:lnTo>
                    <a:pt x="112" y="11"/>
                  </a:lnTo>
                  <a:lnTo>
                    <a:pt x="56" y="3"/>
                  </a:lnTo>
                  <a:lnTo>
                    <a:pt x="0" y="0"/>
                  </a:lnTo>
                  <a:lnTo>
                    <a:pt x="0" y="30"/>
                  </a:lnTo>
                  <a:close/>
                </a:path>
              </a:pathLst>
            </a:custGeom>
            <a:solidFill>
              <a:srgbClr val="000000"/>
            </a:solidFill>
            <a:ln w="9525">
              <a:noFill/>
              <a:round/>
              <a:headEnd/>
              <a:tailEnd/>
            </a:ln>
          </p:spPr>
          <p:txBody>
            <a:bodyPr/>
            <a:lstStyle/>
            <a:p>
              <a:pPr>
                <a:buNone/>
              </a:pPr>
              <a:endParaRPr lang="en-US"/>
            </a:p>
          </p:txBody>
        </p:sp>
        <p:sp>
          <p:nvSpPr>
            <p:cNvPr id="57483" name="Freeform 127"/>
            <p:cNvSpPr>
              <a:spLocks/>
            </p:cNvSpPr>
            <p:nvPr/>
          </p:nvSpPr>
          <p:spPr bwMode="auto">
            <a:xfrm>
              <a:off x="3793" y="1992"/>
              <a:ext cx="139" cy="8"/>
            </a:xfrm>
            <a:custGeom>
              <a:avLst/>
              <a:gdLst>
                <a:gd name="T0" fmla="*/ 7 w 556"/>
                <a:gd name="T1" fmla="*/ 4 h 30"/>
                <a:gd name="T2" fmla="*/ 4 w 556"/>
                <a:gd name="T3" fmla="*/ 8 h 30"/>
                <a:gd name="T4" fmla="*/ 139 w 556"/>
                <a:gd name="T5" fmla="*/ 8 h 30"/>
                <a:gd name="T6" fmla="*/ 139 w 556"/>
                <a:gd name="T7" fmla="*/ 0 h 30"/>
                <a:gd name="T8" fmla="*/ 4 w 556"/>
                <a:gd name="T9" fmla="*/ 0 h 30"/>
                <a:gd name="T10" fmla="*/ 0 w 556"/>
                <a:gd name="T11" fmla="*/ 4 h 30"/>
                <a:gd name="T12" fmla="*/ 4 w 556"/>
                <a:gd name="T13" fmla="*/ 0 h 30"/>
                <a:gd name="T14" fmla="*/ 0 w 556"/>
                <a:gd name="T15" fmla="*/ 0 h 30"/>
                <a:gd name="T16" fmla="*/ 0 w 556"/>
                <a:gd name="T17" fmla="*/ 4 h 30"/>
                <a:gd name="T18" fmla="*/ 7 w 556"/>
                <a:gd name="T19" fmla="*/ 4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56"/>
                <a:gd name="T31" fmla="*/ 0 h 30"/>
                <a:gd name="T32" fmla="*/ 556 w 556"/>
                <a:gd name="T33" fmla="*/ 30 h 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56" h="30">
                  <a:moveTo>
                    <a:pt x="30" y="15"/>
                  </a:moveTo>
                  <a:lnTo>
                    <a:pt x="15" y="30"/>
                  </a:lnTo>
                  <a:lnTo>
                    <a:pt x="556" y="30"/>
                  </a:lnTo>
                  <a:lnTo>
                    <a:pt x="556" y="0"/>
                  </a:lnTo>
                  <a:lnTo>
                    <a:pt x="15" y="0"/>
                  </a:lnTo>
                  <a:lnTo>
                    <a:pt x="0" y="15"/>
                  </a:lnTo>
                  <a:lnTo>
                    <a:pt x="15" y="0"/>
                  </a:lnTo>
                  <a:lnTo>
                    <a:pt x="0" y="0"/>
                  </a:lnTo>
                  <a:lnTo>
                    <a:pt x="0" y="15"/>
                  </a:lnTo>
                  <a:lnTo>
                    <a:pt x="30" y="15"/>
                  </a:lnTo>
                  <a:close/>
                </a:path>
              </a:pathLst>
            </a:custGeom>
            <a:solidFill>
              <a:srgbClr val="000000"/>
            </a:solidFill>
            <a:ln w="9525">
              <a:noFill/>
              <a:round/>
              <a:headEnd/>
              <a:tailEnd/>
            </a:ln>
          </p:spPr>
          <p:txBody>
            <a:bodyPr/>
            <a:lstStyle/>
            <a:p>
              <a:pPr>
                <a:buNone/>
              </a:pPr>
              <a:endParaRPr lang="en-US"/>
            </a:p>
          </p:txBody>
        </p:sp>
        <p:sp>
          <p:nvSpPr>
            <p:cNvPr id="57484" name="Freeform 128"/>
            <p:cNvSpPr>
              <a:spLocks/>
            </p:cNvSpPr>
            <p:nvPr/>
          </p:nvSpPr>
          <p:spPr bwMode="auto">
            <a:xfrm>
              <a:off x="3793" y="1996"/>
              <a:ext cx="7" cy="274"/>
            </a:xfrm>
            <a:custGeom>
              <a:avLst/>
              <a:gdLst>
                <a:gd name="T0" fmla="*/ 4 w 30"/>
                <a:gd name="T1" fmla="*/ 267 h 1097"/>
                <a:gd name="T2" fmla="*/ 7 w 30"/>
                <a:gd name="T3" fmla="*/ 270 h 1097"/>
                <a:gd name="T4" fmla="*/ 7 w 30"/>
                <a:gd name="T5" fmla="*/ 0 h 1097"/>
                <a:gd name="T6" fmla="*/ 0 w 30"/>
                <a:gd name="T7" fmla="*/ 0 h 1097"/>
                <a:gd name="T8" fmla="*/ 0 w 30"/>
                <a:gd name="T9" fmla="*/ 270 h 1097"/>
                <a:gd name="T10" fmla="*/ 4 w 30"/>
                <a:gd name="T11" fmla="*/ 274 h 1097"/>
                <a:gd name="T12" fmla="*/ 0 w 30"/>
                <a:gd name="T13" fmla="*/ 270 h 1097"/>
                <a:gd name="T14" fmla="*/ 0 w 30"/>
                <a:gd name="T15" fmla="*/ 274 h 1097"/>
                <a:gd name="T16" fmla="*/ 4 w 30"/>
                <a:gd name="T17" fmla="*/ 274 h 1097"/>
                <a:gd name="T18" fmla="*/ 4 w 30"/>
                <a:gd name="T19" fmla="*/ 267 h 10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1097"/>
                <a:gd name="T32" fmla="*/ 30 w 30"/>
                <a:gd name="T33" fmla="*/ 1097 h 10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1097">
                  <a:moveTo>
                    <a:pt x="15" y="1067"/>
                  </a:moveTo>
                  <a:lnTo>
                    <a:pt x="30" y="1082"/>
                  </a:lnTo>
                  <a:lnTo>
                    <a:pt x="30" y="0"/>
                  </a:lnTo>
                  <a:lnTo>
                    <a:pt x="0" y="0"/>
                  </a:lnTo>
                  <a:lnTo>
                    <a:pt x="0" y="1082"/>
                  </a:lnTo>
                  <a:lnTo>
                    <a:pt x="15" y="1097"/>
                  </a:lnTo>
                  <a:lnTo>
                    <a:pt x="0" y="1082"/>
                  </a:lnTo>
                  <a:lnTo>
                    <a:pt x="0" y="1097"/>
                  </a:lnTo>
                  <a:lnTo>
                    <a:pt x="15" y="1097"/>
                  </a:lnTo>
                  <a:lnTo>
                    <a:pt x="15" y="1067"/>
                  </a:lnTo>
                  <a:close/>
                </a:path>
              </a:pathLst>
            </a:custGeom>
            <a:solidFill>
              <a:srgbClr val="000000"/>
            </a:solidFill>
            <a:ln w="9525">
              <a:noFill/>
              <a:round/>
              <a:headEnd/>
              <a:tailEnd/>
            </a:ln>
          </p:spPr>
          <p:txBody>
            <a:bodyPr/>
            <a:lstStyle/>
            <a:p>
              <a:pPr>
                <a:buNone/>
              </a:pPr>
              <a:endParaRPr lang="en-US"/>
            </a:p>
          </p:txBody>
        </p:sp>
        <p:sp>
          <p:nvSpPr>
            <p:cNvPr id="57485" name="Freeform 129"/>
            <p:cNvSpPr>
              <a:spLocks/>
            </p:cNvSpPr>
            <p:nvPr/>
          </p:nvSpPr>
          <p:spPr bwMode="auto">
            <a:xfrm>
              <a:off x="3797" y="2263"/>
              <a:ext cx="135" cy="7"/>
            </a:xfrm>
            <a:custGeom>
              <a:avLst/>
              <a:gdLst>
                <a:gd name="T0" fmla="*/ 135 w 541"/>
                <a:gd name="T1" fmla="*/ 4 h 30"/>
                <a:gd name="T2" fmla="*/ 135 w 541"/>
                <a:gd name="T3" fmla="*/ 0 h 30"/>
                <a:gd name="T4" fmla="*/ 0 w 541"/>
                <a:gd name="T5" fmla="*/ 0 h 30"/>
                <a:gd name="T6" fmla="*/ 0 w 541"/>
                <a:gd name="T7" fmla="*/ 7 h 30"/>
                <a:gd name="T8" fmla="*/ 135 w 541"/>
                <a:gd name="T9" fmla="*/ 7 h 30"/>
                <a:gd name="T10" fmla="*/ 135 w 541"/>
                <a:gd name="T11" fmla="*/ 4 h 30"/>
                <a:gd name="T12" fmla="*/ 0 60000 65536"/>
                <a:gd name="T13" fmla="*/ 0 60000 65536"/>
                <a:gd name="T14" fmla="*/ 0 60000 65536"/>
                <a:gd name="T15" fmla="*/ 0 60000 65536"/>
                <a:gd name="T16" fmla="*/ 0 60000 65536"/>
                <a:gd name="T17" fmla="*/ 0 60000 65536"/>
                <a:gd name="T18" fmla="*/ 0 w 541"/>
                <a:gd name="T19" fmla="*/ 0 h 30"/>
                <a:gd name="T20" fmla="*/ 541 w 541"/>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541" h="30">
                  <a:moveTo>
                    <a:pt x="541" y="15"/>
                  </a:moveTo>
                  <a:lnTo>
                    <a:pt x="541" y="0"/>
                  </a:lnTo>
                  <a:lnTo>
                    <a:pt x="0" y="0"/>
                  </a:lnTo>
                  <a:lnTo>
                    <a:pt x="0" y="30"/>
                  </a:lnTo>
                  <a:lnTo>
                    <a:pt x="541" y="30"/>
                  </a:lnTo>
                  <a:lnTo>
                    <a:pt x="541" y="15"/>
                  </a:lnTo>
                  <a:close/>
                </a:path>
              </a:pathLst>
            </a:custGeom>
            <a:solidFill>
              <a:srgbClr val="000000"/>
            </a:solidFill>
            <a:ln w="9525">
              <a:noFill/>
              <a:round/>
              <a:headEnd/>
              <a:tailEnd/>
            </a:ln>
          </p:spPr>
          <p:txBody>
            <a:bodyPr/>
            <a:lstStyle/>
            <a:p>
              <a:pPr>
                <a:buNone/>
              </a:pPr>
              <a:endParaRPr lang="en-US"/>
            </a:p>
          </p:txBody>
        </p:sp>
        <p:sp>
          <p:nvSpPr>
            <p:cNvPr id="57486" name="Freeform 130"/>
            <p:cNvSpPr>
              <a:spLocks/>
            </p:cNvSpPr>
            <p:nvPr/>
          </p:nvSpPr>
          <p:spPr bwMode="auto">
            <a:xfrm>
              <a:off x="4506" y="1789"/>
              <a:ext cx="140" cy="158"/>
            </a:xfrm>
            <a:custGeom>
              <a:avLst/>
              <a:gdLst>
                <a:gd name="T0" fmla="*/ 1 w 561"/>
                <a:gd name="T1" fmla="*/ 8 h 630"/>
                <a:gd name="T2" fmla="*/ 0 w 561"/>
                <a:gd name="T3" fmla="*/ 8 h 630"/>
                <a:gd name="T4" fmla="*/ 18 w 561"/>
                <a:gd name="T5" fmla="*/ 15 h 630"/>
                <a:gd name="T6" fmla="*/ 33 w 561"/>
                <a:gd name="T7" fmla="*/ 22 h 630"/>
                <a:gd name="T8" fmla="*/ 47 w 561"/>
                <a:gd name="T9" fmla="*/ 29 h 630"/>
                <a:gd name="T10" fmla="*/ 58 w 561"/>
                <a:gd name="T11" fmla="*/ 36 h 630"/>
                <a:gd name="T12" fmla="*/ 68 w 561"/>
                <a:gd name="T13" fmla="*/ 44 h 630"/>
                <a:gd name="T14" fmla="*/ 77 w 561"/>
                <a:gd name="T15" fmla="*/ 52 h 630"/>
                <a:gd name="T16" fmla="*/ 85 w 561"/>
                <a:gd name="T17" fmla="*/ 59 h 630"/>
                <a:gd name="T18" fmla="*/ 91 w 561"/>
                <a:gd name="T19" fmla="*/ 68 h 630"/>
                <a:gd name="T20" fmla="*/ 97 w 561"/>
                <a:gd name="T21" fmla="*/ 77 h 630"/>
                <a:gd name="T22" fmla="*/ 103 w 561"/>
                <a:gd name="T23" fmla="*/ 86 h 630"/>
                <a:gd name="T24" fmla="*/ 107 w 561"/>
                <a:gd name="T25" fmla="*/ 97 h 630"/>
                <a:gd name="T26" fmla="*/ 112 w 561"/>
                <a:gd name="T27" fmla="*/ 107 h 630"/>
                <a:gd name="T28" fmla="*/ 117 w 561"/>
                <a:gd name="T29" fmla="*/ 119 h 630"/>
                <a:gd name="T30" fmla="*/ 122 w 561"/>
                <a:gd name="T31" fmla="*/ 131 h 630"/>
                <a:gd name="T32" fmla="*/ 127 w 561"/>
                <a:gd name="T33" fmla="*/ 144 h 630"/>
                <a:gd name="T34" fmla="*/ 133 w 561"/>
                <a:gd name="T35" fmla="*/ 158 h 630"/>
                <a:gd name="T36" fmla="*/ 140 w 561"/>
                <a:gd name="T37" fmla="*/ 155 h 630"/>
                <a:gd name="T38" fmla="*/ 134 w 561"/>
                <a:gd name="T39" fmla="*/ 141 h 630"/>
                <a:gd name="T40" fmla="*/ 129 w 561"/>
                <a:gd name="T41" fmla="*/ 128 h 630"/>
                <a:gd name="T42" fmla="*/ 124 w 561"/>
                <a:gd name="T43" fmla="*/ 116 h 630"/>
                <a:gd name="T44" fmla="*/ 119 w 561"/>
                <a:gd name="T45" fmla="*/ 104 h 630"/>
                <a:gd name="T46" fmla="*/ 114 w 561"/>
                <a:gd name="T47" fmla="*/ 94 h 630"/>
                <a:gd name="T48" fmla="*/ 109 w 561"/>
                <a:gd name="T49" fmla="*/ 83 h 630"/>
                <a:gd name="T50" fmla="*/ 104 w 561"/>
                <a:gd name="T51" fmla="*/ 73 h 630"/>
                <a:gd name="T52" fmla="*/ 97 w 561"/>
                <a:gd name="T53" fmla="*/ 64 h 630"/>
                <a:gd name="T54" fmla="*/ 91 w 561"/>
                <a:gd name="T55" fmla="*/ 55 h 630"/>
                <a:gd name="T56" fmla="*/ 83 w 561"/>
                <a:gd name="T57" fmla="*/ 46 h 630"/>
                <a:gd name="T58" fmla="*/ 73 w 561"/>
                <a:gd name="T59" fmla="*/ 38 h 630"/>
                <a:gd name="T60" fmla="*/ 63 w 561"/>
                <a:gd name="T61" fmla="*/ 30 h 630"/>
                <a:gd name="T62" fmla="*/ 51 w 561"/>
                <a:gd name="T63" fmla="*/ 22 h 630"/>
                <a:gd name="T64" fmla="*/ 37 w 561"/>
                <a:gd name="T65" fmla="*/ 15 h 630"/>
                <a:gd name="T66" fmla="*/ 21 w 561"/>
                <a:gd name="T67" fmla="*/ 8 h 630"/>
                <a:gd name="T68" fmla="*/ 3 w 561"/>
                <a:gd name="T69" fmla="*/ 0 h 630"/>
                <a:gd name="T70" fmla="*/ 1 w 561"/>
                <a:gd name="T71" fmla="*/ 0 h 630"/>
                <a:gd name="T72" fmla="*/ 3 w 561"/>
                <a:gd name="T73" fmla="*/ 0 h 630"/>
                <a:gd name="T74" fmla="*/ 2 w 561"/>
                <a:gd name="T75" fmla="*/ 0 h 630"/>
                <a:gd name="T76" fmla="*/ 1 w 561"/>
                <a:gd name="T77" fmla="*/ 0 h 630"/>
                <a:gd name="T78" fmla="*/ 1 w 561"/>
                <a:gd name="T79" fmla="*/ 8 h 6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561"/>
                <a:gd name="T121" fmla="*/ 0 h 630"/>
                <a:gd name="T122" fmla="*/ 561 w 561"/>
                <a:gd name="T123" fmla="*/ 630 h 6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561" h="630">
                  <a:moveTo>
                    <a:pt x="6" y="31"/>
                  </a:moveTo>
                  <a:lnTo>
                    <a:pt x="0" y="30"/>
                  </a:lnTo>
                  <a:lnTo>
                    <a:pt x="72" y="58"/>
                  </a:lnTo>
                  <a:lnTo>
                    <a:pt x="134" y="87"/>
                  </a:lnTo>
                  <a:lnTo>
                    <a:pt x="188" y="115"/>
                  </a:lnTo>
                  <a:lnTo>
                    <a:pt x="234" y="145"/>
                  </a:lnTo>
                  <a:lnTo>
                    <a:pt x="274" y="175"/>
                  </a:lnTo>
                  <a:lnTo>
                    <a:pt x="309" y="206"/>
                  </a:lnTo>
                  <a:lnTo>
                    <a:pt x="339" y="237"/>
                  </a:lnTo>
                  <a:lnTo>
                    <a:pt x="366" y="271"/>
                  </a:lnTo>
                  <a:lnTo>
                    <a:pt x="389" y="307"/>
                  </a:lnTo>
                  <a:lnTo>
                    <a:pt x="411" y="344"/>
                  </a:lnTo>
                  <a:lnTo>
                    <a:pt x="429" y="386"/>
                  </a:lnTo>
                  <a:lnTo>
                    <a:pt x="449" y="428"/>
                  </a:lnTo>
                  <a:lnTo>
                    <a:pt x="468" y="473"/>
                  </a:lnTo>
                  <a:lnTo>
                    <a:pt x="488" y="522"/>
                  </a:lnTo>
                  <a:lnTo>
                    <a:pt x="509" y="574"/>
                  </a:lnTo>
                  <a:lnTo>
                    <a:pt x="533" y="630"/>
                  </a:lnTo>
                  <a:lnTo>
                    <a:pt x="561" y="617"/>
                  </a:lnTo>
                  <a:lnTo>
                    <a:pt x="537" y="563"/>
                  </a:lnTo>
                  <a:lnTo>
                    <a:pt x="516" y="511"/>
                  </a:lnTo>
                  <a:lnTo>
                    <a:pt x="496" y="462"/>
                  </a:lnTo>
                  <a:lnTo>
                    <a:pt x="477" y="415"/>
                  </a:lnTo>
                  <a:lnTo>
                    <a:pt x="457" y="373"/>
                  </a:lnTo>
                  <a:lnTo>
                    <a:pt x="437" y="331"/>
                  </a:lnTo>
                  <a:lnTo>
                    <a:pt x="415" y="291"/>
                  </a:lnTo>
                  <a:lnTo>
                    <a:pt x="390" y="254"/>
                  </a:lnTo>
                  <a:lnTo>
                    <a:pt x="363" y="218"/>
                  </a:lnTo>
                  <a:lnTo>
                    <a:pt x="331" y="184"/>
                  </a:lnTo>
                  <a:lnTo>
                    <a:pt x="294" y="151"/>
                  </a:lnTo>
                  <a:lnTo>
                    <a:pt x="252" y="119"/>
                  </a:lnTo>
                  <a:lnTo>
                    <a:pt x="203" y="89"/>
                  </a:lnTo>
                  <a:lnTo>
                    <a:pt x="147" y="59"/>
                  </a:lnTo>
                  <a:lnTo>
                    <a:pt x="83" y="30"/>
                  </a:lnTo>
                  <a:lnTo>
                    <a:pt x="11" y="1"/>
                  </a:lnTo>
                  <a:lnTo>
                    <a:pt x="6" y="0"/>
                  </a:lnTo>
                  <a:lnTo>
                    <a:pt x="11" y="1"/>
                  </a:lnTo>
                  <a:lnTo>
                    <a:pt x="9" y="0"/>
                  </a:lnTo>
                  <a:lnTo>
                    <a:pt x="6" y="0"/>
                  </a:lnTo>
                  <a:lnTo>
                    <a:pt x="6" y="31"/>
                  </a:lnTo>
                  <a:close/>
                </a:path>
              </a:pathLst>
            </a:custGeom>
            <a:solidFill>
              <a:srgbClr val="000000"/>
            </a:solidFill>
            <a:ln w="9525">
              <a:noFill/>
              <a:round/>
              <a:headEnd/>
              <a:tailEnd/>
            </a:ln>
          </p:spPr>
          <p:txBody>
            <a:bodyPr/>
            <a:lstStyle/>
            <a:p>
              <a:pPr>
                <a:buNone/>
              </a:pPr>
              <a:endParaRPr lang="en-US"/>
            </a:p>
          </p:txBody>
        </p:sp>
        <p:sp>
          <p:nvSpPr>
            <p:cNvPr id="57487" name="Freeform 131"/>
            <p:cNvSpPr>
              <a:spLocks/>
            </p:cNvSpPr>
            <p:nvPr/>
          </p:nvSpPr>
          <p:spPr bwMode="auto">
            <a:xfrm>
              <a:off x="4363" y="1789"/>
              <a:ext cx="144" cy="8"/>
            </a:xfrm>
            <a:custGeom>
              <a:avLst/>
              <a:gdLst>
                <a:gd name="T0" fmla="*/ 11 w 575"/>
                <a:gd name="T1" fmla="*/ 2 h 31"/>
                <a:gd name="T2" fmla="*/ 9 w 575"/>
                <a:gd name="T3" fmla="*/ 8 h 31"/>
                <a:gd name="T4" fmla="*/ 144 w 575"/>
                <a:gd name="T5" fmla="*/ 8 h 31"/>
                <a:gd name="T6" fmla="*/ 144 w 575"/>
                <a:gd name="T7" fmla="*/ 0 h 31"/>
                <a:gd name="T8" fmla="*/ 9 w 575"/>
                <a:gd name="T9" fmla="*/ 0 h 31"/>
                <a:gd name="T10" fmla="*/ 6 w 575"/>
                <a:gd name="T11" fmla="*/ 6 h 31"/>
                <a:gd name="T12" fmla="*/ 9 w 575"/>
                <a:gd name="T13" fmla="*/ 0 h 31"/>
                <a:gd name="T14" fmla="*/ 0 w 575"/>
                <a:gd name="T15" fmla="*/ 0 h 31"/>
                <a:gd name="T16" fmla="*/ 6 w 575"/>
                <a:gd name="T17" fmla="*/ 6 h 31"/>
                <a:gd name="T18" fmla="*/ 11 w 575"/>
                <a:gd name="T19" fmla="*/ 2 h 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5"/>
                <a:gd name="T31" fmla="*/ 0 h 31"/>
                <a:gd name="T32" fmla="*/ 575 w 575"/>
                <a:gd name="T33" fmla="*/ 31 h 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5" h="31">
                  <a:moveTo>
                    <a:pt x="44" y="6"/>
                  </a:moveTo>
                  <a:lnTo>
                    <a:pt x="34" y="31"/>
                  </a:lnTo>
                  <a:lnTo>
                    <a:pt x="575" y="31"/>
                  </a:lnTo>
                  <a:lnTo>
                    <a:pt x="575" y="0"/>
                  </a:lnTo>
                  <a:lnTo>
                    <a:pt x="34" y="0"/>
                  </a:lnTo>
                  <a:lnTo>
                    <a:pt x="23" y="25"/>
                  </a:lnTo>
                  <a:lnTo>
                    <a:pt x="34" y="0"/>
                  </a:lnTo>
                  <a:lnTo>
                    <a:pt x="0" y="0"/>
                  </a:lnTo>
                  <a:lnTo>
                    <a:pt x="23" y="25"/>
                  </a:lnTo>
                  <a:lnTo>
                    <a:pt x="44" y="6"/>
                  </a:lnTo>
                  <a:close/>
                </a:path>
              </a:pathLst>
            </a:custGeom>
            <a:solidFill>
              <a:srgbClr val="000000"/>
            </a:solidFill>
            <a:ln w="9525">
              <a:noFill/>
              <a:round/>
              <a:headEnd/>
              <a:tailEnd/>
            </a:ln>
          </p:spPr>
          <p:txBody>
            <a:bodyPr/>
            <a:lstStyle/>
            <a:p>
              <a:pPr>
                <a:buNone/>
              </a:pPr>
              <a:endParaRPr lang="en-US"/>
            </a:p>
          </p:txBody>
        </p:sp>
        <p:sp>
          <p:nvSpPr>
            <p:cNvPr id="57488" name="Freeform 132"/>
            <p:cNvSpPr>
              <a:spLocks/>
            </p:cNvSpPr>
            <p:nvPr/>
          </p:nvSpPr>
          <p:spPr bwMode="auto">
            <a:xfrm>
              <a:off x="4369" y="1791"/>
              <a:ext cx="74" cy="154"/>
            </a:xfrm>
            <a:custGeom>
              <a:avLst/>
              <a:gdLst>
                <a:gd name="T0" fmla="*/ 74 w 296"/>
                <a:gd name="T1" fmla="*/ 154 h 618"/>
                <a:gd name="T2" fmla="*/ 74 w 296"/>
                <a:gd name="T3" fmla="*/ 154 h 618"/>
                <a:gd name="T4" fmla="*/ 74 w 296"/>
                <a:gd name="T5" fmla="*/ 144 h 618"/>
                <a:gd name="T6" fmla="*/ 73 w 296"/>
                <a:gd name="T7" fmla="*/ 135 h 618"/>
                <a:gd name="T8" fmla="*/ 71 w 296"/>
                <a:gd name="T9" fmla="*/ 124 h 618"/>
                <a:gd name="T10" fmla="*/ 68 w 296"/>
                <a:gd name="T11" fmla="*/ 114 h 618"/>
                <a:gd name="T12" fmla="*/ 65 w 296"/>
                <a:gd name="T13" fmla="*/ 104 h 618"/>
                <a:gd name="T14" fmla="*/ 61 w 296"/>
                <a:gd name="T15" fmla="*/ 93 h 618"/>
                <a:gd name="T16" fmla="*/ 57 w 296"/>
                <a:gd name="T17" fmla="*/ 83 h 618"/>
                <a:gd name="T18" fmla="*/ 53 w 296"/>
                <a:gd name="T19" fmla="*/ 73 h 618"/>
                <a:gd name="T20" fmla="*/ 47 w 296"/>
                <a:gd name="T21" fmla="*/ 63 h 618"/>
                <a:gd name="T22" fmla="*/ 42 w 296"/>
                <a:gd name="T23" fmla="*/ 52 h 618"/>
                <a:gd name="T24" fmla="*/ 37 w 296"/>
                <a:gd name="T25" fmla="*/ 43 h 618"/>
                <a:gd name="T26" fmla="*/ 31 w 296"/>
                <a:gd name="T27" fmla="*/ 33 h 618"/>
                <a:gd name="T28" fmla="*/ 24 w 296"/>
                <a:gd name="T29" fmla="*/ 24 h 618"/>
                <a:gd name="T30" fmla="*/ 18 w 296"/>
                <a:gd name="T31" fmla="*/ 16 h 618"/>
                <a:gd name="T32" fmla="*/ 12 w 296"/>
                <a:gd name="T33" fmla="*/ 7 h 618"/>
                <a:gd name="T34" fmla="*/ 5 w 296"/>
                <a:gd name="T35" fmla="*/ 0 h 618"/>
                <a:gd name="T36" fmla="*/ 0 w 296"/>
                <a:gd name="T37" fmla="*/ 5 h 618"/>
                <a:gd name="T38" fmla="*/ 6 w 296"/>
                <a:gd name="T39" fmla="*/ 12 h 618"/>
                <a:gd name="T40" fmla="*/ 12 w 296"/>
                <a:gd name="T41" fmla="*/ 20 h 618"/>
                <a:gd name="T42" fmla="*/ 18 w 296"/>
                <a:gd name="T43" fmla="*/ 28 h 618"/>
                <a:gd name="T44" fmla="*/ 24 w 296"/>
                <a:gd name="T45" fmla="*/ 37 h 618"/>
                <a:gd name="T46" fmla="*/ 30 w 296"/>
                <a:gd name="T47" fmla="*/ 46 h 618"/>
                <a:gd name="T48" fmla="*/ 36 w 296"/>
                <a:gd name="T49" fmla="*/ 56 h 618"/>
                <a:gd name="T50" fmla="*/ 41 w 296"/>
                <a:gd name="T51" fmla="*/ 66 h 618"/>
                <a:gd name="T52" fmla="*/ 46 w 296"/>
                <a:gd name="T53" fmla="*/ 76 h 618"/>
                <a:gd name="T54" fmla="*/ 50 w 296"/>
                <a:gd name="T55" fmla="*/ 86 h 618"/>
                <a:gd name="T56" fmla="*/ 54 w 296"/>
                <a:gd name="T57" fmla="*/ 96 h 618"/>
                <a:gd name="T58" fmla="*/ 58 w 296"/>
                <a:gd name="T59" fmla="*/ 106 h 618"/>
                <a:gd name="T60" fmla="*/ 61 w 296"/>
                <a:gd name="T61" fmla="*/ 116 h 618"/>
                <a:gd name="T62" fmla="*/ 63 w 296"/>
                <a:gd name="T63" fmla="*/ 126 h 618"/>
                <a:gd name="T64" fmla="*/ 65 w 296"/>
                <a:gd name="T65" fmla="*/ 136 h 618"/>
                <a:gd name="T66" fmla="*/ 66 w 296"/>
                <a:gd name="T67" fmla="*/ 145 h 618"/>
                <a:gd name="T68" fmla="*/ 67 w 296"/>
                <a:gd name="T69" fmla="*/ 154 h 618"/>
                <a:gd name="T70" fmla="*/ 67 w 296"/>
                <a:gd name="T71" fmla="*/ 154 h 618"/>
                <a:gd name="T72" fmla="*/ 74 w 296"/>
                <a:gd name="T73" fmla="*/ 154 h 618"/>
                <a:gd name="T74" fmla="*/ 74 w 296"/>
                <a:gd name="T75" fmla="*/ 154 h 618"/>
                <a:gd name="T76" fmla="*/ 74 w 296"/>
                <a:gd name="T77" fmla="*/ 154 h 61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96"/>
                <a:gd name="T118" fmla="*/ 0 h 618"/>
                <a:gd name="T119" fmla="*/ 296 w 296"/>
                <a:gd name="T120" fmla="*/ 618 h 61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96" h="618">
                  <a:moveTo>
                    <a:pt x="296" y="618"/>
                  </a:moveTo>
                  <a:lnTo>
                    <a:pt x="296" y="618"/>
                  </a:lnTo>
                  <a:lnTo>
                    <a:pt x="295" y="579"/>
                  </a:lnTo>
                  <a:lnTo>
                    <a:pt x="290" y="540"/>
                  </a:lnTo>
                  <a:lnTo>
                    <a:pt x="283" y="499"/>
                  </a:lnTo>
                  <a:lnTo>
                    <a:pt x="273" y="457"/>
                  </a:lnTo>
                  <a:lnTo>
                    <a:pt x="260" y="416"/>
                  </a:lnTo>
                  <a:lnTo>
                    <a:pt x="245" y="374"/>
                  </a:lnTo>
                  <a:lnTo>
                    <a:pt x="229" y="333"/>
                  </a:lnTo>
                  <a:lnTo>
                    <a:pt x="211" y="291"/>
                  </a:lnTo>
                  <a:lnTo>
                    <a:pt x="190" y="251"/>
                  </a:lnTo>
                  <a:lnTo>
                    <a:pt x="169" y="210"/>
                  </a:lnTo>
                  <a:lnTo>
                    <a:pt x="146" y="171"/>
                  </a:lnTo>
                  <a:lnTo>
                    <a:pt x="123" y="133"/>
                  </a:lnTo>
                  <a:lnTo>
                    <a:pt x="97" y="97"/>
                  </a:lnTo>
                  <a:lnTo>
                    <a:pt x="73" y="63"/>
                  </a:lnTo>
                  <a:lnTo>
                    <a:pt x="47" y="30"/>
                  </a:lnTo>
                  <a:lnTo>
                    <a:pt x="21" y="0"/>
                  </a:lnTo>
                  <a:lnTo>
                    <a:pt x="0" y="19"/>
                  </a:lnTo>
                  <a:lnTo>
                    <a:pt x="24" y="50"/>
                  </a:lnTo>
                  <a:lnTo>
                    <a:pt x="49" y="80"/>
                  </a:lnTo>
                  <a:lnTo>
                    <a:pt x="73" y="114"/>
                  </a:lnTo>
                  <a:lnTo>
                    <a:pt x="97" y="150"/>
                  </a:lnTo>
                  <a:lnTo>
                    <a:pt x="120" y="186"/>
                  </a:lnTo>
                  <a:lnTo>
                    <a:pt x="143" y="225"/>
                  </a:lnTo>
                  <a:lnTo>
                    <a:pt x="164" y="264"/>
                  </a:lnTo>
                  <a:lnTo>
                    <a:pt x="183" y="304"/>
                  </a:lnTo>
                  <a:lnTo>
                    <a:pt x="201" y="344"/>
                  </a:lnTo>
                  <a:lnTo>
                    <a:pt x="217" y="385"/>
                  </a:lnTo>
                  <a:lnTo>
                    <a:pt x="231" y="425"/>
                  </a:lnTo>
                  <a:lnTo>
                    <a:pt x="244" y="466"/>
                  </a:lnTo>
                  <a:lnTo>
                    <a:pt x="253" y="505"/>
                  </a:lnTo>
                  <a:lnTo>
                    <a:pt x="260" y="544"/>
                  </a:lnTo>
                  <a:lnTo>
                    <a:pt x="265" y="581"/>
                  </a:lnTo>
                  <a:lnTo>
                    <a:pt x="266" y="618"/>
                  </a:lnTo>
                  <a:lnTo>
                    <a:pt x="296" y="618"/>
                  </a:lnTo>
                  <a:close/>
                </a:path>
              </a:pathLst>
            </a:custGeom>
            <a:solidFill>
              <a:srgbClr val="000000"/>
            </a:solidFill>
            <a:ln w="9525">
              <a:noFill/>
              <a:round/>
              <a:headEnd/>
              <a:tailEnd/>
            </a:ln>
          </p:spPr>
          <p:txBody>
            <a:bodyPr/>
            <a:lstStyle/>
            <a:p>
              <a:pPr>
                <a:buNone/>
              </a:pPr>
              <a:endParaRPr lang="en-US"/>
            </a:p>
          </p:txBody>
        </p:sp>
        <p:sp>
          <p:nvSpPr>
            <p:cNvPr id="57489" name="Freeform 133"/>
            <p:cNvSpPr>
              <a:spLocks/>
            </p:cNvSpPr>
            <p:nvPr/>
          </p:nvSpPr>
          <p:spPr bwMode="auto">
            <a:xfrm>
              <a:off x="4363" y="1945"/>
              <a:ext cx="80" cy="156"/>
            </a:xfrm>
            <a:custGeom>
              <a:avLst/>
              <a:gdLst>
                <a:gd name="T0" fmla="*/ 9 w 319"/>
                <a:gd name="T1" fmla="*/ 149 h 624"/>
                <a:gd name="T2" fmla="*/ 11 w 319"/>
                <a:gd name="T3" fmla="*/ 155 h 624"/>
                <a:gd name="T4" fmla="*/ 18 w 319"/>
                <a:gd name="T5" fmla="*/ 147 h 624"/>
                <a:gd name="T6" fmla="*/ 24 w 319"/>
                <a:gd name="T7" fmla="*/ 139 h 624"/>
                <a:gd name="T8" fmla="*/ 30 w 319"/>
                <a:gd name="T9" fmla="*/ 130 h 624"/>
                <a:gd name="T10" fmla="*/ 36 w 319"/>
                <a:gd name="T11" fmla="*/ 120 h 624"/>
                <a:gd name="T12" fmla="*/ 42 w 319"/>
                <a:gd name="T13" fmla="*/ 110 h 624"/>
                <a:gd name="T14" fmla="*/ 48 w 319"/>
                <a:gd name="T15" fmla="*/ 100 h 624"/>
                <a:gd name="T16" fmla="*/ 53 w 319"/>
                <a:gd name="T17" fmla="*/ 90 h 624"/>
                <a:gd name="T18" fmla="*/ 58 w 319"/>
                <a:gd name="T19" fmla="*/ 80 h 624"/>
                <a:gd name="T20" fmla="*/ 63 w 319"/>
                <a:gd name="T21" fmla="*/ 69 h 624"/>
                <a:gd name="T22" fmla="*/ 67 w 319"/>
                <a:gd name="T23" fmla="*/ 58 h 624"/>
                <a:gd name="T24" fmla="*/ 70 w 319"/>
                <a:gd name="T25" fmla="*/ 48 h 624"/>
                <a:gd name="T26" fmla="*/ 73 w 319"/>
                <a:gd name="T27" fmla="*/ 38 h 624"/>
                <a:gd name="T28" fmla="*/ 76 w 319"/>
                <a:gd name="T29" fmla="*/ 27 h 624"/>
                <a:gd name="T30" fmla="*/ 78 w 319"/>
                <a:gd name="T31" fmla="*/ 18 h 624"/>
                <a:gd name="T32" fmla="*/ 79 w 319"/>
                <a:gd name="T33" fmla="*/ 9 h 624"/>
                <a:gd name="T34" fmla="*/ 80 w 319"/>
                <a:gd name="T35" fmla="*/ 0 h 624"/>
                <a:gd name="T36" fmla="*/ 72 w 319"/>
                <a:gd name="T37" fmla="*/ 0 h 624"/>
                <a:gd name="T38" fmla="*/ 72 w 319"/>
                <a:gd name="T39" fmla="*/ 8 h 624"/>
                <a:gd name="T40" fmla="*/ 70 w 319"/>
                <a:gd name="T41" fmla="*/ 17 h 624"/>
                <a:gd name="T42" fmla="*/ 69 w 319"/>
                <a:gd name="T43" fmla="*/ 26 h 624"/>
                <a:gd name="T44" fmla="*/ 66 w 319"/>
                <a:gd name="T45" fmla="*/ 36 h 624"/>
                <a:gd name="T46" fmla="*/ 63 w 319"/>
                <a:gd name="T47" fmla="*/ 46 h 624"/>
                <a:gd name="T48" fmla="*/ 60 w 319"/>
                <a:gd name="T49" fmla="*/ 56 h 624"/>
                <a:gd name="T50" fmla="*/ 56 w 319"/>
                <a:gd name="T51" fmla="*/ 66 h 624"/>
                <a:gd name="T52" fmla="*/ 51 w 319"/>
                <a:gd name="T53" fmla="*/ 77 h 624"/>
                <a:gd name="T54" fmla="*/ 46 w 319"/>
                <a:gd name="T55" fmla="*/ 87 h 624"/>
                <a:gd name="T56" fmla="*/ 41 w 319"/>
                <a:gd name="T57" fmla="*/ 97 h 624"/>
                <a:gd name="T58" fmla="*/ 36 w 319"/>
                <a:gd name="T59" fmla="*/ 107 h 624"/>
                <a:gd name="T60" fmla="*/ 30 w 319"/>
                <a:gd name="T61" fmla="*/ 116 h 624"/>
                <a:gd name="T62" fmla="*/ 24 w 319"/>
                <a:gd name="T63" fmla="*/ 125 h 624"/>
                <a:gd name="T64" fmla="*/ 18 w 319"/>
                <a:gd name="T65" fmla="*/ 134 h 624"/>
                <a:gd name="T66" fmla="*/ 12 w 319"/>
                <a:gd name="T67" fmla="*/ 142 h 624"/>
                <a:gd name="T68" fmla="*/ 6 w 319"/>
                <a:gd name="T69" fmla="*/ 150 h 624"/>
                <a:gd name="T70" fmla="*/ 9 w 319"/>
                <a:gd name="T71" fmla="*/ 156 h 624"/>
                <a:gd name="T72" fmla="*/ 6 w 319"/>
                <a:gd name="T73" fmla="*/ 150 h 624"/>
                <a:gd name="T74" fmla="*/ 0 w 319"/>
                <a:gd name="T75" fmla="*/ 156 h 624"/>
                <a:gd name="T76" fmla="*/ 9 w 319"/>
                <a:gd name="T77" fmla="*/ 156 h 624"/>
                <a:gd name="T78" fmla="*/ 9 w 319"/>
                <a:gd name="T79" fmla="*/ 149 h 62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19"/>
                <a:gd name="T121" fmla="*/ 0 h 624"/>
                <a:gd name="T122" fmla="*/ 319 w 319"/>
                <a:gd name="T123" fmla="*/ 624 h 62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19" h="624">
                  <a:moveTo>
                    <a:pt x="34" y="594"/>
                  </a:moveTo>
                  <a:lnTo>
                    <a:pt x="44" y="619"/>
                  </a:lnTo>
                  <a:lnTo>
                    <a:pt x="70" y="588"/>
                  </a:lnTo>
                  <a:lnTo>
                    <a:pt x="95" y="555"/>
                  </a:lnTo>
                  <a:lnTo>
                    <a:pt x="121" y="519"/>
                  </a:lnTo>
                  <a:lnTo>
                    <a:pt x="145" y="481"/>
                  </a:lnTo>
                  <a:lnTo>
                    <a:pt x="169" y="442"/>
                  </a:lnTo>
                  <a:lnTo>
                    <a:pt x="191" y="401"/>
                  </a:lnTo>
                  <a:lnTo>
                    <a:pt x="212" y="360"/>
                  </a:lnTo>
                  <a:lnTo>
                    <a:pt x="232" y="319"/>
                  </a:lnTo>
                  <a:lnTo>
                    <a:pt x="250" y="276"/>
                  </a:lnTo>
                  <a:lnTo>
                    <a:pt x="266" y="233"/>
                  </a:lnTo>
                  <a:lnTo>
                    <a:pt x="280" y="191"/>
                  </a:lnTo>
                  <a:lnTo>
                    <a:pt x="293" y="151"/>
                  </a:lnTo>
                  <a:lnTo>
                    <a:pt x="304" y="110"/>
                  </a:lnTo>
                  <a:lnTo>
                    <a:pt x="312" y="71"/>
                  </a:lnTo>
                  <a:lnTo>
                    <a:pt x="317" y="34"/>
                  </a:lnTo>
                  <a:lnTo>
                    <a:pt x="319" y="0"/>
                  </a:lnTo>
                  <a:lnTo>
                    <a:pt x="289" y="0"/>
                  </a:lnTo>
                  <a:lnTo>
                    <a:pt x="287" y="32"/>
                  </a:lnTo>
                  <a:lnTo>
                    <a:pt x="281" y="67"/>
                  </a:lnTo>
                  <a:lnTo>
                    <a:pt x="274" y="104"/>
                  </a:lnTo>
                  <a:lnTo>
                    <a:pt x="265" y="142"/>
                  </a:lnTo>
                  <a:lnTo>
                    <a:pt x="252" y="183"/>
                  </a:lnTo>
                  <a:lnTo>
                    <a:pt x="238" y="223"/>
                  </a:lnTo>
                  <a:lnTo>
                    <a:pt x="222" y="265"/>
                  </a:lnTo>
                  <a:lnTo>
                    <a:pt x="204" y="306"/>
                  </a:lnTo>
                  <a:lnTo>
                    <a:pt x="184" y="347"/>
                  </a:lnTo>
                  <a:lnTo>
                    <a:pt x="165" y="388"/>
                  </a:lnTo>
                  <a:lnTo>
                    <a:pt x="143" y="427"/>
                  </a:lnTo>
                  <a:lnTo>
                    <a:pt x="119" y="466"/>
                  </a:lnTo>
                  <a:lnTo>
                    <a:pt x="95" y="502"/>
                  </a:lnTo>
                  <a:lnTo>
                    <a:pt x="71" y="537"/>
                  </a:lnTo>
                  <a:lnTo>
                    <a:pt x="47" y="569"/>
                  </a:lnTo>
                  <a:lnTo>
                    <a:pt x="23" y="599"/>
                  </a:lnTo>
                  <a:lnTo>
                    <a:pt x="34" y="624"/>
                  </a:lnTo>
                  <a:lnTo>
                    <a:pt x="23" y="599"/>
                  </a:lnTo>
                  <a:lnTo>
                    <a:pt x="0" y="624"/>
                  </a:lnTo>
                  <a:lnTo>
                    <a:pt x="34" y="624"/>
                  </a:lnTo>
                  <a:lnTo>
                    <a:pt x="34" y="594"/>
                  </a:lnTo>
                  <a:close/>
                </a:path>
              </a:pathLst>
            </a:custGeom>
            <a:solidFill>
              <a:srgbClr val="000000"/>
            </a:solidFill>
            <a:ln w="9525">
              <a:noFill/>
              <a:round/>
              <a:headEnd/>
              <a:tailEnd/>
            </a:ln>
          </p:spPr>
          <p:txBody>
            <a:bodyPr/>
            <a:lstStyle/>
            <a:p>
              <a:pPr>
                <a:buNone/>
              </a:pPr>
              <a:endParaRPr lang="en-US"/>
            </a:p>
          </p:txBody>
        </p:sp>
        <p:sp>
          <p:nvSpPr>
            <p:cNvPr id="57490" name="Freeform 134"/>
            <p:cNvSpPr>
              <a:spLocks/>
            </p:cNvSpPr>
            <p:nvPr/>
          </p:nvSpPr>
          <p:spPr bwMode="auto">
            <a:xfrm>
              <a:off x="4372" y="2094"/>
              <a:ext cx="137" cy="7"/>
            </a:xfrm>
            <a:custGeom>
              <a:avLst/>
              <a:gdLst>
                <a:gd name="T0" fmla="*/ 133 w 548"/>
                <a:gd name="T1" fmla="*/ 0 h 30"/>
                <a:gd name="T2" fmla="*/ 135 w 548"/>
                <a:gd name="T3" fmla="*/ 0 h 30"/>
                <a:gd name="T4" fmla="*/ 127 w 548"/>
                <a:gd name="T5" fmla="*/ 0 h 30"/>
                <a:gd name="T6" fmla="*/ 118 w 548"/>
                <a:gd name="T7" fmla="*/ 0 h 30"/>
                <a:gd name="T8" fmla="*/ 110 w 548"/>
                <a:gd name="T9" fmla="*/ 0 h 30"/>
                <a:gd name="T10" fmla="*/ 101 w 548"/>
                <a:gd name="T11" fmla="*/ 0 h 30"/>
                <a:gd name="T12" fmla="*/ 93 w 548"/>
                <a:gd name="T13" fmla="*/ 0 h 30"/>
                <a:gd name="T14" fmla="*/ 84 w 548"/>
                <a:gd name="T15" fmla="*/ 0 h 30"/>
                <a:gd name="T16" fmla="*/ 76 w 548"/>
                <a:gd name="T17" fmla="*/ 0 h 30"/>
                <a:gd name="T18" fmla="*/ 68 w 548"/>
                <a:gd name="T19" fmla="*/ 0 h 30"/>
                <a:gd name="T20" fmla="*/ 59 w 548"/>
                <a:gd name="T21" fmla="*/ 0 h 30"/>
                <a:gd name="T22" fmla="*/ 50 w 548"/>
                <a:gd name="T23" fmla="*/ 0 h 30"/>
                <a:gd name="T24" fmla="*/ 42 w 548"/>
                <a:gd name="T25" fmla="*/ 0 h 30"/>
                <a:gd name="T26" fmla="*/ 34 w 548"/>
                <a:gd name="T27" fmla="*/ 0 h 30"/>
                <a:gd name="T28" fmla="*/ 25 w 548"/>
                <a:gd name="T29" fmla="*/ 0 h 30"/>
                <a:gd name="T30" fmla="*/ 17 w 548"/>
                <a:gd name="T31" fmla="*/ 0 h 30"/>
                <a:gd name="T32" fmla="*/ 8 w 548"/>
                <a:gd name="T33" fmla="*/ 0 h 30"/>
                <a:gd name="T34" fmla="*/ 0 w 548"/>
                <a:gd name="T35" fmla="*/ 0 h 30"/>
                <a:gd name="T36" fmla="*/ 0 w 548"/>
                <a:gd name="T37" fmla="*/ 7 h 30"/>
                <a:gd name="T38" fmla="*/ 8 w 548"/>
                <a:gd name="T39" fmla="*/ 7 h 30"/>
                <a:gd name="T40" fmla="*/ 17 w 548"/>
                <a:gd name="T41" fmla="*/ 7 h 30"/>
                <a:gd name="T42" fmla="*/ 25 w 548"/>
                <a:gd name="T43" fmla="*/ 7 h 30"/>
                <a:gd name="T44" fmla="*/ 34 w 548"/>
                <a:gd name="T45" fmla="*/ 7 h 30"/>
                <a:gd name="T46" fmla="*/ 42 w 548"/>
                <a:gd name="T47" fmla="*/ 7 h 30"/>
                <a:gd name="T48" fmla="*/ 50 w 548"/>
                <a:gd name="T49" fmla="*/ 7 h 30"/>
                <a:gd name="T50" fmla="*/ 59 w 548"/>
                <a:gd name="T51" fmla="*/ 7 h 30"/>
                <a:gd name="T52" fmla="*/ 68 w 548"/>
                <a:gd name="T53" fmla="*/ 7 h 30"/>
                <a:gd name="T54" fmla="*/ 76 w 548"/>
                <a:gd name="T55" fmla="*/ 7 h 30"/>
                <a:gd name="T56" fmla="*/ 84 w 548"/>
                <a:gd name="T57" fmla="*/ 7 h 30"/>
                <a:gd name="T58" fmla="*/ 93 w 548"/>
                <a:gd name="T59" fmla="*/ 7 h 30"/>
                <a:gd name="T60" fmla="*/ 101 w 548"/>
                <a:gd name="T61" fmla="*/ 7 h 30"/>
                <a:gd name="T62" fmla="*/ 110 w 548"/>
                <a:gd name="T63" fmla="*/ 7 h 30"/>
                <a:gd name="T64" fmla="*/ 118 w 548"/>
                <a:gd name="T65" fmla="*/ 7 h 30"/>
                <a:gd name="T66" fmla="*/ 127 w 548"/>
                <a:gd name="T67" fmla="*/ 7 h 30"/>
                <a:gd name="T68" fmla="*/ 135 w 548"/>
                <a:gd name="T69" fmla="*/ 7 h 30"/>
                <a:gd name="T70" fmla="*/ 137 w 548"/>
                <a:gd name="T71" fmla="*/ 7 h 30"/>
                <a:gd name="T72" fmla="*/ 135 w 548"/>
                <a:gd name="T73" fmla="*/ 7 h 30"/>
                <a:gd name="T74" fmla="*/ 136 w 548"/>
                <a:gd name="T75" fmla="*/ 7 h 30"/>
                <a:gd name="T76" fmla="*/ 137 w 548"/>
                <a:gd name="T77" fmla="*/ 7 h 30"/>
                <a:gd name="T78" fmla="*/ 133 w 548"/>
                <a:gd name="T79" fmla="*/ 0 h 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548"/>
                <a:gd name="T121" fmla="*/ 0 h 30"/>
                <a:gd name="T122" fmla="*/ 548 w 548"/>
                <a:gd name="T123" fmla="*/ 30 h 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548" h="30">
                  <a:moveTo>
                    <a:pt x="533" y="2"/>
                  </a:moveTo>
                  <a:lnTo>
                    <a:pt x="541" y="0"/>
                  </a:lnTo>
                  <a:lnTo>
                    <a:pt x="507" y="0"/>
                  </a:lnTo>
                  <a:lnTo>
                    <a:pt x="473" y="0"/>
                  </a:lnTo>
                  <a:lnTo>
                    <a:pt x="439" y="0"/>
                  </a:lnTo>
                  <a:lnTo>
                    <a:pt x="406" y="0"/>
                  </a:lnTo>
                  <a:lnTo>
                    <a:pt x="371" y="0"/>
                  </a:lnTo>
                  <a:lnTo>
                    <a:pt x="337" y="0"/>
                  </a:lnTo>
                  <a:lnTo>
                    <a:pt x="304" y="0"/>
                  </a:lnTo>
                  <a:lnTo>
                    <a:pt x="270" y="0"/>
                  </a:lnTo>
                  <a:lnTo>
                    <a:pt x="236" y="0"/>
                  </a:lnTo>
                  <a:lnTo>
                    <a:pt x="202" y="0"/>
                  </a:lnTo>
                  <a:lnTo>
                    <a:pt x="168" y="0"/>
                  </a:lnTo>
                  <a:lnTo>
                    <a:pt x="135" y="0"/>
                  </a:lnTo>
                  <a:lnTo>
                    <a:pt x="100" y="0"/>
                  </a:lnTo>
                  <a:lnTo>
                    <a:pt x="67" y="0"/>
                  </a:lnTo>
                  <a:lnTo>
                    <a:pt x="33" y="0"/>
                  </a:lnTo>
                  <a:lnTo>
                    <a:pt x="0" y="0"/>
                  </a:lnTo>
                  <a:lnTo>
                    <a:pt x="0" y="30"/>
                  </a:lnTo>
                  <a:lnTo>
                    <a:pt x="33" y="30"/>
                  </a:lnTo>
                  <a:lnTo>
                    <a:pt x="67" y="30"/>
                  </a:lnTo>
                  <a:lnTo>
                    <a:pt x="100" y="30"/>
                  </a:lnTo>
                  <a:lnTo>
                    <a:pt x="135" y="30"/>
                  </a:lnTo>
                  <a:lnTo>
                    <a:pt x="168" y="30"/>
                  </a:lnTo>
                  <a:lnTo>
                    <a:pt x="202" y="30"/>
                  </a:lnTo>
                  <a:lnTo>
                    <a:pt x="236" y="30"/>
                  </a:lnTo>
                  <a:lnTo>
                    <a:pt x="270" y="30"/>
                  </a:lnTo>
                  <a:lnTo>
                    <a:pt x="304" y="30"/>
                  </a:lnTo>
                  <a:lnTo>
                    <a:pt x="337" y="30"/>
                  </a:lnTo>
                  <a:lnTo>
                    <a:pt x="371" y="30"/>
                  </a:lnTo>
                  <a:lnTo>
                    <a:pt x="406" y="30"/>
                  </a:lnTo>
                  <a:lnTo>
                    <a:pt x="439" y="30"/>
                  </a:lnTo>
                  <a:lnTo>
                    <a:pt x="473" y="30"/>
                  </a:lnTo>
                  <a:lnTo>
                    <a:pt x="507" y="30"/>
                  </a:lnTo>
                  <a:lnTo>
                    <a:pt x="541" y="30"/>
                  </a:lnTo>
                  <a:lnTo>
                    <a:pt x="548" y="28"/>
                  </a:lnTo>
                  <a:lnTo>
                    <a:pt x="541" y="30"/>
                  </a:lnTo>
                  <a:lnTo>
                    <a:pt x="545" y="30"/>
                  </a:lnTo>
                  <a:lnTo>
                    <a:pt x="548" y="28"/>
                  </a:lnTo>
                  <a:lnTo>
                    <a:pt x="533" y="2"/>
                  </a:lnTo>
                  <a:close/>
                </a:path>
              </a:pathLst>
            </a:custGeom>
            <a:solidFill>
              <a:srgbClr val="000000"/>
            </a:solidFill>
            <a:ln w="9525">
              <a:noFill/>
              <a:round/>
              <a:headEnd/>
              <a:tailEnd/>
            </a:ln>
          </p:spPr>
          <p:txBody>
            <a:bodyPr/>
            <a:lstStyle/>
            <a:p>
              <a:pPr>
                <a:buNone/>
              </a:pPr>
              <a:endParaRPr lang="en-US"/>
            </a:p>
          </p:txBody>
        </p:sp>
        <p:sp>
          <p:nvSpPr>
            <p:cNvPr id="57491" name="Freeform 135"/>
            <p:cNvSpPr>
              <a:spLocks/>
            </p:cNvSpPr>
            <p:nvPr/>
          </p:nvSpPr>
          <p:spPr bwMode="auto">
            <a:xfrm>
              <a:off x="4505" y="1944"/>
              <a:ext cx="141" cy="157"/>
            </a:xfrm>
            <a:custGeom>
              <a:avLst/>
              <a:gdLst>
                <a:gd name="T0" fmla="*/ 134 w 563"/>
                <a:gd name="T1" fmla="*/ 0 h 629"/>
                <a:gd name="T2" fmla="*/ 128 w 563"/>
                <a:gd name="T3" fmla="*/ 14 h 629"/>
                <a:gd name="T4" fmla="*/ 121 w 563"/>
                <a:gd name="T5" fmla="*/ 27 h 629"/>
                <a:gd name="T6" fmla="*/ 115 w 563"/>
                <a:gd name="T7" fmla="*/ 39 h 629"/>
                <a:gd name="T8" fmla="*/ 108 w 563"/>
                <a:gd name="T9" fmla="*/ 50 h 629"/>
                <a:gd name="T10" fmla="*/ 101 w 563"/>
                <a:gd name="T11" fmla="*/ 61 h 629"/>
                <a:gd name="T12" fmla="*/ 95 w 563"/>
                <a:gd name="T13" fmla="*/ 71 h 629"/>
                <a:gd name="T14" fmla="*/ 87 w 563"/>
                <a:gd name="T15" fmla="*/ 81 h 629"/>
                <a:gd name="T16" fmla="*/ 80 w 563"/>
                <a:gd name="T17" fmla="*/ 89 h 629"/>
                <a:gd name="T18" fmla="*/ 72 w 563"/>
                <a:gd name="T19" fmla="*/ 98 h 629"/>
                <a:gd name="T20" fmla="*/ 63 w 563"/>
                <a:gd name="T21" fmla="*/ 106 h 629"/>
                <a:gd name="T22" fmla="*/ 54 w 563"/>
                <a:gd name="T23" fmla="*/ 114 h 629"/>
                <a:gd name="T24" fmla="*/ 45 w 563"/>
                <a:gd name="T25" fmla="*/ 122 h 629"/>
                <a:gd name="T26" fmla="*/ 35 w 563"/>
                <a:gd name="T27" fmla="*/ 129 h 629"/>
                <a:gd name="T28" fmla="*/ 24 w 563"/>
                <a:gd name="T29" fmla="*/ 136 h 629"/>
                <a:gd name="T30" fmla="*/ 12 w 563"/>
                <a:gd name="T31" fmla="*/ 144 h 629"/>
                <a:gd name="T32" fmla="*/ 0 w 563"/>
                <a:gd name="T33" fmla="*/ 151 h 629"/>
                <a:gd name="T34" fmla="*/ 4 w 563"/>
                <a:gd name="T35" fmla="*/ 157 h 629"/>
                <a:gd name="T36" fmla="*/ 16 w 563"/>
                <a:gd name="T37" fmla="*/ 150 h 629"/>
                <a:gd name="T38" fmla="*/ 28 w 563"/>
                <a:gd name="T39" fmla="*/ 143 h 629"/>
                <a:gd name="T40" fmla="*/ 39 w 563"/>
                <a:gd name="T41" fmla="*/ 135 h 629"/>
                <a:gd name="T42" fmla="*/ 49 w 563"/>
                <a:gd name="T43" fmla="*/ 128 h 629"/>
                <a:gd name="T44" fmla="*/ 59 w 563"/>
                <a:gd name="T45" fmla="*/ 120 h 629"/>
                <a:gd name="T46" fmla="*/ 68 w 563"/>
                <a:gd name="T47" fmla="*/ 112 h 629"/>
                <a:gd name="T48" fmla="*/ 77 w 563"/>
                <a:gd name="T49" fmla="*/ 104 h 629"/>
                <a:gd name="T50" fmla="*/ 85 w 563"/>
                <a:gd name="T51" fmla="*/ 94 h 629"/>
                <a:gd name="T52" fmla="*/ 93 w 563"/>
                <a:gd name="T53" fmla="*/ 85 h 629"/>
                <a:gd name="T54" fmla="*/ 101 w 563"/>
                <a:gd name="T55" fmla="*/ 75 h 629"/>
                <a:gd name="T56" fmla="*/ 108 w 563"/>
                <a:gd name="T57" fmla="*/ 65 h 629"/>
                <a:gd name="T58" fmla="*/ 115 w 563"/>
                <a:gd name="T59" fmla="*/ 54 h 629"/>
                <a:gd name="T60" fmla="*/ 121 w 563"/>
                <a:gd name="T61" fmla="*/ 43 h 629"/>
                <a:gd name="T62" fmla="*/ 128 w 563"/>
                <a:gd name="T63" fmla="*/ 30 h 629"/>
                <a:gd name="T64" fmla="*/ 135 w 563"/>
                <a:gd name="T65" fmla="*/ 17 h 629"/>
                <a:gd name="T66" fmla="*/ 141 w 563"/>
                <a:gd name="T67" fmla="*/ 3 h 629"/>
                <a:gd name="T68" fmla="*/ 134 w 563"/>
                <a:gd name="T69" fmla="*/ 0 h 62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63"/>
                <a:gd name="T106" fmla="*/ 0 h 629"/>
                <a:gd name="T107" fmla="*/ 563 w 563"/>
                <a:gd name="T108" fmla="*/ 629 h 62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63" h="629">
                  <a:moveTo>
                    <a:pt x="535" y="0"/>
                  </a:moveTo>
                  <a:lnTo>
                    <a:pt x="510" y="55"/>
                  </a:lnTo>
                  <a:lnTo>
                    <a:pt x="485" y="107"/>
                  </a:lnTo>
                  <a:lnTo>
                    <a:pt x="459" y="156"/>
                  </a:lnTo>
                  <a:lnTo>
                    <a:pt x="432" y="201"/>
                  </a:lnTo>
                  <a:lnTo>
                    <a:pt x="405" y="244"/>
                  </a:lnTo>
                  <a:lnTo>
                    <a:pt x="378" y="285"/>
                  </a:lnTo>
                  <a:lnTo>
                    <a:pt x="348" y="323"/>
                  </a:lnTo>
                  <a:lnTo>
                    <a:pt x="318" y="358"/>
                  </a:lnTo>
                  <a:lnTo>
                    <a:pt x="286" y="393"/>
                  </a:lnTo>
                  <a:lnTo>
                    <a:pt x="253" y="425"/>
                  </a:lnTo>
                  <a:lnTo>
                    <a:pt x="217" y="457"/>
                  </a:lnTo>
                  <a:lnTo>
                    <a:pt x="179" y="487"/>
                  </a:lnTo>
                  <a:lnTo>
                    <a:pt x="138" y="517"/>
                  </a:lnTo>
                  <a:lnTo>
                    <a:pt x="94" y="546"/>
                  </a:lnTo>
                  <a:lnTo>
                    <a:pt x="49" y="575"/>
                  </a:lnTo>
                  <a:lnTo>
                    <a:pt x="0" y="603"/>
                  </a:lnTo>
                  <a:lnTo>
                    <a:pt x="15" y="629"/>
                  </a:lnTo>
                  <a:lnTo>
                    <a:pt x="64" y="601"/>
                  </a:lnTo>
                  <a:lnTo>
                    <a:pt x="112" y="572"/>
                  </a:lnTo>
                  <a:lnTo>
                    <a:pt x="155" y="541"/>
                  </a:lnTo>
                  <a:lnTo>
                    <a:pt x="196" y="511"/>
                  </a:lnTo>
                  <a:lnTo>
                    <a:pt x="236" y="481"/>
                  </a:lnTo>
                  <a:lnTo>
                    <a:pt x="272" y="447"/>
                  </a:lnTo>
                  <a:lnTo>
                    <a:pt x="308" y="415"/>
                  </a:lnTo>
                  <a:lnTo>
                    <a:pt x="341" y="378"/>
                  </a:lnTo>
                  <a:lnTo>
                    <a:pt x="372" y="342"/>
                  </a:lnTo>
                  <a:lnTo>
                    <a:pt x="402" y="302"/>
                  </a:lnTo>
                  <a:lnTo>
                    <a:pt x="431" y="261"/>
                  </a:lnTo>
                  <a:lnTo>
                    <a:pt x="458" y="217"/>
                  </a:lnTo>
                  <a:lnTo>
                    <a:pt x="485" y="171"/>
                  </a:lnTo>
                  <a:lnTo>
                    <a:pt x="511" y="120"/>
                  </a:lnTo>
                  <a:lnTo>
                    <a:pt x="538" y="68"/>
                  </a:lnTo>
                  <a:lnTo>
                    <a:pt x="563" y="13"/>
                  </a:lnTo>
                  <a:lnTo>
                    <a:pt x="535" y="0"/>
                  </a:lnTo>
                  <a:close/>
                </a:path>
              </a:pathLst>
            </a:custGeom>
            <a:solidFill>
              <a:srgbClr val="000000"/>
            </a:solidFill>
            <a:ln w="9525">
              <a:noFill/>
              <a:round/>
              <a:headEnd/>
              <a:tailEnd/>
            </a:ln>
          </p:spPr>
          <p:txBody>
            <a:bodyPr/>
            <a:lstStyle/>
            <a:p>
              <a:pPr>
                <a:buNone/>
              </a:pPr>
              <a:endParaRPr lang="en-US"/>
            </a:p>
          </p:txBody>
        </p:sp>
        <p:sp>
          <p:nvSpPr>
            <p:cNvPr id="57492" name="Freeform 136"/>
            <p:cNvSpPr>
              <a:spLocks/>
            </p:cNvSpPr>
            <p:nvPr/>
          </p:nvSpPr>
          <p:spPr bwMode="auto">
            <a:xfrm>
              <a:off x="4645" y="1943"/>
              <a:ext cx="244" cy="7"/>
            </a:xfrm>
            <a:custGeom>
              <a:avLst/>
              <a:gdLst>
                <a:gd name="T0" fmla="*/ 244 w 977"/>
                <a:gd name="T1" fmla="*/ 4 h 30"/>
                <a:gd name="T2" fmla="*/ 244 w 977"/>
                <a:gd name="T3" fmla="*/ 0 h 30"/>
                <a:gd name="T4" fmla="*/ 0 w 977"/>
                <a:gd name="T5" fmla="*/ 0 h 30"/>
                <a:gd name="T6" fmla="*/ 0 w 977"/>
                <a:gd name="T7" fmla="*/ 7 h 30"/>
                <a:gd name="T8" fmla="*/ 244 w 977"/>
                <a:gd name="T9" fmla="*/ 7 h 30"/>
                <a:gd name="T10" fmla="*/ 244 w 977"/>
                <a:gd name="T11" fmla="*/ 4 h 30"/>
                <a:gd name="T12" fmla="*/ 0 60000 65536"/>
                <a:gd name="T13" fmla="*/ 0 60000 65536"/>
                <a:gd name="T14" fmla="*/ 0 60000 65536"/>
                <a:gd name="T15" fmla="*/ 0 60000 65536"/>
                <a:gd name="T16" fmla="*/ 0 60000 65536"/>
                <a:gd name="T17" fmla="*/ 0 60000 65536"/>
                <a:gd name="T18" fmla="*/ 0 w 977"/>
                <a:gd name="T19" fmla="*/ 0 h 30"/>
                <a:gd name="T20" fmla="*/ 977 w 977"/>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977" h="30">
                  <a:moveTo>
                    <a:pt x="977" y="15"/>
                  </a:moveTo>
                  <a:lnTo>
                    <a:pt x="977" y="0"/>
                  </a:lnTo>
                  <a:lnTo>
                    <a:pt x="0" y="0"/>
                  </a:lnTo>
                  <a:lnTo>
                    <a:pt x="0" y="30"/>
                  </a:lnTo>
                  <a:lnTo>
                    <a:pt x="977" y="30"/>
                  </a:lnTo>
                  <a:lnTo>
                    <a:pt x="977" y="15"/>
                  </a:lnTo>
                  <a:close/>
                </a:path>
              </a:pathLst>
            </a:custGeom>
            <a:solidFill>
              <a:srgbClr val="000000"/>
            </a:solidFill>
            <a:ln w="9525">
              <a:noFill/>
              <a:round/>
              <a:headEnd/>
              <a:tailEnd/>
            </a:ln>
          </p:spPr>
          <p:txBody>
            <a:bodyPr/>
            <a:lstStyle/>
            <a:p>
              <a:pPr>
                <a:buNone/>
              </a:pPr>
              <a:endParaRPr lang="en-US"/>
            </a:p>
          </p:txBody>
        </p:sp>
        <p:sp>
          <p:nvSpPr>
            <p:cNvPr id="57493" name="Freeform 137"/>
            <p:cNvSpPr>
              <a:spLocks/>
            </p:cNvSpPr>
            <p:nvPr/>
          </p:nvSpPr>
          <p:spPr bwMode="auto">
            <a:xfrm>
              <a:off x="4863" y="1924"/>
              <a:ext cx="53" cy="45"/>
            </a:xfrm>
            <a:custGeom>
              <a:avLst/>
              <a:gdLst>
                <a:gd name="T0" fmla="*/ 53 w 212"/>
                <a:gd name="T1" fmla="*/ 23 h 182"/>
                <a:gd name="T2" fmla="*/ 53 w 212"/>
                <a:gd name="T3" fmla="*/ 23 h 182"/>
                <a:gd name="T4" fmla="*/ 0 w 212"/>
                <a:gd name="T5" fmla="*/ 0 h 182"/>
                <a:gd name="T6" fmla="*/ 0 w 212"/>
                <a:gd name="T7" fmla="*/ 0 h 182"/>
                <a:gd name="T8" fmla="*/ 1 w 212"/>
                <a:gd name="T9" fmla="*/ 1 h 182"/>
                <a:gd name="T10" fmla="*/ 1 w 212"/>
                <a:gd name="T11" fmla="*/ 3 h 182"/>
                <a:gd name="T12" fmla="*/ 2 w 212"/>
                <a:gd name="T13" fmla="*/ 4 h 182"/>
                <a:gd name="T14" fmla="*/ 2 w 212"/>
                <a:gd name="T15" fmla="*/ 6 h 182"/>
                <a:gd name="T16" fmla="*/ 3 w 212"/>
                <a:gd name="T17" fmla="*/ 7 h 182"/>
                <a:gd name="T18" fmla="*/ 3 w 212"/>
                <a:gd name="T19" fmla="*/ 8 h 182"/>
                <a:gd name="T20" fmla="*/ 4 w 212"/>
                <a:gd name="T21" fmla="*/ 10 h 182"/>
                <a:gd name="T22" fmla="*/ 4 w 212"/>
                <a:gd name="T23" fmla="*/ 11 h 182"/>
                <a:gd name="T24" fmla="*/ 5 w 212"/>
                <a:gd name="T25" fmla="*/ 13 h 182"/>
                <a:gd name="T26" fmla="*/ 5 w 212"/>
                <a:gd name="T27" fmla="*/ 14 h 182"/>
                <a:gd name="T28" fmla="*/ 5 w 212"/>
                <a:gd name="T29" fmla="*/ 16 h 182"/>
                <a:gd name="T30" fmla="*/ 5 w 212"/>
                <a:gd name="T31" fmla="*/ 17 h 182"/>
                <a:gd name="T32" fmla="*/ 5 w 212"/>
                <a:gd name="T33" fmla="*/ 18 h 182"/>
                <a:gd name="T34" fmla="*/ 6 w 212"/>
                <a:gd name="T35" fmla="*/ 20 h 182"/>
                <a:gd name="T36" fmla="*/ 6 w 212"/>
                <a:gd name="T37" fmla="*/ 21 h 182"/>
                <a:gd name="T38" fmla="*/ 6 w 212"/>
                <a:gd name="T39" fmla="*/ 23 h 182"/>
                <a:gd name="T40" fmla="*/ 6 w 212"/>
                <a:gd name="T41" fmla="*/ 24 h 182"/>
                <a:gd name="T42" fmla="*/ 6 w 212"/>
                <a:gd name="T43" fmla="*/ 25 h 182"/>
                <a:gd name="T44" fmla="*/ 5 w 212"/>
                <a:gd name="T45" fmla="*/ 27 h 182"/>
                <a:gd name="T46" fmla="*/ 5 w 212"/>
                <a:gd name="T47" fmla="*/ 28 h 182"/>
                <a:gd name="T48" fmla="*/ 5 w 212"/>
                <a:gd name="T49" fmla="*/ 29 h 182"/>
                <a:gd name="T50" fmla="*/ 5 w 212"/>
                <a:gd name="T51" fmla="*/ 31 h 182"/>
                <a:gd name="T52" fmla="*/ 5 w 212"/>
                <a:gd name="T53" fmla="*/ 32 h 182"/>
                <a:gd name="T54" fmla="*/ 4 w 212"/>
                <a:gd name="T55" fmla="*/ 34 h 182"/>
                <a:gd name="T56" fmla="*/ 4 w 212"/>
                <a:gd name="T57" fmla="*/ 35 h 182"/>
                <a:gd name="T58" fmla="*/ 3 w 212"/>
                <a:gd name="T59" fmla="*/ 36 h 182"/>
                <a:gd name="T60" fmla="*/ 3 w 212"/>
                <a:gd name="T61" fmla="*/ 38 h 182"/>
                <a:gd name="T62" fmla="*/ 2 w 212"/>
                <a:gd name="T63" fmla="*/ 39 h 182"/>
                <a:gd name="T64" fmla="*/ 2 w 212"/>
                <a:gd name="T65" fmla="*/ 41 h 182"/>
                <a:gd name="T66" fmla="*/ 1 w 212"/>
                <a:gd name="T67" fmla="*/ 42 h 182"/>
                <a:gd name="T68" fmla="*/ 1 w 212"/>
                <a:gd name="T69" fmla="*/ 44 h 182"/>
                <a:gd name="T70" fmla="*/ 0 w 212"/>
                <a:gd name="T71" fmla="*/ 45 h 182"/>
                <a:gd name="T72" fmla="*/ 53 w 212"/>
                <a:gd name="T73" fmla="*/ 23 h 182"/>
                <a:gd name="T74" fmla="*/ 53 w 212"/>
                <a:gd name="T75" fmla="*/ 23 h 18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12"/>
                <a:gd name="T115" fmla="*/ 0 h 182"/>
                <a:gd name="T116" fmla="*/ 212 w 212"/>
                <a:gd name="T117" fmla="*/ 182 h 18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12" h="182">
                  <a:moveTo>
                    <a:pt x="212" y="91"/>
                  </a:moveTo>
                  <a:lnTo>
                    <a:pt x="212" y="91"/>
                  </a:lnTo>
                  <a:lnTo>
                    <a:pt x="0" y="0"/>
                  </a:lnTo>
                  <a:lnTo>
                    <a:pt x="3" y="6"/>
                  </a:lnTo>
                  <a:lnTo>
                    <a:pt x="5" y="11"/>
                  </a:lnTo>
                  <a:lnTo>
                    <a:pt x="7" y="17"/>
                  </a:lnTo>
                  <a:lnTo>
                    <a:pt x="9" y="23"/>
                  </a:lnTo>
                  <a:lnTo>
                    <a:pt x="11" y="28"/>
                  </a:lnTo>
                  <a:lnTo>
                    <a:pt x="14" y="34"/>
                  </a:lnTo>
                  <a:lnTo>
                    <a:pt x="15" y="40"/>
                  </a:lnTo>
                  <a:lnTo>
                    <a:pt x="17" y="46"/>
                  </a:lnTo>
                  <a:lnTo>
                    <a:pt x="18" y="51"/>
                  </a:lnTo>
                  <a:lnTo>
                    <a:pt x="19" y="56"/>
                  </a:lnTo>
                  <a:lnTo>
                    <a:pt x="20" y="63"/>
                  </a:lnTo>
                  <a:lnTo>
                    <a:pt x="21" y="68"/>
                  </a:lnTo>
                  <a:lnTo>
                    <a:pt x="21" y="74"/>
                  </a:lnTo>
                  <a:lnTo>
                    <a:pt x="22" y="79"/>
                  </a:lnTo>
                  <a:lnTo>
                    <a:pt x="22" y="86"/>
                  </a:lnTo>
                  <a:lnTo>
                    <a:pt x="22" y="91"/>
                  </a:lnTo>
                  <a:lnTo>
                    <a:pt x="22" y="96"/>
                  </a:lnTo>
                  <a:lnTo>
                    <a:pt x="22" y="102"/>
                  </a:lnTo>
                  <a:lnTo>
                    <a:pt x="21" y="108"/>
                  </a:lnTo>
                  <a:lnTo>
                    <a:pt x="21" y="114"/>
                  </a:lnTo>
                  <a:lnTo>
                    <a:pt x="20" y="119"/>
                  </a:lnTo>
                  <a:lnTo>
                    <a:pt x="19" y="125"/>
                  </a:lnTo>
                  <a:lnTo>
                    <a:pt x="18" y="131"/>
                  </a:lnTo>
                  <a:lnTo>
                    <a:pt x="17" y="137"/>
                  </a:lnTo>
                  <a:lnTo>
                    <a:pt x="15" y="142"/>
                  </a:lnTo>
                  <a:lnTo>
                    <a:pt x="14" y="147"/>
                  </a:lnTo>
                  <a:lnTo>
                    <a:pt x="11" y="154"/>
                  </a:lnTo>
                  <a:lnTo>
                    <a:pt x="9" y="159"/>
                  </a:lnTo>
                  <a:lnTo>
                    <a:pt x="7" y="165"/>
                  </a:lnTo>
                  <a:lnTo>
                    <a:pt x="5" y="170"/>
                  </a:lnTo>
                  <a:lnTo>
                    <a:pt x="3" y="177"/>
                  </a:lnTo>
                  <a:lnTo>
                    <a:pt x="0" y="182"/>
                  </a:lnTo>
                  <a:lnTo>
                    <a:pt x="212" y="91"/>
                  </a:lnTo>
                  <a:close/>
                </a:path>
              </a:pathLst>
            </a:custGeom>
            <a:solidFill>
              <a:srgbClr val="000000"/>
            </a:solidFill>
            <a:ln w="9525">
              <a:noFill/>
              <a:round/>
              <a:headEnd/>
              <a:tailEnd/>
            </a:ln>
          </p:spPr>
          <p:txBody>
            <a:bodyPr/>
            <a:lstStyle/>
            <a:p>
              <a:pPr>
                <a:buNone/>
              </a:pPr>
              <a:endParaRPr lang="en-US"/>
            </a:p>
          </p:txBody>
        </p:sp>
        <p:sp>
          <p:nvSpPr>
            <p:cNvPr id="57494" name="Freeform 138"/>
            <p:cNvSpPr>
              <a:spLocks/>
            </p:cNvSpPr>
            <p:nvPr/>
          </p:nvSpPr>
          <p:spPr bwMode="auto">
            <a:xfrm>
              <a:off x="4067" y="1756"/>
              <a:ext cx="106" cy="7"/>
            </a:xfrm>
            <a:custGeom>
              <a:avLst/>
              <a:gdLst>
                <a:gd name="T0" fmla="*/ 106 w 422"/>
                <a:gd name="T1" fmla="*/ 4 h 30"/>
                <a:gd name="T2" fmla="*/ 102 w 422"/>
                <a:gd name="T3" fmla="*/ 0 h 30"/>
                <a:gd name="T4" fmla="*/ 0 w 422"/>
                <a:gd name="T5" fmla="*/ 0 h 30"/>
                <a:gd name="T6" fmla="*/ 0 w 422"/>
                <a:gd name="T7" fmla="*/ 7 h 30"/>
                <a:gd name="T8" fmla="*/ 102 w 422"/>
                <a:gd name="T9" fmla="*/ 7 h 30"/>
                <a:gd name="T10" fmla="*/ 98 w 422"/>
                <a:gd name="T11" fmla="*/ 4 h 30"/>
                <a:gd name="T12" fmla="*/ 106 w 422"/>
                <a:gd name="T13" fmla="*/ 4 h 30"/>
                <a:gd name="T14" fmla="*/ 106 w 422"/>
                <a:gd name="T15" fmla="*/ 0 h 30"/>
                <a:gd name="T16" fmla="*/ 102 w 422"/>
                <a:gd name="T17" fmla="*/ 0 h 30"/>
                <a:gd name="T18" fmla="*/ 106 w 422"/>
                <a:gd name="T19" fmla="*/ 4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22"/>
                <a:gd name="T31" fmla="*/ 0 h 30"/>
                <a:gd name="T32" fmla="*/ 422 w 422"/>
                <a:gd name="T33" fmla="*/ 30 h 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22" h="30">
                  <a:moveTo>
                    <a:pt x="422" y="15"/>
                  </a:moveTo>
                  <a:lnTo>
                    <a:pt x="406" y="0"/>
                  </a:lnTo>
                  <a:lnTo>
                    <a:pt x="0" y="0"/>
                  </a:lnTo>
                  <a:lnTo>
                    <a:pt x="0" y="30"/>
                  </a:lnTo>
                  <a:lnTo>
                    <a:pt x="406" y="30"/>
                  </a:lnTo>
                  <a:lnTo>
                    <a:pt x="391" y="15"/>
                  </a:lnTo>
                  <a:lnTo>
                    <a:pt x="422" y="15"/>
                  </a:lnTo>
                  <a:lnTo>
                    <a:pt x="422" y="0"/>
                  </a:lnTo>
                  <a:lnTo>
                    <a:pt x="406" y="0"/>
                  </a:lnTo>
                  <a:lnTo>
                    <a:pt x="422" y="15"/>
                  </a:lnTo>
                  <a:close/>
                </a:path>
              </a:pathLst>
            </a:custGeom>
            <a:solidFill>
              <a:srgbClr val="000000"/>
            </a:solidFill>
            <a:ln w="9525">
              <a:noFill/>
              <a:round/>
              <a:headEnd/>
              <a:tailEnd/>
            </a:ln>
          </p:spPr>
          <p:txBody>
            <a:bodyPr/>
            <a:lstStyle/>
            <a:p>
              <a:pPr>
                <a:buNone/>
              </a:pPr>
              <a:endParaRPr lang="en-US"/>
            </a:p>
          </p:txBody>
        </p:sp>
        <p:sp>
          <p:nvSpPr>
            <p:cNvPr id="57495" name="Freeform 139"/>
            <p:cNvSpPr>
              <a:spLocks/>
            </p:cNvSpPr>
            <p:nvPr/>
          </p:nvSpPr>
          <p:spPr bwMode="auto">
            <a:xfrm>
              <a:off x="4165" y="1759"/>
              <a:ext cx="8" cy="139"/>
            </a:xfrm>
            <a:custGeom>
              <a:avLst/>
              <a:gdLst>
                <a:gd name="T0" fmla="*/ 4 w 31"/>
                <a:gd name="T1" fmla="*/ 132 h 556"/>
                <a:gd name="T2" fmla="*/ 8 w 31"/>
                <a:gd name="T3" fmla="*/ 135 h 556"/>
                <a:gd name="T4" fmla="*/ 8 w 31"/>
                <a:gd name="T5" fmla="*/ 0 h 556"/>
                <a:gd name="T6" fmla="*/ 0 w 31"/>
                <a:gd name="T7" fmla="*/ 0 h 556"/>
                <a:gd name="T8" fmla="*/ 0 w 31"/>
                <a:gd name="T9" fmla="*/ 135 h 556"/>
                <a:gd name="T10" fmla="*/ 4 w 31"/>
                <a:gd name="T11" fmla="*/ 139 h 556"/>
                <a:gd name="T12" fmla="*/ 0 w 31"/>
                <a:gd name="T13" fmla="*/ 135 h 556"/>
                <a:gd name="T14" fmla="*/ 0 w 31"/>
                <a:gd name="T15" fmla="*/ 139 h 556"/>
                <a:gd name="T16" fmla="*/ 4 w 31"/>
                <a:gd name="T17" fmla="*/ 139 h 556"/>
                <a:gd name="T18" fmla="*/ 4 w 31"/>
                <a:gd name="T19" fmla="*/ 132 h 55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556"/>
                <a:gd name="T32" fmla="*/ 31 w 31"/>
                <a:gd name="T33" fmla="*/ 556 h 55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556">
                  <a:moveTo>
                    <a:pt x="15" y="526"/>
                  </a:moveTo>
                  <a:lnTo>
                    <a:pt x="31" y="541"/>
                  </a:lnTo>
                  <a:lnTo>
                    <a:pt x="31" y="0"/>
                  </a:lnTo>
                  <a:lnTo>
                    <a:pt x="0" y="0"/>
                  </a:lnTo>
                  <a:lnTo>
                    <a:pt x="0" y="541"/>
                  </a:lnTo>
                  <a:lnTo>
                    <a:pt x="15" y="556"/>
                  </a:lnTo>
                  <a:lnTo>
                    <a:pt x="0" y="541"/>
                  </a:lnTo>
                  <a:lnTo>
                    <a:pt x="0" y="556"/>
                  </a:lnTo>
                  <a:lnTo>
                    <a:pt x="15" y="556"/>
                  </a:lnTo>
                  <a:lnTo>
                    <a:pt x="15" y="526"/>
                  </a:lnTo>
                  <a:close/>
                </a:path>
              </a:pathLst>
            </a:custGeom>
            <a:solidFill>
              <a:srgbClr val="000000"/>
            </a:solidFill>
            <a:ln w="9525">
              <a:noFill/>
              <a:round/>
              <a:headEnd/>
              <a:tailEnd/>
            </a:ln>
          </p:spPr>
          <p:txBody>
            <a:bodyPr/>
            <a:lstStyle/>
            <a:p>
              <a:pPr>
                <a:buNone/>
              </a:pPr>
              <a:endParaRPr lang="en-US"/>
            </a:p>
          </p:txBody>
        </p:sp>
        <p:sp>
          <p:nvSpPr>
            <p:cNvPr id="57496" name="Freeform 140"/>
            <p:cNvSpPr>
              <a:spLocks/>
            </p:cNvSpPr>
            <p:nvPr/>
          </p:nvSpPr>
          <p:spPr bwMode="auto">
            <a:xfrm>
              <a:off x="4169" y="1891"/>
              <a:ext cx="237" cy="7"/>
            </a:xfrm>
            <a:custGeom>
              <a:avLst/>
              <a:gdLst>
                <a:gd name="T0" fmla="*/ 237 w 948"/>
                <a:gd name="T1" fmla="*/ 4 h 30"/>
                <a:gd name="T2" fmla="*/ 237 w 948"/>
                <a:gd name="T3" fmla="*/ 0 h 30"/>
                <a:gd name="T4" fmla="*/ 0 w 948"/>
                <a:gd name="T5" fmla="*/ 0 h 30"/>
                <a:gd name="T6" fmla="*/ 0 w 948"/>
                <a:gd name="T7" fmla="*/ 7 h 30"/>
                <a:gd name="T8" fmla="*/ 237 w 948"/>
                <a:gd name="T9" fmla="*/ 7 h 30"/>
                <a:gd name="T10" fmla="*/ 237 w 948"/>
                <a:gd name="T11" fmla="*/ 4 h 30"/>
                <a:gd name="T12" fmla="*/ 0 60000 65536"/>
                <a:gd name="T13" fmla="*/ 0 60000 65536"/>
                <a:gd name="T14" fmla="*/ 0 60000 65536"/>
                <a:gd name="T15" fmla="*/ 0 60000 65536"/>
                <a:gd name="T16" fmla="*/ 0 60000 65536"/>
                <a:gd name="T17" fmla="*/ 0 60000 65536"/>
                <a:gd name="T18" fmla="*/ 0 w 948"/>
                <a:gd name="T19" fmla="*/ 0 h 30"/>
                <a:gd name="T20" fmla="*/ 948 w 948"/>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948" h="30">
                  <a:moveTo>
                    <a:pt x="948" y="15"/>
                  </a:moveTo>
                  <a:lnTo>
                    <a:pt x="948" y="0"/>
                  </a:lnTo>
                  <a:lnTo>
                    <a:pt x="0" y="0"/>
                  </a:lnTo>
                  <a:lnTo>
                    <a:pt x="0" y="30"/>
                  </a:lnTo>
                  <a:lnTo>
                    <a:pt x="948" y="30"/>
                  </a:lnTo>
                  <a:lnTo>
                    <a:pt x="948" y="15"/>
                  </a:lnTo>
                  <a:close/>
                </a:path>
              </a:pathLst>
            </a:custGeom>
            <a:solidFill>
              <a:srgbClr val="000000"/>
            </a:solidFill>
            <a:ln w="9525">
              <a:noFill/>
              <a:round/>
              <a:headEnd/>
              <a:tailEnd/>
            </a:ln>
          </p:spPr>
          <p:txBody>
            <a:bodyPr/>
            <a:lstStyle/>
            <a:p>
              <a:pPr>
                <a:buNone/>
              </a:pPr>
              <a:endParaRPr lang="en-US"/>
            </a:p>
          </p:txBody>
        </p:sp>
        <p:sp>
          <p:nvSpPr>
            <p:cNvPr id="57497" name="Freeform 141"/>
            <p:cNvSpPr>
              <a:spLocks/>
            </p:cNvSpPr>
            <p:nvPr/>
          </p:nvSpPr>
          <p:spPr bwMode="auto">
            <a:xfrm>
              <a:off x="4067" y="2128"/>
              <a:ext cx="106" cy="7"/>
            </a:xfrm>
            <a:custGeom>
              <a:avLst/>
              <a:gdLst>
                <a:gd name="T0" fmla="*/ 98 w 422"/>
                <a:gd name="T1" fmla="*/ 4 h 30"/>
                <a:gd name="T2" fmla="*/ 102 w 422"/>
                <a:gd name="T3" fmla="*/ 0 h 30"/>
                <a:gd name="T4" fmla="*/ 0 w 422"/>
                <a:gd name="T5" fmla="*/ 0 h 30"/>
                <a:gd name="T6" fmla="*/ 0 w 422"/>
                <a:gd name="T7" fmla="*/ 7 h 30"/>
                <a:gd name="T8" fmla="*/ 102 w 422"/>
                <a:gd name="T9" fmla="*/ 7 h 30"/>
                <a:gd name="T10" fmla="*/ 106 w 422"/>
                <a:gd name="T11" fmla="*/ 4 h 30"/>
                <a:gd name="T12" fmla="*/ 102 w 422"/>
                <a:gd name="T13" fmla="*/ 7 h 30"/>
                <a:gd name="T14" fmla="*/ 106 w 422"/>
                <a:gd name="T15" fmla="*/ 7 h 30"/>
                <a:gd name="T16" fmla="*/ 106 w 422"/>
                <a:gd name="T17" fmla="*/ 4 h 30"/>
                <a:gd name="T18" fmla="*/ 98 w 422"/>
                <a:gd name="T19" fmla="*/ 4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22"/>
                <a:gd name="T31" fmla="*/ 0 h 30"/>
                <a:gd name="T32" fmla="*/ 422 w 422"/>
                <a:gd name="T33" fmla="*/ 30 h 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22" h="30">
                  <a:moveTo>
                    <a:pt x="391" y="15"/>
                  </a:moveTo>
                  <a:lnTo>
                    <a:pt x="406" y="0"/>
                  </a:lnTo>
                  <a:lnTo>
                    <a:pt x="0" y="0"/>
                  </a:lnTo>
                  <a:lnTo>
                    <a:pt x="0" y="30"/>
                  </a:lnTo>
                  <a:lnTo>
                    <a:pt x="406" y="30"/>
                  </a:lnTo>
                  <a:lnTo>
                    <a:pt x="422" y="15"/>
                  </a:lnTo>
                  <a:lnTo>
                    <a:pt x="406" y="30"/>
                  </a:lnTo>
                  <a:lnTo>
                    <a:pt x="422" y="30"/>
                  </a:lnTo>
                  <a:lnTo>
                    <a:pt x="422" y="15"/>
                  </a:lnTo>
                  <a:lnTo>
                    <a:pt x="391" y="15"/>
                  </a:lnTo>
                  <a:close/>
                </a:path>
              </a:pathLst>
            </a:custGeom>
            <a:solidFill>
              <a:srgbClr val="000000"/>
            </a:solidFill>
            <a:ln w="9525">
              <a:noFill/>
              <a:round/>
              <a:headEnd/>
              <a:tailEnd/>
            </a:ln>
          </p:spPr>
          <p:txBody>
            <a:bodyPr/>
            <a:lstStyle/>
            <a:p>
              <a:pPr>
                <a:buNone/>
              </a:pPr>
              <a:endParaRPr lang="en-US"/>
            </a:p>
          </p:txBody>
        </p:sp>
        <p:sp>
          <p:nvSpPr>
            <p:cNvPr id="57498" name="Freeform 142"/>
            <p:cNvSpPr>
              <a:spLocks/>
            </p:cNvSpPr>
            <p:nvPr/>
          </p:nvSpPr>
          <p:spPr bwMode="auto">
            <a:xfrm>
              <a:off x="4165" y="1992"/>
              <a:ext cx="8" cy="139"/>
            </a:xfrm>
            <a:custGeom>
              <a:avLst/>
              <a:gdLst>
                <a:gd name="T0" fmla="*/ 4 w 31"/>
                <a:gd name="T1" fmla="*/ 0 h 556"/>
                <a:gd name="T2" fmla="*/ 0 w 31"/>
                <a:gd name="T3" fmla="*/ 4 h 556"/>
                <a:gd name="T4" fmla="*/ 0 w 31"/>
                <a:gd name="T5" fmla="*/ 139 h 556"/>
                <a:gd name="T6" fmla="*/ 8 w 31"/>
                <a:gd name="T7" fmla="*/ 139 h 556"/>
                <a:gd name="T8" fmla="*/ 8 w 31"/>
                <a:gd name="T9" fmla="*/ 4 h 556"/>
                <a:gd name="T10" fmla="*/ 4 w 31"/>
                <a:gd name="T11" fmla="*/ 7 h 556"/>
                <a:gd name="T12" fmla="*/ 4 w 31"/>
                <a:gd name="T13" fmla="*/ 0 h 556"/>
                <a:gd name="T14" fmla="*/ 0 w 31"/>
                <a:gd name="T15" fmla="*/ 0 h 556"/>
                <a:gd name="T16" fmla="*/ 0 w 31"/>
                <a:gd name="T17" fmla="*/ 4 h 556"/>
                <a:gd name="T18" fmla="*/ 4 w 31"/>
                <a:gd name="T19" fmla="*/ 0 h 55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556"/>
                <a:gd name="T32" fmla="*/ 31 w 31"/>
                <a:gd name="T33" fmla="*/ 556 h 55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556">
                  <a:moveTo>
                    <a:pt x="15" y="0"/>
                  </a:moveTo>
                  <a:lnTo>
                    <a:pt x="0" y="15"/>
                  </a:lnTo>
                  <a:lnTo>
                    <a:pt x="0" y="556"/>
                  </a:lnTo>
                  <a:lnTo>
                    <a:pt x="31" y="556"/>
                  </a:lnTo>
                  <a:lnTo>
                    <a:pt x="31" y="15"/>
                  </a:lnTo>
                  <a:lnTo>
                    <a:pt x="15" y="30"/>
                  </a:lnTo>
                  <a:lnTo>
                    <a:pt x="15" y="0"/>
                  </a:lnTo>
                  <a:lnTo>
                    <a:pt x="0" y="0"/>
                  </a:lnTo>
                  <a:lnTo>
                    <a:pt x="0" y="15"/>
                  </a:lnTo>
                  <a:lnTo>
                    <a:pt x="15" y="0"/>
                  </a:lnTo>
                  <a:close/>
                </a:path>
              </a:pathLst>
            </a:custGeom>
            <a:solidFill>
              <a:srgbClr val="000000"/>
            </a:solidFill>
            <a:ln w="9525">
              <a:noFill/>
              <a:round/>
              <a:headEnd/>
              <a:tailEnd/>
            </a:ln>
          </p:spPr>
          <p:txBody>
            <a:bodyPr/>
            <a:lstStyle/>
            <a:p>
              <a:pPr>
                <a:buNone/>
              </a:pPr>
              <a:endParaRPr lang="en-US"/>
            </a:p>
          </p:txBody>
        </p:sp>
        <p:sp>
          <p:nvSpPr>
            <p:cNvPr id="57499" name="Freeform 143"/>
            <p:cNvSpPr>
              <a:spLocks/>
            </p:cNvSpPr>
            <p:nvPr/>
          </p:nvSpPr>
          <p:spPr bwMode="auto">
            <a:xfrm>
              <a:off x="4169" y="1992"/>
              <a:ext cx="237" cy="8"/>
            </a:xfrm>
            <a:custGeom>
              <a:avLst/>
              <a:gdLst>
                <a:gd name="T0" fmla="*/ 237 w 948"/>
                <a:gd name="T1" fmla="*/ 4 h 30"/>
                <a:gd name="T2" fmla="*/ 237 w 948"/>
                <a:gd name="T3" fmla="*/ 0 h 30"/>
                <a:gd name="T4" fmla="*/ 0 w 948"/>
                <a:gd name="T5" fmla="*/ 0 h 30"/>
                <a:gd name="T6" fmla="*/ 0 w 948"/>
                <a:gd name="T7" fmla="*/ 8 h 30"/>
                <a:gd name="T8" fmla="*/ 237 w 948"/>
                <a:gd name="T9" fmla="*/ 8 h 30"/>
                <a:gd name="T10" fmla="*/ 237 w 948"/>
                <a:gd name="T11" fmla="*/ 4 h 30"/>
                <a:gd name="T12" fmla="*/ 0 60000 65536"/>
                <a:gd name="T13" fmla="*/ 0 60000 65536"/>
                <a:gd name="T14" fmla="*/ 0 60000 65536"/>
                <a:gd name="T15" fmla="*/ 0 60000 65536"/>
                <a:gd name="T16" fmla="*/ 0 60000 65536"/>
                <a:gd name="T17" fmla="*/ 0 60000 65536"/>
                <a:gd name="T18" fmla="*/ 0 w 948"/>
                <a:gd name="T19" fmla="*/ 0 h 30"/>
                <a:gd name="T20" fmla="*/ 948 w 948"/>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948" h="30">
                  <a:moveTo>
                    <a:pt x="948" y="15"/>
                  </a:moveTo>
                  <a:lnTo>
                    <a:pt x="948" y="0"/>
                  </a:lnTo>
                  <a:lnTo>
                    <a:pt x="0" y="0"/>
                  </a:lnTo>
                  <a:lnTo>
                    <a:pt x="0" y="30"/>
                  </a:lnTo>
                  <a:lnTo>
                    <a:pt x="948" y="30"/>
                  </a:lnTo>
                  <a:lnTo>
                    <a:pt x="948" y="15"/>
                  </a:lnTo>
                  <a:close/>
                </a:path>
              </a:pathLst>
            </a:custGeom>
            <a:solidFill>
              <a:srgbClr val="000000"/>
            </a:solidFill>
            <a:ln w="9525">
              <a:noFill/>
              <a:round/>
              <a:headEnd/>
              <a:tailEnd/>
            </a:ln>
          </p:spPr>
          <p:txBody>
            <a:bodyPr/>
            <a:lstStyle/>
            <a:p>
              <a:pPr>
                <a:buNone/>
              </a:pPr>
              <a:endParaRPr lang="en-US"/>
            </a:p>
          </p:txBody>
        </p:sp>
        <p:sp>
          <p:nvSpPr>
            <p:cNvPr id="57500" name="Freeform 144"/>
            <p:cNvSpPr>
              <a:spLocks/>
            </p:cNvSpPr>
            <p:nvPr/>
          </p:nvSpPr>
          <p:spPr bwMode="auto">
            <a:xfrm>
              <a:off x="4233" y="2060"/>
              <a:ext cx="139" cy="7"/>
            </a:xfrm>
            <a:custGeom>
              <a:avLst/>
              <a:gdLst>
                <a:gd name="T0" fmla="*/ 7 w 557"/>
                <a:gd name="T1" fmla="*/ 4 h 31"/>
                <a:gd name="T2" fmla="*/ 4 w 557"/>
                <a:gd name="T3" fmla="*/ 7 h 31"/>
                <a:gd name="T4" fmla="*/ 139 w 557"/>
                <a:gd name="T5" fmla="*/ 7 h 31"/>
                <a:gd name="T6" fmla="*/ 139 w 557"/>
                <a:gd name="T7" fmla="*/ 0 h 31"/>
                <a:gd name="T8" fmla="*/ 4 w 557"/>
                <a:gd name="T9" fmla="*/ 0 h 31"/>
                <a:gd name="T10" fmla="*/ 0 w 557"/>
                <a:gd name="T11" fmla="*/ 4 h 31"/>
                <a:gd name="T12" fmla="*/ 4 w 557"/>
                <a:gd name="T13" fmla="*/ 0 h 31"/>
                <a:gd name="T14" fmla="*/ 0 w 557"/>
                <a:gd name="T15" fmla="*/ 0 h 31"/>
                <a:gd name="T16" fmla="*/ 0 w 557"/>
                <a:gd name="T17" fmla="*/ 4 h 31"/>
                <a:gd name="T18" fmla="*/ 7 w 557"/>
                <a:gd name="T19" fmla="*/ 4 h 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57"/>
                <a:gd name="T31" fmla="*/ 0 h 31"/>
                <a:gd name="T32" fmla="*/ 557 w 557"/>
                <a:gd name="T33" fmla="*/ 31 h 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57" h="31">
                  <a:moveTo>
                    <a:pt x="30" y="16"/>
                  </a:moveTo>
                  <a:lnTo>
                    <a:pt x="15" y="31"/>
                  </a:lnTo>
                  <a:lnTo>
                    <a:pt x="557" y="31"/>
                  </a:lnTo>
                  <a:lnTo>
                    <a:pt x="557" y="0"/>
                  </a:lnTo>
                  <a:lnTo>
                    <a:pt x="15" y="0"/>
                  </a:lnTo>
                  <a:lnTo>
                    <a:pt x="0" y="16"/>
                  </a:lnTo>
                  <a:lnTo>
                    <a:pt x="15" y="0"/>
                  </a:lnTo>
                  <a:lnTo>
                    <a:pt x="0" y="0"/>
                  </a:lnTo>
                  <a:lnTo>
                    <a:pt x="0" y="16"/>
                  </a:lnTo>
                  <a:lnTo>
                    <a:pt x="30" y="16"/>
                  </a:lnTo>
                  <a:close/>
                </a:path>
              </a:pathLst>
            </a:custGeom>
            <a:solidFill>
              <a:srgbClr val="000000"/>
            </a:solidFill>
            <a:ln w="9525">
              <a:noFill/>
              <a:round/>
              <a:headEnd/>
              <a:tailEnd/>
            </a:ln>
          </p:spPr>
          <p:txBody>
            <a:bodyPr/>
            <a:lstStyle/>
            <a:p>
              <a:pPr>
                <a:buNone/>
              </a:pPr>
              <a:endParaRPr lang="en-US"/>
            </a:p>
          </p:txBody>
        </p:sp>
        <p:sp>
          <p:nvSpPr>
            <p:cNvPr id="57501" name="Freeform 145"/>
            <p:cNvSpPr>
              <a:spLocks/>
            </p:cNvSpPr>
            <p:nvPr/>
          </p:nvSpPr>
          <p:spPr bwMode="auto">
            <a:xfrm>
              <a:off x="4233" y="2064"/>
              <a:ext cx="7" cy="443"/>
            </a:xfrm>
            <a:custGeom>
              <a:avLst/>
              <a:gdLst>
                <a:gd name="T0" fmla="*/ 4 w 30"/>
                <a:gd name="T1" fmla="*/ 443 h 1773"/>
                <a:gd name="T2" fmla="*/ 7 w 30"/>
                <a:gd name="T3" fmla="*/ 439 h 1773"/>
                <a:gd name="T4" fmla="*/ 7 w 30"/>
                <a:gd name="T5" fmla="*/ 0 h 1773"/>
                <a:gd name="T6" fmla="*/ 0 w 30"/>
                <a:gd name="T7" fmla="*/ 0 h 1773"/>
                <a:gd name="T8" fmla="*/ 0 w 30"/>
                <a:gd name="T9" fmla="*/ 439 h 1773"/>
                <a:gd name="T10" fmla="*/ 4 w 30"/>
                <a:gd name="T11" fmla="*/ 436 h 1773"/>
                <a:gd name="T12" fmla="*/ 4 w 30"/>
                <a:gd name="T13" fmla="*/ 443 h 1773"/>
                <a:gd name="T14" fmla="*/ 7 w 30"/>
                <a:gd name="T15" fmla="*/ 443 h 1773"/>
                <a:gd name="T16" fmla="*/ 7 w 30"/>
                <a:gd name="T17" fmla="*/ 439 h 1773"/>
                <a:gd name="T18" fmla="*/ 4 w 30"/>
                <a:gd name="T19" fmla="*/ 443 h 177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1773"/>
                <a:gd name="T32" fmla="*/ 30 w 30"/>
                <a:gd name="T33" fmla="*/ 1773 h 177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1773">
                  <a:moveTo>
                    <a:pt x="15" y="1773"/>
                  </a:moveTo>
                  <a:lnTo>
                    <a:pt x="30" y="1758"/>
                  </a:lnTo>
                  <a:lnTo>
                    <a:pt x="30" y="0"/>
                  </a:lnTo>
                  <a:lnTo>
                    <a:pt x="0" y="0"/>
                  </a:lnTo>
                  <a:lnTo>
                    <a:pt x="0" y="1758"/>
                  </a:lnTo>
                  <a:lnTo>
                    <a:pt x="15" y="1743"/>
                  </a:lnTo>
                  <a:lnTo>
                    <a:pt x="15" y="1773"/>
                  </a:lnTo>
                  <a:lnTo>
                    <a:pt x="30" y="1773"/>
                  </a:lnTo>
                  <a:lnTo>
                    <a:pt x="30" y="1758"/>
                  </a:lnTo>
                  <a:lnTo>
                    <a:pt x="15" y="1773"/>
                  </a:lnTo>
                  <a:close/>
                </a:path>
              </a:pathLst>
            </a:custGeom>
            <a:solidFill>
              <a:srgbClr val="000000"/>
            </a:solidFill>
            <a:ln w="9525">
              <a:noFill/>
              <a:round/>
              <a:headEnd/>
              <a:tailEnd/>
            </a:ln>
          </p:spPr>
          <p:txBody>
            <a:bodyPr/>
            <a:lstStyle/>
            <a:p>
              <a:pPr>
                <a:buNone/>
              </a:pPr>
              <a:endParaRPr lang="en-US"/>
            </a:p>
          </p:txBody>
        </p:sp>
        <p:sp>
          <p:nvSpPr>
            <p:cNvPr id="57502" name="Freeform 146"/>
            <p:cNvSpPr>
              <a:spLocks/>
            </p:cNvSpPr>
            <p:nvPr/>
          </p:nvSpPr>
          <p:spPr bwMode="auto">
            <a:xfrm>
              <a:off x="4067" y="2499"/>
              <a:ext cx="170" cy="8"/>
            </a:xfrm>
            <a:custGeom>
              <a:avLst/>
              <a:gdLst>
                <a:gd name="T0" fmla="*/ 0 w 677"/>
                <a:gd name="T1" fmla="*/ 4 h 30"/>
                <a:gd name="T2" fmla="*/ 0 w 677"/>
                <a:gd name="T3" fmla="*/ 8 h 30"/>
                <a:gd name="T4" fmla="*/ 170 w 677"/>
                <a:gd name="T5" fmla="*/ 8 h 30"/>
                <a:gd name="T6" fmla="*/ 170 w 677"/>
                <a:gd name="T7" fmla="*/ 0 h 30"/>
                <a:gd name="T8" fmla="*/ 0 w 677"/>
                <a:gd name="T9" fmla="*/ 0 h 30"/>
                <a:gd name="T10" fmla="*/ 0 w 677"/>
                <a:gd name="T11" fmla="*/ 4 h 30"/>
                <a:gd name="T12" fmla="*/ 0 60000 65536"/>
                <a:gd name="T13" fmla="*/ 0 60000 65536"/>
                <a:gd name="T14" fmla="*/ 0 60000 65536"/>
                <a:gd name="T15" fmla="*/ 0 60000 65536"/>
                <a:gd name="T16" fmla="*/ 0 60000 65536"/>
                <a:gd name="T17" fmla="*/ 0 60000 65536"/>
                <a:gd name="T18" fmla="*/ 0 w 677"/>
                <a:gd name="T19" fmla="*/ 0 h 30"/>
                <a:gd name="T20" fmla="*/ 677 w 677"/>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677" h="30">
                  <a:moveTo>
                    <a:pt x="0" y="15"/>
                  </a:moveTo>
                  <a:lnTo>
                    <a:pt x="0" y="30"/>
                  </a:lnTo>
                  <a:lnTo>
                    <a:pt x="677" y="30"/>
                  </a:lnTo>
                  <a:lnTo>
                    <a:pt x="677" y="0"/>
                  </a:lnTo>
                  <a:lnTo>
                    <a:pt x="0" y="0"/>
                  </a:lnTo>
                  <a:lnTo>
                    <a:pt x="0" y="15"/>
                  </a:lnTo>
                  <a:close/>
                </a:path>
              </a:pathLst>
            </a:custGeom>
            <a:solidFill>
              <a:srgbClr val="000000"/>
            </a:solidFill>
            <a:ln w="9525">
              <a:noFill/>
              <a:round/>
              <a:headEnd/>
              <a:tailEnd/>
            </a:ln>
          </p:spPr>
          <p:txBody>
            <a:bodyPr/>
            <a:lstStyle/>
            <a:p>
              <a:pPr>
                <a:buNone/>
              </a:pPr>
              <a:endParaRPr lang="en-US"/>
            </a:p>
          </p:txBody>
        </p:sp>
      </p:grpSp>
      <p:sp>
        <p:nvSpPr>
          <p:cNvPr id="57453" name="Line 151"/>
          <p:cNvSpPr>
            <a:spLocks noChangeShapeType="1"/>
          </p:cNvSpPr>
          <p:nvPr/>
        </p:nvSpPr>
        <p:spPr bwMode="auto">
          <a:xfrm>
            <a:off x="4572000" y="2971800"/>
            <a:ext cx="1828800" cy="0"/>
          </a:xfrm>
          <a:prstGeom prst="line">
            <a:avLst/>
          </a:prstGeom>
          <a:noFill/>
          <a:ln w="28575">
            <a:solidFill>
              <a:srgbClr val="800000"/>
            </a:solidFill>
            <a:round/>
            <a:headEnd/>
            <a:tailEnd/>
          </a:ln>
        </p:spPr>
        <p:txBody>
          <a:bodyPr/>
          <a:lstStyle/>
          <a:p>
            <a:pPr>
              <a:buNone/>
            </a:pPr>
            <a:endParaRPr lang="en-US"/>
          </a:p>
        </p:txBody>
      </p:sp>
      <p:sp>
        <p:nvSpPr>
          <p:cNvPr id="57454" name="Line 152"/>
          <p:cNvSpPr>
            <a:spLocks noChangeShapeType="1"/>
          </p:cNvSpPr>
          <p:nvPr/>
        </p:nvSpPr>
        <p:spPr bwMode="auto">
          <a:xfrm>
            <a:off x="5191125" y="3086100"/>
            <a:ext cx="1219200" cy="0"/>
          </a:xfrm>
          <a:prstGeom prst="line">
            <a:avLst/>
          </a:prstGeom>
          <a:noFill/>
          <a:ln w="28575">
            <a:solidFill>
              <a:srgbClr val="800000"/>
            </a:solidFill>
            <a:round/>
            <a:headEnd/>
            <a:tailEnd/>
          </a:ln>
        </p:spPr>
        <p:txBody>
          <a:bodyPr/>
          <a:lstStyle/>
          <a:p>
            <a:pPr>
              <a:buNone/>
            </a:pPr>
            <a:endParaRPr lang="en-US"/>
          </a:p>
        </p:txBody>
      </p:sp>
      <p:sp>
        <p:nvSpPr>
          <p:cNvPr id="57455" name="Line 153"/>
          <p:cNvSpPr>
            <a:spLocks noChangeShapeType="1"/>
          </p:cNvSpPr>
          <p:nvPr/>
        </p:nvSpPr>
        <p:spPr bwMode="auto">
          <a:xfrm>
            <a:off x="5867400" y="3200400"/>
            <a:ext cx="533400" cy="0"/>
          </a:xfrm>
          <a:prstGeom prst="line">
            <a:avLst/>
          </a:prstGeom>
          <a:noFill/>
          <a:ln w="28575">
            <a:solidFill>
              <a:srgbClr val="800000"/>
            </a:solidFill>
            <a:round/>
            <a:headEnd/>
            <a:tailEnd/>
          </a:ln>
        </p:spPr>
        <p:txBody>
          <a:bodyPr/>
          <a:lstStyle/>
          <a:p>
            <a:pPr>
              <a:buNone/>
            </a:pPr>
            <a:endParaRPr lang="en-US"/>
          </a:p>
        </p:txBody>
      </p:sp>
      <p:grpSp>
        <p:nvGrpSpPr>
          <p:cNvPr id="5" name="Group 157"/>
          <p:cNvGrpSpPr>
            <a:grpSpLocks/>
          </p:cNvGrpSpPr>
          <p:nvPr/>
        </p:nvGrpSpPr>
        <p:grpSpPr bwMode="auto">
          <a:xfrm>
            <a:off x="4572000" y="3543300"/>
            <a:ext cx="1838325" cy="114300"/>
            <a:chOff x="2640" y="1680"/>
            <a:chExt cx="1158" cy="72"/>
          </a:xfrm>
        </p:grpSpPr>
        <p:sp>
          <p:nvSpPr>
            <p:cNvPr id="57469" name="Line 158"/>
            <p:cNvSpPr>
              <a:spLocks noChangeShapeType="1"/>
            </p:cNvSpPr>
            <p:nvPr/>
          </p:nvSpPr>
          <p:spPr bwMode="auto">
            <a:xfrm>
              <a:off x="2640" y="1680"/>
              <a:ext cx="1152" cy="0"/>
            </a:xfrm>
            <a:prstGeom prst="line">
              <a:avLst/>
            </a:prstGeom>
            <a:noFill/>
            <a:ln w="28575">
              <a:solidFill>
                <a:srgbClr val="800000"/>
              </a:solidFill>
              <a:round/>
              <a:headEnd/>
              <a:tailEnd/>
            </a:ln>
          </p:spPr>
          <p:txBody>
            <a:bodyPr/>
            <a:lstStyle/>
            <a:p>
              <a:pPr>
                <a:buNone/>
              </a:pPr>
              <a:endParaRPr lang="en-US"/>
            </a:p>
          </p:txBody>
        </p:sp>
        <p:sp>
          <p:nvSpPr>
            <p:cNvPr id="57470" name="Line 159"/>
            <p:cNvSpPr>
              <a:spLocks noChangeShapeType="1"/>
            </p:cNvSpPr>
            <p:nvPr/>
          </p:nvSpPr>
          <p:spPr bwMode="auto">
            <a:xfrm>
              <a:off x="3030" y="1752"/>
              <a:ext cx="768" cy="0"/>
            </a:xfrm>
            <a:prstGeom prst="line">
              <a:avLst/>
            </a:prstGeom>
            <a:noFill/>
            <a:ln w="28575">
              <a:solidFill>
                <a:srgbClr val="800000"/>
              </a:solidFill>
              <a:round/>
              <a:headEnd/>
              <a:tailEnd/>
            </a:ln>
          </p:spPr>
          <p:txBody>
            <a:bodyPr/>
            <a:lstStyle/>
            <a:p>
              <a:pPr>
                <a:buNone/>
              </a:pPr>
              <a:endParaRPr lang="en-US"/>
            </a:p>
          </p:txBody>
        </p:sp>
      </p:grpSp>
      <p:sp>
        <p:nvSpPr>
          <p:cNvPr id="57461" name="Line 161"/>
          <p:cNvSpPr>
            <a:spLocks noChangeShapeType="1"/>
          </p:cNvSpPr>
          <p:nvPr/>
        </p:nvSpPr>
        <p:spPr bwMode="auto">
          <a:xfrm>
            <a:off x="6172200" y="3810000"/>
            <a:ext cx="228600" cy="0"/>
          </a:xfrm>
          <a:prstGeom prst="line">
            <a:avLst/>
          </a:prstGeom>
          <a:noFill/>
          <a:ln w="28575">
            <a:solidFill>
              <a:srgbClr val="800000"/>
            </a:solidFill>
            <a:round/>
            <a:headEnd/>
            <a:tailEnd/>
          </a:ln>
        </p:spPr>
        <p:txBody>
          <a:bodyPr/>
          <a:lstStyle/>
          <a:p>
            <a:pPr>
              <a:buNone/>
            </a:pPr>
            <a:endParaRPr lang="en-US"/>
          </a:p>
        </p:txBody>
      </p:sp>
      <p:sp>
        <p:nvSpPr>
          <p:cNvPr id="57464" name="Line 164"/>
          <p:cNvSpPr>
            <a:spLocks noChangeShapeType="1"/>
          </p:cNvSpPr>
          <p:nvPr/>
        </p:nvSpPr>
        <p:spPr bwMode="auto">
          <a:xfrm>
            <a:off x="5200650" y="4276725"/>
            <a:ext cx="1219200" cy="0"/>
          </a:xfrm>
          <a:prstGeom prst="line">
            <a:avLst/>
          </a:prstGeom>
          <a:noFill/>
          <a:ln w="28575">
            <a:solidFill>
              <a:srgbClr val="800000"/>
            </a:solidFill>
            <a:round/>
            <a:headEnd/>
            <a:tailEnd/>
          </a:ln>
        </p:spPr>
        <p:txBody>
          <a:bodyPr/>
          <a:lstStyle/>
          <a:p>
            <a:pPr>
              <a:buNone/>
            </a:pPr>
            <a:endParaRPr lang="en-US"/>
          </a:p>
        </p:txBody>
      </p:sp>
      <p:sp>
        <p:nvSpPr>
          <p:cNvPr id="57465" name="Line 165"/>
          <p:cNvSpPr>
            <a:spLocks noChangeShapeType="1"/>
          </p:cNvSpPr>
          <p:nvPr/>
        </p:nvSpPr>
        <p:spPr bwMode="auto">
          <a:xfrm>
            <a:off x="5876925" y="4391025"/>
            <a:ext cx="533400" cy="0"/>
          </a:xfrm>
          <a:prstGeom prst="line">
            <a:avLst/>
          </a:prstGeom>
          <a:noFill/>
          <a:ln w="28575">
            <a:solidFill>
              <a:srgbClr val="800000"/>
            </a:solidFill>
            <a:round/>
            <a:headEnd/>
            <a:tailEnd/>
          </a:ln>
        </p:spPr>
        <p:txBody>
          <a:bodyPr/>
          <a:lstStyle/>
          <a:p>
            <a:pPr>
              <a:buNone/>
            </a:pPr>
            <a:endParaRPr lang="en-US"/>
          </a:p>
        </p:txBody>
      </p:sp>
      <p:sp>
        <p:nvSpPr>
          <p:cNvPr id="57468" name="Line 168"/>
          <p:cNvSpPr>
            <a:spLocks noChangeShapeType="1"/>
          </p:cNvSpPr>
          <p:nvPr/>
        </p:nvSpPr>
        <p:spPr bwMode="auto">
          <a:xfrm>
            <a:off x="4876800" y="4114800"/>
            <a:ext cx="1524000" cy="0"/>
          </a:xfrm>
          <a:prstGeom prst="line">
            <a:avLst/>
          </a:prstGeom>
          <a:noFill/>
          <a:ln w="28575">
            <a:solidFill>
              <a:srgbClr val="800000"/>
            </a:solidFill>
            <a:round/>
            <a:headEnd/>
            <a:tailEnd/>
          </a:ln>
        </p:spPr>
        <p:txBody>
          <a:bodyPr/>
          <a:lstStyle/>
          <a:p>
            <a:pPr>
              <a:buNone/>
            </a:pPr>
            <a:endParaRPr lang="en-US"/>
          </a:p>
        </p:txBody>
      </p:sp>
    </p:spTree>
  </p:cSld>
  <p:clrMapOvr>
    <a:masterClrMapping/>
  </p:clrMapOvr>
  <p:transition>
    <p:randomBar dir="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0" name="Group 159"/>
          <p:cNvGrpSpPr/>
          <p:nvPr/>
        </p:nvGrpSpPr>
        <p:grpSpPr>
          <a:xfrm>
            <a:off x="4572000" y="3179861"/>
            <a:ext cx="4105280" cy="3535287"/>
            <a:chOff x="4143372" y="1981200"/>
            <a:chExt cx="4105280" cy="3535287"/>
          </a:xfrm>
        </p:grpSpPr>
        <p:sp>
          <p:nvSpPr>
            <p:cNvPr id="58374" name="Freeform 4"/>
            <p:cNvSpPr>
              <a:spLocks/>
            </p:cNvSpPr>
            <p:nvPr/>
          </p:nvSpPr>
          <p:spPr bwMode="auto">
            <a:xfrm>
              <a:off x="5699125" y="5111750"/>
              <a:ext cx="3175" cy="34925"/>
            </a:xfrm>
            <a:custGeom>
              <a:avLst/>
              <a:gdLst>
                <a:gd name="T0" fmla="*/ 0 w 6"/>
                <a:gd name="T1" fmla="*/ 0 h 87"/>
                <a:gd name="T2" fmla="*/ 2117 w 6"/>
                <a:gd name="T3" fmla="*/ 0 h 87"/>
                <a:gd name="T4" fmla="*/ 3175 w 6"/>
                <a:gd name="T5" fmla="*/ 34925 h 87"/>
                <a:gd name="T6" fmla="*/ 3175 w 6"/>
                <a:gd name="T7" fmla="*/ 34925 h 87"/>
                <a:gd name="T8" fmla="*/ 1058 w 6"/>
                <a:gd name="T9" fmla="*/ 34925 h 87"/>
                <a:gd name="T10" fmla="*/ 0 w 6"/>
                <a:gd name="T11" fmla="*/ 0 h 87"/>
                <a:gd name="T12" fmla="*/ 0 60000 65536"/>
                <a:gd name="T13" fmla="*/ 0 60000 65536"/>
                <a:gd name="T14" fmla="*/ 0 60000 65536"/>
                <a:gd name="T15" fmla="*/ 0 60000 65536"/>
                <a:gd name="T16" fmla="*/ 0 60000 65536"/>
                <a:gd name="T17" fmla="*/ 0 60000 65536"/>
                <a:gd name="T18" fmla="*/ 0 w 6"/>
                <a:gd name="T19" fmla="*/ 0 h 87"/>
                <a:gd name="T20" fmla="*/ 6 w 6"/>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6" h="87">
                  <a:moveTo>
                    <a:pt x="0" y="0"/>
                  </a:moveTo>
                  <a:lnTo>
                    <a:pt x="4" y="0"/>
                  </a:lnTo>
                  <a:lnTo>
                    <a:pt x="6" y="87"/>
                  </a:lnTo>
                  <a:lnTo>
                    <a:pt x="2" y="87"/>
                  </a:lnTo>
                  <a:lnTo>
                    <a:pt x="0" y="0"/>
                  </a:lnTo>
                  <a:close/>
                </a:path>
              </a:pathLst>
            </a:custGeom>
            <a:noFill/>
            <a:ln w="9525">
              <a:noFill/>
              <a:round/>
              <a:headEnd/>
              <a:tailEnd/>
            </a:ln>
          </p:spPr>
          <p:txBody>
            <a:bodyPr/>
            <a:lstStyle/>
            <a:p>
              <a:pPr>
                <a:buNone/>
              </a:pPr>
              <a:endParaRPr lang="en-US" i="1"/>
            </a:p>
          </p:txBody>
        </p:sp>
        <p:sp>
          <p:nvSpPr>
            <p:cNvPr id="58375" name="Freeform 5"/>
            <p:cNvSpPr>
              <a:spLocks/>
            </p:cNvSpPr>
            <p:nvPr/>
          </p:nvSpPr>
          <p:spPr bwMode="auto">
            <a:xfrm>
              <a:off x="5700713" y="5146675"/>
              <a:ext cx="1587" cy="34925"/>
            </a:xfrm>
            <a:custGeom>
              <a:avLst/>
              <a:gdLst>
                <a:gd name="T0" fmla="*/ 0 w 5"/>
                <a:gd name="T1" fmla="*/ 0 h 88"/>
                <a:gd name="T2" fmla="*/ 1270 w 5"/>
                <a:gd name="T3" fmla="*/ 0 h 88"/>
                <a:gd name="T4" fmla="*/ 1587 w 5"/>
                <a:gd name="T5" fmla="*/ 34925 h 88"/>
                <a:gd name="T6" fmla="*/ 1587 w 5"/>
                <a:gd name="T7" fmla="*/ 34925 h 88"/>
                <a:gd name="T8" fmla="*/ 317 w 5"/>
                <a:gd name="T9" fmla="*/ 34925 h 88"/>
                <a:gd name="T10" fmla="*/ 0 w 5"/>
                <a:gd name="T11" fmla="*/ 0 h 88"/>
                <a:gd name="T12" fmla="*/ 0 60000 65536"/>
                <a:gd name="T13" fmla="*/ 0 60000 65536"/>
                <a:gd name="T14" fmla="*/ 0 60000 65536"/>
                <a:gd name="T15" fmla="*/ 0 60000 65536"/>
                <a:gd name="T16" fmla="*/ 0 60000 65536"/>
                <a:gd name="T17" fmla="*/ 0 60000 65536"/>
                <a:gd name="T18" fmla="*/ 0 w 5"/>
                <a:gd name="T19" fmla="*/ 0 h 88"/>
                <a:gd name="T20" fmla="*/ 5 w 5"/>
                <a:gd name="T21" fmla="*/ 88 h 88"/>
              </a:gdLst>
              <a:ahLst/>
              <a:cxnLst>
                <a:cxn ang="T12">
                  <a:pos x="T0" y="T1"/>
                </a:cxn>
                <a:cxn ang="T13">
                  <a:pos x="T2" y="T3"/>
                </a:cxn>
                <a:cxn ang="T14">
                  <a:pos x="T4" y="T5"/>
                </a:cxn>
                <a:cxn ang="T15">
                  <a:pos x="T6" y="T7"/>
                </a:cxn>
                <a:cxn ang="T16">
                  <a:pos x="T8" y="T9"/>
                </a:cxn>
                <a:cxn ang="T17">
                  <a:pos x="T10" y="T11"/>
                </a:cxn>
              </a:cxnLst>
              <a:rect l="T18" t="T19" r="T20" b="T21"/>
              <a:pathLst>
                <a:path w="5" h="88">
                  <a:moveTo>
                    <a:pt x="0" y="0"/>
                  </a:moveTo>
                  <a:lnTo>
                    <a:pt x="4" y="0"/>
                  </a:lnTo>
                  <a:lnTo>
                    <a:pt x="5" y="88"/>
                  </a:lnTo>
                  <a:lnTo>
                    <a:pt x="1" y="88"/>
                  </a:lnTo>
                  <a:lnTo>
                    <a:pt x="0" y="0"/>
                  </a:lnTo>
                  <a:close/>
                </a:path>
              </a:pathLst>
            </a:custGeom>
            <a:noFill/>
            <a:ln w="9525">
              <a:noFill/>
              <a:round/>
              <a:headEnd/>
              <a:tailEnd/>
            </a:ln>
          </p:spPr>
          <p:txBody>
            <a:bodyPr/>
            <a:lstStyle/>
            <a:p>
              <a:pPr>
                <a:buNone/>
              </a:pPr>
              <a:endParaRPr lang="en-US" i="1"/>
            </a:p>
          </p:txBody>
        </p:sp>
        <p:sp>
          <p:nvSpPr>
            <p:cNvPr id="58376" name="Freeform 6"/>
            <p:cNvSpPr>
              <a:spLocks/>
            </p:cNvSpPr>
            <p:nvPr/>
          </p:nvSpPr>
          <p:spPr bwMode="auto">
            <a:xfrm>
              <a:off x="5700713" y="5181600"/>
              <a:ext cx="1587" cy="34925"/>
            </a:xfrm>
            <a:custGeom>
              <a:avLst/>
              <a:gdLst>
                <a:gd name="T0" fmla="*/ 317 w 5"/>
                <a:gd name="T1" fmla="*/ 0 h 86"/>
                <a:gd name="T2" fmla="*/ 1587 w 5"/>
                <a:gd name="T3" fmla="*/ 0 h 86"/>
                <a:gd name="T4" fmla="*/ 1270 w 5"/>
                <a:gd name="T5" fmla="*/ 34925 h 86"/>
                <a:gd name="T6" fmla="*/ 1270 w 5"/>
                <a:gd name="T7" fmla="*/ 34925 h 86"/>
                <a:gd name="T8" fmla="*/ 0 w 5"/>
                <a:gd name="T9" fmla="*/ 34925 h 86"/>
                <a:gd name="T10" fmla="*/ 317 w 5"/>
                <a:gd name="T11" fmla="*/ 0 h 86"/>
                <a:gd name="T12" fmla="*/ 0 60000 65536"/>
                <a:gd name="T13" fmla="*/ 0 60000 65536"/>
                <a:gd name="T14" fmla="*/ 0 60000 65536"/>
                <a:gd name="T15" fmla="*/ 0 60000 65536"/>
                <a:gd name="T16" fmla="*/ 0 60000 65536"/>
                <a:gd name="T17" fmla="*/ 0 60000 65536"/>
                <a:gd name="T18" fmla="*/ 0 w 5"/>
                <a:gd name="T19" fmla="*/ 0 h 86"/>
                <a:gd name="T20" fmla="*/ 5 w 5"/>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5" h="86">
                  <a:moveTo>
                    <a:pt x="1" y="0"/>
                  </a:moveTo>
                  <a:lnTo>
                    <a:pt x="5" y="0"/>
                  </a:lnTo>
                  <a:lnTo>
                    <a:pt x="4" y="86"/>
                  </a:lnTo>
                  <a:lnTo>
                    <a:pt x="0" y="86"/>
                  </a:lnTo>
                  <a:lnTo>
                    <a:pt x="1" y="0"/>
                  </a:lnTo>
                  <a:close/>
                </a:path>
              </a:pathLst>
            </a:custGeom>
            <a:noFill/>
            <a:ln w="9525">
              <a:noFill/>
              <a:round/>
              <a:headEnd/>
              <a:tailEnd/>
            </a:ln>
          </p:spPr>
          <p:txBody>
            <a:bodyPr/>
            <a:lstStyle/>
            <a:p>
              <a:pPr>
                <a:buNone/>
              </a:pPr>
              <a:endParaRPr lang="en-US" i="1"/>
            </a:p>
          </p:txBody>
        </p:sp>
        <p:sp>
          <p:nvSpPr>
            <p:cNvPr id="58377" name="Freeform 7"/>
            <p:cNvSpPr>
              <a:spLocks/>
            </p:cNvSpPr>
            <p:nvPr/>
          </p:nvSpPr>
          <p:spPr bwMode="auto">
            <a:xfrm>
              <a:off x="5699125" y="5216525"/>
              <a:ext cx="3175" cy="33338"/>
            </a:xfrm>
            <a:custGeom>
              <a:avLst/>
              <a:gdLst>
                <a:gd name="T0" fmla="*/ 1361 w 7"/>
                <a:gd name="T1" fmla="*/ 0 h 85"/>
                <a:gd name="T2" fmla="*/ 3175 w 7"/>
                <a:gd name="T3" fmla="*/ 0 h 85"/>
                <a:gd name="T4" fmla="*/ 1814 w 7"/>
                <a:gd name="T5" fmla="*/ 32946 h 85"/>
                <a:gd name="T6" fmla="*/ 1814 w 7"/>
                <a:gd name="T7" fmla="*/ 33338 h 85"/>
                <a:gd name="T8" fmla="*/ 0 w 7"/>
                <a:gd name="T9" fmla="*/ 32946 h 85"/>
                <a:gd name="T10" fmla="*/ 1361 w 7"/>
                <a:gd name="T11" fmla="*/ 0 h 85"/>
                <a:gd name="T12" fmla="*/ 0 60000 65536"/>
                <a:gd name="T13" fmla="*/ 0 60000 65536"/>
                <a:gd name="T14" fmla="*/ 0 60000 65536"/>
                <a:gd name="T15" fmla="*/ 0 60000 65536"/>
                <a:gd name="T16" fmla="*/ 0 60000 65536"/>
                <a:gd name="T17" fmla="*/ 0 60000 65536"/>
                <a:gd name="T18" fmla="*/ 0 w 7"/>
                <a:gd name="T19" fmla="*/ 0 h 85"/>
                <a:gd name="T20" fmla="*/ 7 w 7"/>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7" h="85">
                  <a:moveTo>
                    <a:pt x="3" y="0"/>
                  </a:moveTo>
                  <a:lnTo>
                    <a:pt x="7" y="0"/>
                  </a:lnTo>
                  <a:lnTo>
                    <a:pt x="4" y="84"/>
                  </a:lnTo>
                  <a:lnTo>
                    <a:pt x="4" y="85"/>
                  </a:lnTo>
                  <a:lnTo>
                    <a:pt x="0" y="84"/>
                  </a:lnTo>
                  <a:lnTo>
                    <a:pt x="3" y="0"/>
                  </a:lnTo>
                  <a:close/>
                </a:path>
              </a:pathLst>
            </a:custGeom>
            <a:noFill/>
            <a:ln w="9525">
              <a:noFill/>
              <a:round/>
              <a:headEnd/>
              <a:tailEnd/>
            </a:ln>
          </p:spPr>
          <p:txBody>
            <a:bodyPr/>
            <a:lstStyle/>
            <a:p>
              <a:pPr>
                <a:buNone/>
              </a:pPr>
              <a:endParaRPr lang="en-US" i="1"/>
            </a:p>
          </p:txBody>
        </p:sp>
        <p:sp>
          <p:nvSpPr>
            <p:cNvPr id="58378" name="Freeform 8"/>
            <p:cNvSpPr>
              <a:spLocks/>
            </p:cNvSpPr>
            <p:nvPr/>
          </p:nvSpPr>
          <p:spPr bwMode="auto">
            <a:xfrm>
              <a:off x="5691188" y="5276850"/>
              <a:ext cx="1587" cy="34925"/>
            </a:xfrm>
            <a:custGeom>
              <a:avLst/>
              <a:gdLst>
                <a:gd name="T0" fmla="*/ 0 w 5"/>
                <a:gd name="T1" fmla="*/ 0 h 85"/>
                <a:gd name="T2" fmla="*/ 1270 w 5"/>
                <a:gd name="T3" fmla="*/ 0 h 85"/>
                <a:gd name="T4" fmla="*/ 1587 w 5"/>
                <a:gd name="T5" fmla="*/ 34103 h 85"/>
                <a:gd name="T6" fmla="*/ 1587 w 5"/>
                <a:gd name="T7" fmla="*/ 34925 h 85"/>
                <a:gd name="T8" fmla="*/ 317 w 5"/>
                <a:gd name="T9" fmla="*/ 34103 h 85"/>
                <a:gd name="T10" fmla="*/ 0 w 5"/>
                <a:gd name="T11" fmla="*/ 0 h 85"/>
                <a:gd name="T12" fmla="*/ 0 60000 65536"/>
                <a:gd name="T13" fmla="*/ 0 60000 65536"/>
                <a:gd name="T14" fmla="*/ 0 60000 65536"/>
                <a:gd name="T15" fmla="*/ 0 60000 65536"/>
                <a:gd name="T16" fmla="*/ 0 60000 65536"/>
                <a:gd name="T17" fmla="*/ 0 60000 65536"/>
                <a:gd name="T18" fmla="*/ 0 w 5"/>
                <a:gd name="T19" fmla="*/ 0 h 85"/>
                <a:gd name="T20" fmla="*/ 5 w 5"/>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5" h="85">
                  <a:moveTo>
                    <a:pt x="0" y="0"/>
                  </a:moveTo>
                  <a:lnTo>
                    <a:pt x="4" y="0"/>
                  </a:lnTo>
                  <a:lnTo>
                    <a:pt x="5" y="83"/>
                  </a:lnTo>
                  <a:lnTo>
                    <a:pt x="5" y="85"/>
                  </a:lnTo>
                  <a:lnTo>
                    <a:pt x="1" y="83"/>
                  </a:lnTo>
                  <a:lnTo>
                    <a:pt x="0" y="0"/>
                  </a:lnTo>
                  <a:close/>
                </a:path>
              </a:pathLst>
            </a:custGeom>
            <a:noFill/>
            <a:ln w="9525">
              <a:noFill/>
              <a:round/>
              <a:headEnd/>
              <a:tailEnd/>
            </a:ln>
          </p:spPr>
          <p:txBody>
            <a:bodyPr/>
            <a:lstStyle/>
            <a:p>
              <a:pPr>
                <a:buNone/>
              </a:pPr>
              <a:endParaRPr lang="en-US" i="1"/>
            </a:p>
          </p:txBody>
        </p:sp>
        <p:sp>
          <p:nvSpPr>
            <p:cNvPr id="58379" name="Freeform 9"/>
            <p:cNvSpPr>
              <a:spLocks/>
            </p:cNvSpPr>
            <p:nvPr/>
          </p:nvSpPr>
          <p:spPr bwMode="auto">
            <a:xfrm>
              <a:off x="5664200" y="5384800"/>
              <a:ext cx="1588" cy="3175"/>
            </a:xfrm>
            <a:custGeom>
              <a:avLst/>
              <a:gdLst>
                <a:gd name="T0" fmla="*/ 635 w 5"/>
                <a:gd name="T1" fmla="*/ 0 h 6"/>
                <a:gd name="T2" fmla="*/ 1588 w 5"/>
                <a:gd name="T3" fmla="*/ 1058 h 6"/>
                <a:gd name="T4" fmla="*/ 635 w 5"/>
                <a:gd name="T5" fmla="*/ 3175 h 6"/>
                <a:gd name="T6" fmla="*/ 635 w 5"/>
                <a:gd name="T7" fmla="*/ 3175 h 6"/>
                <a:gd name="T8" fmla="*/ 0 w 5"/>
                <a:gd name="T9" fmla="*/ 2117 h 6"/>
                <a:gd name="T10" fmla="*/ 635 w 5"/>
                <a:gd name="T11" fmla="*/ 0 h 6"/>
                <a:gd name="T12" fmla="*/ 0 60000 65536"/>
                <a:gd name="T13" fmla="*/ 0 60000 65536"/>
                <a:gd name="T14" fmla="*/ 0 60000 65536"/>
                <a:gd name="T15" fmla="*/ 0 60000 65536"/>
                <a:gd name="T16" fmla="*/ 0 60000 65536"/>
                <a:gd name="T17" fmla="*/ 0 60000 65536"/>
                <a:gd name="T18" fmla="*/ 0 w 5"/>
                <a:gd name="T19" fmla="*/ 0 h 6"/>
                <a:gd name="T20" fmla="*/ 5 w 5"/>
                <a:gd name="T21" fmla="*/ 6 h 6"/>
              </a:gdLst>
              <a:ahLst/>
              <a:cxnLst>
                <a:cxn ang="T12">
                  <a:pos x="T0" y="T1"/>
                </a:cxn>
                <a:cxn ang="T13">
                  <a:pos x="T2" y="T3"/>
                </a:cxn>
                <a:cxn ang="T14">
                  <a:pos x="T4" y="T5"/>
                </a:cxn>
                <a:cxn ang="T15">
                  <a:pos x="T6" y="T7"/>
                </a:cxn>
                <a:cxn ang="T16">
                  <a:pos x="T8" y="T9"/>
                </a:cxn>
                <a:cxn ang="T17">
                  <a:pos x="T10" y="T11"/>
                </a:cxn>
              </a:cxnLst>
              <a:rect l="T18" t="T19" r="T20" b="T21"/>
              <a:pathLst>
                <a:path w="5" h="6">
                  <a:moveTo>
                    <a:pt x="2" y="0"/>
                  </a:moveTo>
                  <a:lnTo>
                    <a:pt x="5" y="2"/>
                  </a:lnTo>
                  <a:lnTo>
                    <a:pt x="2" y="6"/>
                  </a:lnTo>
                  <a:lnTo>
                    <a:pt x="0" y="4"/>
                  </a:lnTo>
                  <a:lnTo>
                    <a:pt x="2" y="0"/>
                  </a:lnTo>
                  <a:close/>
                </a:path>
              </a:pathLst>
            </a:custGeom>
            <a:noFill/>
            <a:ln w="9525">
              <a:noFill/>
              <a:round/>
              <a:headEnd/>
              <a:tailEnd/>
            </a:ln>
          </p:spPr>
          <p:txBody>
            <a:bodyPr/>
            <a:lstStyle/>
            <a:p>
              <a:pPr>
                <a:buNone/>
              </a:pPr>
              <a:endParaRPr lang="en-US" i="1"/>
            </a:p>
          </p:txBody>
        </p:sp>
        <p:sp>
          <p:nvSpPr>
            <p:cNvPr id="58380" name="Freeform 10"/>
            <p:cNvSpPr>
              <a:spLocks/>
            </p:cNvSpPr>
            <p:nvPr/>
          </p:nvSpPr>
          <p:spPr bwMode="auto">
            <a:xfrm>
              <a:off x="5634038" y="5418138"/>
              <a:ext cx="3175" cy="1587"/>
            </a:xfrm>
            <a:custGeom>
              <a:avLst/>
              <a:gdLst>
                <a:gd name="T0" fmla="*/ 2117 w 6"/>
                <a:gd name="T1" fmla="*/ 0 h 5"/>
                <a:gd name="T2" fmla="*/ 3175 w 6"/>
                <a:gd name="T3" fmla="*/ 1270 h 5"/>
                <a:gd name="T4" fmla="*/ 1058 w 6"/>
                <a:gd name="T5" fmla="*/ 1587 h 5"/>
                <a:gd name="T6" fmla="*/ 0 w 6"/>
                <a:gd name="T7" fmla="*/ 635 h 5"/>
                <a:gd name="T8" fmla="*/ 0 w 6"/>
                <a:gd name="T9" fmla="*/ 635 h 5"/>
                <a:gd name="T10" fmla="*/ 2117 w 6"/>
                <a:gd name="T11" fmla="*/ 0 h 5"/>
                <a:gd name="T12" fmla="*/ 0 60000 65536"/>
                <a:gd name="T13" fmla="*/ 0 60000 65536"/>
                <a:gd name="T14" fmla="*/ 0 60000 65536"/>
                <a:gd name="T15" fmla="*/ 0 60000 65536"/>
                <a:gd name="T16" fmla="*/ 0 60000 65536"/>
                <a:gd name="T17" fmla="*/ 0 60000 65536"/>
                <a:gd name="T18" fmla="*/ 0 w 6"/>
                <a:gd name="T19" fmla="*/ 0 h 5"/>
                <a:gd name="T20" fmla="*/ 6 w 6"/>
                <a:gd name="T21" fmla="*/ 5 h 5"/>
              </a:gdLst>
              <a:ahLst/>
              <a:cxnLst>
                <a:cxn ang="T12">
                  <a:pos x="T0" y="T1"/>
                </a:cxn>
                <a:cxn ang="T13">
                  <a:pos x="T2" y="T3"/>
                </a:cxn>
                <a:cxn ang="T14">
                  <a:pos x="T4" y="T5"/>
                </a:cxn>
                <a:cxn ang="T15">
                  <a:pos x="T6" y="T7"/>
                </a:cxn>
                <a:cxn ang="T16">
                  <a:pos x="T8" y="T9"/>
                </a:cxn>
                <a:cxn ang="T17">
                  <a:pos x="T10" y="T11"/>
                </a:cxn>
              </a:cxnLst>
              <a:rect l="T18" t="T19" r="T20" b="T21"/>
              <a:pathLst>
                <a:path w="6" h="5">
                  <a:moveTo>
                    <a:pt x="4" y="0"/>
                  </a:moveTo>
                  <a:lnTo>
                    <a:pt x="6" y="4"/>
                  </a:lnTo>
                  <a:lnTo>
                    <a:pt x="2" y="5"/>
                  </a:lnTo>
                  <a:lnTo>
                    <a:pt x="0" y="2"/>
                  </a:lnTo>
                  <a:lnTo>
                    <a:pt x="4" y="0"/>
                  </a:lnTo>
                  <a:close/>
                </a:path>
              </a:pathLst>
            </a:custGeom>
            <a:noFill/>
            <a:ln w="9525">
              <a:noFill/>
              <a:round/>
              <a:headEnd/>
              <a:tailEnd/>
            </a:ln>
          </p:spPr>
          <p:txBody>
            <a:bodyPr/>
            <a:lstStyle/>
            <a:p>
              <a:pPr>
                <a:buNone/>
              </a:pPr>
              <a:endParaRPr lang="en-US" i="1"/>
            </a:p>
          </p:txBody>
        </p:sp>
        <p:sp>
          <p:nvSpPr>
            <p:cNvPr id="58381" name="Freeform 11"/>
            <p:cNvSpPr>
              <a:spLocks/>
            </p:cNvSpPr>
            <p:nvPr/>
          </p:nvSpPr>
          <p:spPr bwMode="auto">
            <a:xfrm>
              <a:off x="5621338" y="5434013"/>
              <a:ext cx="6350" cy="3175"/>
            </a:xfrm>
            <a:custGeom>
              <a:avLst/>
              <a:gdLst>
                <a:gd name="T0" fmla="*/ 5373 w 13"/>
                <a:gd name="T1" fmla="*/ 0 h 7"/>
                <a:gd name="T2" fmla="*/ 6350 w 13"/>
                <a:gd name="T3" fmla="*/ 1814 h 7"/>
                <a:gd name="T4" fmla="*/ 488 w 13"/>
                <a:gd name="T5" fmla="*/ 3175 h 7"/>
                <a:gd name="T6" fmla="*/ 0 w 13"/>
                <a:gd name="T7" fmla="*/ 3175 h 7"/>
                <a:gd name="T8" fmla="*/ 0 w 13"/>
                <a:gd name="T9" fmla="*/ 907 h 7"/>
                <a:gd name="T10" fmla="*/ 5373 w 13"/>
                <a:gd name="T11" fmla="*/ 0 h 7"/>
                <a:gd name="T12" fmla="*/ 0 60000 65536"/>
                <a:gd name="T13" fmla="*/ 0 60000 65536"/>
                <a:gd name="T14" fmla="*/ 0 60000 65536"/>
                <a:gd name="T15" fmla="*/ 0 60000 65536"/>
                <a:gd name="T16" fmla="*/ 0 60000 65536"/>
                <a:gd name="T17" fmla="*/ 0 60000 65536"/>
                <a:gd name="T18" fmla="*/ 0 w 13"/>
                <a:gd name="T19" fmla="*/ 0 h 7"/>
                <a:gd name="T20" fmla="*/ 13 w 13"/>
                <a:gd name="T21" fmla="*/ 7 h 7"/>
              </a:gdLst>
              <a:ahLst/>
              <a:cxnLst>
                <a:cxn ang="T12">
                  <a:pos x="T0" y="T1"/>
                </a:cxn>
                <a:cxn ang="T13">
                  <a:pos x="T2" y="T3"/>
                </a:cxn>
                <a:cxn ang="T14">
                  <a:pos x="T4" y="T5"/>
                </a:cxn>
                <a:cxn ang="T15">
                  <a:pos x="T6" y="T7"/>
                </a:cxn>
                <a:cxn ang="T16">
                  <a:pos x="T8" y="T9"/>
                </a:cxn>
                <a:cxn ang="T17">
                  <a:pos x="T10" y="T11"/>
                </a:cxn>
              </a:cxnLst>
              <a:rect l="T18" t="T19" r="T20" b="T21"/>
              <a:pathLst>
                <a:path w="13" h="7">
                  <a:moveTo>
                    <a:pt x="11" y="0"/>
                  </a:moveTo>
                  <a:lnTo>
                    <a:pt x="13" y="4"/>
                  </a:lnTo>
                  <a:lnTo>
                    <a:pt x="1" y="7"/>
                  </a:lnTo>
                  <a:lnTo>
                    <a:pt x="0" y="7"/>
                  </a:lnTo>
                  <a:lnTo>
                    <a:pt x="0" y="2"/>
                  </a:lnTo>
                  <a:lnTo>
                    <a:pt x="11" y="0"/>
                  </a:lnTo>
                  <a:close/>
                </a:path>
              </a:pathLst>
            </a:custGeom>
            <a:noFill/>
            <a:ln w="9525">
              <a:noFill/>
              <a:round/>
              <a:headEnd/>
              <a:tailEnd/>
            </a:ln>
          </p:spPr>
          <p:txBody>
            <a:bodyPr/>
            <a:lstStyle/>
            <a:p>
              <a:pPr>
                <a:buNone/>
              </a:pPr>
              <a:endParaRPr lang="en-US" i="1"/>
            </a:p>
          </p:txBody>
        </p:sp>
        <p:sp>
          <p:nvSpPr>
            <p:cNvPr id="58382" name="Freeform 12"/>
            <p:cNvSpPr>
              <a:spLocks/>
            </p:cNvSpPr>
            <p:nvPr/>
          </p:nvSpPr>
          <p:spPr bwMode="auto">
            <a:xfrm>
              <a:off x="5602288" y="5434013"/>
              <a:ext cx="19050" cy="4762"/>
            </a:xfrm>
            <a:custGeom>
              <a:avLst/>
              <a:gdLst>
                <a:gd name="T0" fmla="*/ 19050 w 34"/>
                <a:gd name="T1" fmla="*/ 0 h 11"/>
                <a:gd name="T2" fmla="*/ 19050 w 34"/>
                <a:gd name="T3" fmla="*/ 2165 h 11"/>
                <a:gd name="T4" fmla="*/ 560 w 34"/>
                <a:gd name="T5" fmla="*/ 4762 h 11"/>
                <a:gd name="T6" fmla="*/ 0 w 34"/>
                <a:gd name="T7" fmla="*/ 4762 h 11"/>
                <a:gd name="T8" fmla="*/ 1121 w 34"/>
                <a:gd name="T9" fmla="*/ 2165 h 11"/>
                <a:gd name="T10" fmla="*/ 19050 w 34"/>
                <a:gd name="T11" fmla="*/ 0 h 11"/>
                <a:gd name="T12" fmla="*/ 0 60000 65536"/>
                <a:gd name="T13" fmla="*/ 0 60000 65536"/>
                <a:gd name="T14" fmla="*/ 0 60000 65536"/>
                <a:gd name="T15" fmla="*/ 0 60000 65536"/>
                <a:gd name="T16" fmla="*/ 0 60000 65536"/>
                <a:gd name="T17" fmla="*/ 0 60000 65536"/>
                <a:gd name="T18" fmla="*/ 0 w 34"/>
                <a:gd name="T19" fmla="*/ 0 h 11"/>
                <a:gd name="T20" fmla="*/ 34 w 34"/>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34" h="11">
                  <a:moveTo>
                    <a:pt x="34" y="0"/>
                  </a:moveTo>
                  <a:lnTo>
                    <a:pt x="34" y="5"/>
                  </a:lnTo>
                  <a:lnTo>
                    <a:pt x="1" y="11"/>
                  </a:lnTo>
                  <a:lnTo>
                    <a:pt x="0" y="11"/>
                  </a:lnTo>
                  <a:lnTo>
                    <a:pt x="2" y="5"/>
                  </a:lnTo>
                  <a:lnTo>
                    <a:pt x="34" y="0"/>
                  </a:lnTo>
                  <a:close/>
                </a:path>
              </a:pathLst>
            </a:custGeom>
            <a:noFill/>
            <a:ln w="9525">
              <a:noFill/>
              <a:round/>
              <a:headEnd/>
              <a:tailEnd/>
            </a:ln>
          </p:spPr>
          <p:txBody>
            <a:bodyPr/>
            <a:lstStyle/>
            <a:p>
              <a:pPr>
                <a:buNone/>
              </a:pPr>
              <a:endParaRPr lang="en-US" i="1"/>
            </a:p>
          </p:txBody>
        </p:sp>
        <p:sp>
          <p:nvSpPr>
            <p:cNvPr id="58383" name="Freeform 13"/>
            <p:cNvSpPr>
              <a:spLocks/>
            </p:cNvSpPr>
            <p:nvPr/>
          </p:nvSpPr>
          <p:spPr bwMode="auto">
            <a:xfrm>
              <a:off x="5600700" y="5435600"/>
              <a:ext cx="3175" cy="3175"/>
            </a:xfrm>
            <a:custGeom>
              <a:avLst/>
              <a:gdLst>
                <a:gd name="T0" fmla="*/ 3175 w 6"/>
                <a:gd name="T1" fmla="*/ 794 h 8"/>
                <a:gd name="T2" fmla="*/ 2117 w 6"/>
                <a:gd name="T3" fmla="*/ 3175 h 8"/>
                <a:gd name="T4" fmla="*/ 0 w 6"/>
                <a:gd name="T5" fmla="*/ 1588 h 8"/>
                <a:gd name="T6" fmla="*/ 0 w 6"/>
                <a:gd name="T7" fmla="*/ 794 h 8"/>
                <a:gd name="T8" fmla="*/ 1588 w 6"/>
                <a:gd name="T9" fmla="*/ 0 h 8"/>
                <a:gd name="T10" fmla="*/ 3175 w 6"/>
                <a:gd name="T11" fmla="*/ 794 h 8"/>
                <a:gd name="T12" fmla="*/ 0 60000 65536"/>
                <a:gd name="T13" fmla="*/ 0 60000 65536"/>
                <a:gd name="T14" fmla="*/ 0 60000 65536"/>
                <a:gd name="T15" fmla="*/ 0 60000 65536"/>
                <a:gd name="T16" fmla="*/ 0 60000 65536"/>
                <a:gd name="T17" fmla="*/ 0 60000 65536"/>
                <a:gd name="T18" fmla="*/ 0 w 6"/>
                <a:gd name="T19" fmla="*/ 0 h 8"/>
                <a:gd name="T20" fmla="*/ 6 w 6"/>
                <a:gd name="T21" fmla="*/ 8 h 8"/>
              </a:gdLst>
              <a:ahLst/>
              <a:cxnLst>
                <a:cxn ang="T12">
                  <a:pos x="T0" y="T1"/>
                </a:cxn>
                <a:cxn ang="T13">
                  <a:pos x="T2" y="T3"/>
                </a:cxn>
                <a:cxn ang="T14">
                  <a:pos x="T4" y="T5"/>
                </a:cxn>
                <a:cxn ang="T15">
                  <a:pos x="T6" y="T7"/>
                </a:cxn>
                <a:cxn ang="T16">
                  <a:pos x="T8" y="T9"/>
                </a:cxn>
                <a:cxn ang="T17">
                  <a:pos x="T10" y="T11"/>
                </a:cxn>
              </a:cxnLst>
              <a:rect l="T18" t="T19" r="T20" b="T21"/>
              <a:pathLst>
                <a:path w="6" h="8">
                  <a:moveTo>
                    <a:pt x="6" y="2"/>
                  </a:moveTo>
                  <a:lnTo>
                    <a:pt x="4" y="8"/>
                  </a:lnTo>
                  <a:lnTo>
                    <a:pt x="0" y="4"/>
                  </a:lnTo>
                  <a:lnTo>
                    <a:pt x="0" y="2"/>
                  </a:lnTo>
                  <a:lnTo>
                    <a:pt x="3" y="0"/>
                  </a:lnTo>
                  <a:lnTo>
                    <a:pt x="6" y="2"/>
                  </a:lnTo>
                  <a:close/>
                </a:path>
              </a:pathLst>
            </a:custGeom>
            <a:noFill/>
            <a:ln w="9525">
              <a:noFill/>
              <a:round/>
              <a:headEnd/>
              <a:tailEnd/>
            </a:ln>
          </p:spPr>
          <p:txBody>
            <a:bodyPr/>
            <a:lstStyle/>
            <a:p>
              <a:pPr>
                <a:buNone/>
              </a:pPr>
              <a:endParaRPr lang="en-US" i="1"/>
            </a:p>
          </p:txBody>
        </p:sp>
        <p:sp>
          <p:nvSpPr>
            <p:cNvPr id="58384" name="Freeform 14"/>
            <p:cNvSpPr>
              <a:spLocks/>
            </p:cNvSpPr>
            <p:nvPr/>
          </p:nvSpPr>
          <p:spPr bwMode="auto">
            <a:xfrm>
              <a:off x="5597525" y="5427663"/>
              <a:ext cx="4763" cy="9525"/>
            </a:xfrm>
            <a:custGeom>
              <a:avLst/>
              <a:gdLst>
                <a:gd name="T0" fmla="*/ 4763 w 8"/>
                <a:gd name="T1" fmla="*/ 8618 h 21"/>
                <a:gd name="T2" fmla="*/ 2977 w 8"/>
                <a:gd name="T3" fmla="*/ 9525 h 21"/>
                <a:gd name="T4" fmla="*/ 0 w 8"/>
                <a:gd name="T5" fmla="*/ 2721 h 21"/>
                <a:gd name="T6" fmla="*/ 595 w 8"/>
                <a:gd name="T7" fmla="*/ 0 h 21"/>
                <a:gd name="T8" fmla="*/ 1786 w 8"/>
                <a:gd name="T9" fmla="*/ 1361 h 21"/>
                <a:gd name="T10" fmla="*/ 4763 w 8"/>
                <a:gd name="T11" fmla="*/ 8618 h 21"/>
                <a:gd name="T12" fmla="*/ 0 60000 65536"/>
                <a:gd name="T13" fmla="*/ 0 60000 65536"/>
                <a:gd name="T14" fmla="*/ 0 60000 65536"/>
                <a:gd name="T15" fmla="*/ 0 60000 65536"/>
                <a:gd name="T16" fmla="*/ 0 60000 65536"/>
                <a:gd name="T17" fmla="*/ 0 60000 65536"/>
                <a:gd name="T18" fmla="*/ 0 w 8"/>
                <a:gd name="T19" fmla="*/ 0 h 21"/>
                <a:gd name="T20" fmla="*/ 8 w 8"/>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8" h="21">
                  <a:moveTo>
                    <a:pt x="8" y="19"/>
                  </a:moveTo>
                  <a:lnTo>
                    <a:pt x="5" y="21"/>
                  </a:lnTo>
                  <a:lnTo>
                    <a:pt x="0" y="6"/>
                  </a:lnTo>
                  <a:lnTo>
                    <a:pt x="1" y="0"/>
                  </a:lnTo>
                  <a:lnTo>
                    <a:pt x="3" y="3"/>
                  </a:lnTo>
                  <a:lnTo>
                    <a:pt x="8" y="19"/>
                  </a:lnTo>
                  <a:close/>
                </a:path>
              </a:pathLst>
            </a:custGeom>
            <a:noFill/>
            <a:ln w="9525">
              <a:noFill/>
              <a:round/>
              <a:headEnd/>
              <a:tailEnd/>
            </a:ln>
          </p:spPr>
          <p:txBody>
            <a:bodyPr/>
            <a:lstStyle/>
            <a:p>
              <a:pPr>
                <a:buNone/>
              </a:pPr>
              <a:endParaRPr lang="en-US" i="1"/>
            </a:p>
          </p:txBody>
        </p:sp>
        <p:sp>
          <p:nvSpPr>
            <p:cNvPr id="58385" name="Freeform 15"/>
            <p:cNvSpPr>
              <a:spLocks/>
            </p:cNvSpPr>
            <p:nvPr/>
          </p:nvSpPr>
          <p:spPr bwMode="auto">
            <a:xfrm>
              <a:off x="5595938" y="5427663"/>
              <a:ext cx="3175" cy="3175"/>
            </a:xfrm>
            <a:custGeom>
              <a:avLst/>
              <a:gdLst>
                <a:gd name="T0" fmla="*/ 3175 w 6"/>
                <a:gd name="T1" fmla="*/ 454 h 7"/>
                <a:gd name="T2" fmla="*/ 2646 w 6"/>
                <a:gd name="T3" fmla="*/ 3175 h 7"/>
                <a:gd name="T4" fmla="*/ 0 w 6"/>
                <a:gd name="T5" fmla="*/ 2268 h 7"/>
                <a:gd name="T6" fmla="*/ 0 w 6"/>
                <a:gd name="T7" fmla="*/ 0 h 7"/>
                <a:gd name="T8" fmla="*/ 0 w 6"/>
                <a:gd name="T9" fmla="*/ 0 h 7"/>
                <a:gd name="T10" fmla="*/ 3175 w 6"/>
                <a:gd name="T11" fmla="*/ 454 h 7"/>
                <a:gd name="T12" fmla="*/ 0 60000 65536"/>
                <a:gd name="T13" fmla="*/ 0 60000 65536"/>
                <a:gd name="T14" fmla="*/ 0 60000 65536"/>
                <a:gd name="T15" fmla="*/ 0 60000 65536"/>
                <a:gd name="T16" fmla="*/ 0 60000 65536"/>
                <a:gd name="T17" fmla="*/ 0 60000 65536"/>
                <a:gd name="T18" fmla="*/ 0 w 6"/>
                <a:gd name="T19" fmla="*/ 0 h 7"/>
                <a:gd name="T20" fmla="*/ 6 w 6"/>
                <a:gd name="T21" fmla="*/ 7 h 7"/>
              </a:gdLst>
              <a:ahLst/>
              <a:cxnLst>
                <a:cxn ang="T12">
                  <a:pos x="T0" y="T1"/>
                </a:cxn>
                <a:cxn ang="T13">
                  <a:pos x="T2" y="T3"/>
                </a:cxn>
                <a:cxn ang="T14">
                  <a:pos x="T4" y="T5"/>
                </a:cxn>
                <a:cxn ang="T15">
                  <a:pos x="T6" y="T7"/>
                </a:cxn>
                <a:cxn ang="T16">
                  <a:pos x="T8" y="T9"/>
                </a:cxn>
                <a:cxn ang="T17">
                  <a:pos x="T10" y="T11"/>
                </a:cxn>
              </a:cxnLst>
              <a:rect l="T18" t="T19" r="T20" b="T21"/>
              <a:pathLst>
                <a:path w="6" h="7">
                  <a:moveTo>
                    <a:pt x="6" y="1"/>
                  </a:moveTo>
                  <a:lnTo>
                    <a:pt x="5" y="7"/>
                  </a:lnTo>
                  <a:lnTo>
                    <a:pt x="0" y="5"/>
                  </a:lnTo>
                  <a:lnTo>
                    <a:pt x="0" y="0"/>
                  </a:lnTo>
                  <a:lnTo>
                    <a:pt x="6" y="1"/>
                  </a:lnTo>
                  <a:close/>
                </a:path>
              </a:pathLst>
            </a:custGeom>
            <a:noFill/>
            <a:ln w="9525">
              <a:noFill/>
              <a:round/>
              <a:headEnd/>
              <a:tailEnd/>
            </a:ln>
          </p:spPr>
          <p:txBody>
            <a:bodyPr/>
            <a:lstStyle/>
            <a:p>
              <a:pPr>
                <a:buNone/>
              </a:pPr>
              <a:endParaRPr lang="en-US" i="1"/>
            </a:p>
          </p:txBody>
        </p:sp>
        <p:sp>
          <p:nvSpPr>
            <p:cNvPr id="58386" name="Freeform 16"/>
            <p:cNvSpPr>
              <a:spLocks/>
            </p:cNvSpPr>
            <p:nvPr/>
          </p:nvSpPr>
          <p:spPr bwMode="auto">
            <a:xfrm>
              <a:off x="5353050" y="5199063"/>
              <a:ext cx="7938" cy="4762"/>
            </a:xfrm>
            <a:custGeom>
              <a:avLst/>
              <a:gdLst>
                <a:gd name="T0" fmla="*/ 992 w 16"/>
                <a:gd name="T1" fmla="*/ 4762 h 12"/>
                <a:gd name="T2" fmla="*/ 0 w 16"/>
                <a:gd name="T3" fmla="*/ 3175 h 12"/>
                <a:gd name="T4" fmla="*/ 6946 w 16"/>
                <a:gd name="T5" fmla="*/ 0 h 12"/>
                <a:gd name="T6" fmla="*/ 7938 w 16"/>
                <a:gd name="T7" fmla="*/ 1191 h 12"/>
                <a:gd name="T8" fmla="*/ 7938 w 16"/>
                <a:gd name="T9" fmla="*/ 1587 h 12"/>
                <a:gd name="T10" fmla="*/ 992 w 16"/>
                <a:gd name="T11" fmla="*/ 4762 h 12"/>
                <a:gd name="T12" fmla="*/ 0 60000 65536"/>
                <a:gd name="T13" fmla="*/ 0 60000 65536"/>
                <a:gd name="T14" fmla="*/ 0 60000 65536"/>
                <a:gd name="T15" fmla="*/ 0 60000 65536"/>
                <a:gd name="T16" fmla="*/ 0 60000 65536"/>
                <a:gd name="T17" fmla="*/ 0 60000 65536"/>
                <a:gd name="T18" fmla="*/ 0 w 16"/>
                <a:gd name="T19" fmla="*/ 0 h 12"/>
                <a:gd name="T20" fmla="*/ 16 w 1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6" h="12">
                  <a:moveTo>
                    <a:pt x="2" y="12"/>
                  </a:moveTo>
                  <a:lnTo>
                    <a:pt x="0" y="8"/>
                  </a:lnTo>
                  <a:lnTo>
                    <a:pt x="14" y="0"/>
                  </a:lnTo>
                  <a:lnTo>
                    <a:pt x="16" y="3"/>
                  </a:lnTo>
                  <a:lnTo>
                    <a:pt x="16" y="4"/>
                  </a:lnTo>
                  <a:lnTo>
                    <a:pt x="2" y="12"/>
                  </a:lnTo>
                  <a:close/>
                </a:path>
              </a:pathLst>
            </a:custGeom>
            <a:noFill/>
            <a:ln w="9525">
              <a:noFill/>
              <a:round/>
              <a:headEnd/>
              <a:tailEnd/>
            </a:ln>
          </p:spPr>
          <p:txBody>
            <a:bodyPr/>
            <a:lstStyle/>
            <a:p>
              <a:pPr>
                <a:buNone/>
              </a:pPr>
              <a:endParaRPr lang="en-US" i="1"/>
            </a:p>
          </p:txBody>
        </p:sp>
        <p:sp>
          <p:nvSpPr>
            <p:cNvPr id="58387" name="Freeform 17"/>
            <p:cNvSpPr>
              <a:spLocks/>
            </p:cNvSpPr>
            <p:nvPr/>
          </p:nvSpPr>
          <p:spPr bwMode="auto">
            <a:xfrm>
              <a:off x="5365750" y="5191125"/>
              <a:ext cx="3175" cy="1588"/>
            </a:xfrm>
            <a:custGeom>
              <a:avLst/>
              <a:gdLst>
                <a:gd name="T0" fmla="*/ 3175 w 5"/>
                <a:gd name="T1" fmla="*/ 1588 h 4"/>
                <a:gd name="T2" fmla="*/ 635 w 5"/>
                <a:gd name="T3" fmla="*/ 1588 h 4"/>
                <a:gd name="T4" fmla="*/ 0 w 5"/>
                <a:gd name="T5" fmla="*/ 397 h 4"/>
                <a:gd name="T6" fmla="*/ 0 w 5"/>
                <a:gd name="T7" fmla="*/ 397 h 4"/>
                <a:gd name="T8" fmla="*/ 2540 w 5"/>
                <a:gd name="T9" fmla="*/ 0 h 4"/>
                <a:gd name="T10" fmla="*/ 3175 w 5"/>
                <a:gd name="T11" fmla="*/ 1588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4"/>
                  </a:moveTo>
                  <a:lnTo>
                    <a:pt x="1" y="4"/>
                  </a:lnTo>
                  <a:lnTo>
                    <a:pt x="0" y="1"/>
                  </a:lnTo>
                  <a:lnTo>
                    <a:pt x="4" y="0"/>
                  </a:lnTo>
                  <a:lnTo>
                    <a:pt x="5" y="4"/>
                  </a:lnTo>
                  <a:close/>
                </a:path>
              </a:pathLst>
            </a:custGeom>
            <a:noFill/>
            <a:ln w="9525">
              <a:noFill/>
              <a:round/>
              <a:headEnd/>
              <a:tailEnd/>
            </a:ln>
          </p:spPr>
          <p:txBody>
            <a:bodyPr/>
            <a:lstStyle/>
            <a:p>
              <a:pPr>
                <a:buNone/>
              </a:pPr>
              <a:endParaRPr lang="en-US" i="1"/>
            </a:p>
          </p:txBody>
        </p:sp>
        <p:sp>
          <p:nvSpPr>
            <p:cNvPr id="58388" name="Freeform 18"/>
            <p:cNvSpPr>
              <a:spLocks/>
            </p:cNvSpPr>
            <p:nvPr/>
          </p:nvSpPr>
          <p:spPr bwMode="auto">
            <a:xfrm>
              <a:off x="5365750" y="5187950"/>
              <a:ext cx="1588" cy="3175"/>
            </a:xfrm>
            <a:custGeom>
              <a:avLst/>
              <a:gdLst>
                <a:gd name="T0" fmla="*/ 1588 w 4"/>
                <a:gd name="T1" fmla="*/ 2778 h 8"/>
                <a:gd name="T2" fmla="*/ 0 w 4"/>
                <a:gd name="T3" fmla="*/ 3175 h 8"/>
                <a:gd name="T4" fmla="*/ 0 w 4"/>
                <a:gd name="T5" fmla="*/ 1191 h 8"/>
                <a:gd name="T6" fmla="*/ 1191 w 4"/>
                <a:gd name="T7" fmla="*/ 0 h 8"/>
                <a:gd name="T8" fmla="*/ 1191 w 4"/>
                <a:gd name="T9" fmla="*/ 397 h 8"/>
                <a:gd name="T10" fmla="*/ 1588 w 4"/>
                <a:gd name="T11" fmla="*/ 2778 h 8"/>
                <a:gd name="T12" fmla="*/ 0 60000 65536"/>
                <a:gd name="T13" fmla="*/ 0 60000 65536"/>
                <a:gd name="T14" fmla="*/ 0 60000 65536"/>
                <a:gd name="T15" fmla="*/ 0 60000 65536"/>
                <a:gd name="T16" fmla="*/ 0 60000 65536"/>
                <a:gd name="T17" fmla="*/ 0 60000 65536"/>
                <a:gd name="T18" fmla="*/ 0 w 4"/>
                <a:gd name="T19" fmla="*/ 0 h 8"/>
                <a:gd name="T20" fmla="*/ 4 w 4"/>
                <a:gd name="T21" fmla="*/ 8 h 8"/>
              </a:gdLst>
              <a:ahLst/>
              <a:cxnLst>
                <a:cxn ang="T12">
                  <a:pos x="T0" y="T1"/>
                </a:cxn>
                <a:cxn ang="T13">
                  <a:pos x="T2" y="T3"/>
                </a:cxn>
                <a:cxn ang="T14">
                  <a:pos x="T4" y="T5"/>
                </a:cxn>
                <a:cxn ang="T15">
                  <a:pos x="T6" y="T7"/>
                </a:cxn>
                <a:cxn ang="T16">
                  <a:pos x="T8" y="T9"/>
                </a:cxn>
                <a:cxn ang="T17">
                  <a:pos x="T10" y="T11"/>
                </a:cxn>
              </a:cxnLst>
              <a:rect l="T18" t="T19" r="T20" b="T21"/>
              <a:pathLst>
                <a:path w="4" h="8">
                  <a:moveTo>
                    <a:pt x="4" y="7"/>
                  </a:moveTo>
                  <a:lnTo>
                    <a:pt x="0" y="8"/>
                  </a:lnTo>
                  <a:lnTo>
                    <a:pt x="0" y="3"/>
                  </a:lnTo>
                  <a:lnTo>
                    <a:pt x="3" y="0"/>
                  </a:lnTo>
                  <a:lnTo>
                    <a:pt x="3" y="1"/>
                  </a:lnTo>
                  <a:lnTo>
                    <a:pt x="4" y="7"/>
                  </a:lnTo>
                  <a:close/>
                </a:path>
              </a:pathLst>
            </a:custGeom>
            <a:noFill/>
            <a:ln w="9525">
              <a:noFill/>
              <a:round/>
              <a:headEnd/>
              <a:tailEnd/>
            </a:ln>
          </p:spPr>
          <p:txBody>
            <a:bodyPr/>
            <a:lstStyle/>
            <a:p>
              <a:pPr>
                <a:buNone/>
              </a:pPr>
              <a:endParaRPr lang="en-US" i="1"/>
            </a:p>
          </p:txBody>
        </p:sp>
        <p:sp>
          <p:nvSpPr>
            <p:cNvPr id="58389" name="Freeform 19"/>
            <p:cNvSpPr>
              <a:spLocks/>
            </p:cNvSpPr>
            <p:nvPr/>
          </p:nvSpPr>
          <p:spPr bwMode="auto">
            <a:xfrm>
              <a:off x="5321300" y="5138738"/>
              <a:ext cx="3175" cy="1587"/>
            </a:xfrm>
            <a:custGeom>
              <a:avLst/>
              <a:gdLst>
                <a:gd name="T0" fmla="*/ 3175 w 4"/>
                <a:gd name="T1" fmla="*/ 317 h 5"/>
                <a:gd name="T2" fmla="*/ 1588 w 4"/>
                <a:gd name="T3" fmla="*/ 1587 h 5"/>
                <a:gd name="T4" fmla="*/ 0 w 4"/>
                <a:gd name="T5" fmla="*/ 1270 h 5"/>
                <a:gd name="T6" fmla="*/ 0 w 4"/>
                <a:gd name="T7" fmla="*/ 952 h 5"/>
                <a:gd name="T8" fmla="*/ 1588 w 4"/>
                <a:gd name="T9" fmla="*/ 0 h 5"/>
                <a:gd name="T10" fmla="*/ 3175 w 4"/>
                <a:gd name="T11" fmla="*/ 317 h 5"/>
                <a:gd name="T12" fmla="*/ 0 60000 65536"/>
                <a:gd name="T13" fmla="*/ 0 60000 65536"/>
                <a:gd name="T14" fmla="*/ 0 60000 65536"/>
                <a:gd name="T15" fmla="*/ 0 60000 65536"/>
                <a:gd name="T16" fmla="*/ 0 60000 65536"/>
                <a:gd name="T17" fmla="*/ 0 60000 65536"/>
                <a:gd name="T18" fmla="*/ 0 w 4"/>
                <a:gd name="T19" fmla="*/ 0 h 5"/>
                <a:gd name="T20" fmla="*/ 4 w 4"/>
                <a:gd name="T21" fmla="*/ 5 h 5"/>
              </a:gdLst>
              <a:ahLst/>
              <a:cxnLst>
                <a:cxn ang="T12">
                  <a:pos x="T0" y="T1"/>
                </a:cxn>
                <a:cxn ang="T13">
                  <a:pos x="T2" y="T3"/>
                </a:cxn>
                <a:cxn ang="T14">
                  <a:pos x="T4" y="T5"/>
                </a:cxn>
                <a:cxn ang="T15">
                  <a:pos x="T6" y="T7"/>
                </a:cxn>
                <a:cxn ang="T16">
                  <a:pos x="T8" y="T9"/>
                </a:cxn>
                <a:cxn ang="T17">
                  <a:pos x="T10" y="T11"/>
                </a:cxn>
              </a:cxnLst>
              <a:rect l="T18" t="T19" r="T20" b="T21"/>
              <a:pathLst>
                <a:path w="4" h="5">
                  <a:moveTo>
                    <a:pt x="4" y="1"/>
                  </a:moveTo>
                  <a:lnTo>
                    <a:pt x="2" y="5"/>
                  </a:lnTo>
                  <a:lnTo>
                    <a:pt x="0" y="4"/>
                  </a:lnTo>
                  <a:lnTo>
                    <a:pt x="0" y="3"/>
                  </a:lnTo>
                  <a:lnTo>
                    <a:pt x="2" y="0"/>
                  </a:lnTo>
                  <a:lnTo>
                    <a:pt x="4" y="1"/>
                  </a:lnTo>
                  <a:close/>
                </a:path>
              </a:pathLst>
            </a:custGeom>
            <a:noFill/>
            <a:ln w="9525">
              <a:noFill/>
              <a:round/>
              <a:headEnd/>
              <a:tailEnd/>
            </a:ln>
          </p:spPr>
          <p:txBody>
            <a:bodyPr/>
            <a:lstStyle/>
            <a:p>
              <a:pPr>
                <a:buNone/>
              </a:pPr>
              <a:endParaRPr lang="en-US" i="1"/>
            </a:p>
          </p:txBody>
        </p:sp>
        <p:sp>
          <p:nvSpPr>
            <p:cNvPr id="58390" name="Freeform 20"/>
            <p:cNvSpPr>
              <a:spLocks/>
            </p:cNvSpPr>
            <p:nvPr/>
          </p:nvSpPr>
          <p:spPr bwMode="auto">
            <a:xfrm>
              <a:off x="5321300" y="5137150"/>
              <a:ext cx="1588" cy="1588"/>
            </a:xfrm>
            <a:custGeom>
              <a:avLst/>
              <a:gdLst>
                <a:gd name="T0" fmla="*/ 1588 w 4"/>
                <a:gd name="T1" fmla="*/ 907 h 7"/>
                <a:gd name="T2" fmla="*/ 794 w 4"/>
                <a:gd name="T3" fmla="*/ 1588 h 7"/>
                <a:gd name="T4" fmla="*/ 0 w 4"/>
                <a:gd name="T5" fmla="*/ 681 h 7"/>
                <a:gd name="T6" fmla="*/ 1191 w 4"/>
                <a:gd name="T7" fmla="*/ 0 h 7"/>
                <a:gd name="T8" fmla="*/ 1191 w 4"/>
                <a:gd name="T9" fmla="*/ 0 h 7"/>
                <a:gd name="T10" fmla="*/ 1588 w 4"/>
                <a:gd name="T11" fmla="*/ 907 h 7"/>
                <a:gd name="T12" fmla="*/ 0 60000 65536"/>
                <a:gd name="T13" fmla="*/ 0 60000 65536"/>
                <a:gd name="T14" fmla="*/ 0 60000 65536"/>
                <a:gd name="T15" fmla="*/ 0 60000 65536"/>
                <a:gd name="T16" fmla="*/ 0 60000 65536"/>
                <a:gd name="T17" fmla="*/ 0 60000 65536"/>
                <a:gd name="T18" fmla="*/ 0 w 4"/>
                <a:gd name="T19" fmla="*/ 0 h 7"/>
                <a:gd name="T20" fmla="*/ 4 w 4"/>
                <a:gd name="T21" fmla="*/ 7 h 7"/>
              </a:gdLst>
              <a:ahLst/>
              <a:cxnLst>
                <a:cxn ang="T12">
                  <a:pos x="T0" y="T1"/>
                </a:cxn>
                <a:cxn ang="T13">
                  <a:pos x="T2" y="T3"/>
                </a:cxn>
                <a:cxn ang="T14">
                  <a:pos x="T4" y="T5"/>
                </a:cxn>
                <a:cxn ang="T15">
                  <a:pos x="T6" y="T7"/>
                </a:cxn>
                <a:cxn ang="T16">
                  <a:pos x="T8" y="T9"/>
                </a:cxn>
                <a:cxn ang="T17">
                  <a:pos x="T10" y="T11"/>
                </a:cxn>
              </a:cxnLst>
              <a:rect l="T18" t="T19" r="T20" b="T21"/>
              <a:pathLst>
                <a:path w="4" h="7">
                  <a:moveTo>
                    <a:pt x="4" y="4"/>
                  </a:moveTo>
                  <a:lnTo>
                    <a:pt x="2" y="7"/>
                  </a:lnTo>
                  <a:lnTo>
                    <a:pt x="0" y="3"/>
                  </a:lnTo>
                  <a:lnTo>
                    <a:pt x="3" y="0"/>
                  </a:lnTo>
                  <a:lnTo>
                    <a:pt x="4" y="4"/>
                  </a:lnTo>
                  <a:close/>
                </a:path>
              </a:pathLst>
            </a:custGeom>
            <a:noFill/>
            <a:ln w="9525">
              <a:noFill/>
              <a:round/>
              <a:headEnd/>
              <a:tailEnd/>
            </a:ln>
          </p:spPr>
          <p:txBody>
            <a:bodyPr/>
            <a:lstStyle/>
            <a:p>
              <a:pPr>
                <a:buNone/>
              </a:pPr>
              <a:endParaRPr lang="en-US" i="1"/>
            </a:p>
          </p:txBody>
        </p:sp>
        <p:sp>
          <p:nvSpPr>
            <p:cNvPr id="58391" name="Freeform 21"/>
            <p:cNvSpPr>
              <a:spLocks/>
            </p:cNvSpPr>
            <p:nvPr/>
          </p:nvSpPr>
          <p:spPr bwMode="auto">
            <a:xfrm>
              <a:off x="5284788" y="5060950"/>
              <a:ext cx="6350" cy="11113"/>
            </a:xfrm>
            <a:custGeom>
              <a:avLst/>
              <a:gdLst>
                <a:gd name="T0" fmla="*/ 6350 w 10"/>
                <a:gd name="T1" fmla="*/ 10743 h 30"/>
                <a:gd name="T2" fmla="*/ 3810 w 10"/>
                <a:gd name="T3" fmla="*/ 11113 h 30"/>
                <a:gd name="T4" fmla="*/ 0 w 10"/>
                <a:gd name="T5" fmla="*/ 370 h 30"/>
                <a:gd name="T6" fmla="*/ 0 w 10"/>
                <a:gd name="T7" fmla="*/ 0 h 30"/>
                <a:gd name="T8" fmla="*/ 3175 w 10"/>
                <a:gd name="T9" fmla="*/ 0 h 30"/>
                <a:gd name="T10" fmla="*/ 6350 w 10"/>
                <a:gd name="T11" fmla="*/ 10743 h 30"/>
                <a:gd name="T12" fmla="*/ 0 60000 65536"/>
                <a:gd name="T13" fmla="*/ 0 60000 65536"/>
                <a:gd name="T14" fmla="*/ 0 60000 65536"/>
                <a:gd name="T15" fmla="*/ 0 60000 65536"/>
                <a:gd name="T16" fmla="*/ 0 60000 65536"/>
                <a:gd name="T17" fmla="*/ 0 60000 65536"/>
                <a:gd name="T18" fmla="*/ 0 w 10"/>
                <a:gd name="T19" fmla="*/ 0 h 30"/>
                <a:gd name="T20" fmla="*/ 10 w 10"/>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10" h="30">
                  <a:moveTo>
                    <a:pt x="10" y="29"/>
                  </a:moveTo>
                  <a:lnTo>
                    <a:pt x="6" y="30"/>
                  </a:lnTo>
                  <a:lnTo>
                    <a:pt x="0" y="1"/>
                  </a:lnTo>
                  <a:lnTo>
                    <a:pt x="0" y="0"/>
                  </a:lnTo>
                  <a:lnTo>
                    <a:pt x="5" y="0"/>
                  </a:lnTo>
                  <a:lnTo>
                    <a:pt x="10" y="29"/>
                  </a:lnTo>
                  <a:close/>
                </a:path>
              </a:pathLst>
            </a:custGeom>
            <a:noFill/>
            <a:ln w="9525">
              <a:noFill/>
              <a:round/>
              <a:headEnd/>
              <a:tailEnd/>
            </a:ln>
          </p:spPr>
          <p:txBody>
            <a:bodyPr/>
            <a:lstStyle/>
            <a:p>
              <a:pPr>
                <a:buNone/>
              </a:pPr>
              <a:endParaRPr lang="en-US" i="1"/>
            </a:p>
          </p:txBody>
        </p:sp>
        <p:sp>
          <p:nvSpPr>
            <p:cNvPr id="58392" name="Freeform 22"/>
            <p:cNvSpPr>
              <a:spLocks/>
            </p:cNvSpPr>
            <p:nvPr/>
          </p:nvSpPr>
          <p:spPr bwMode="auto">
            <a:xfrm>
              <a:off x="5280025" y="5037138"/>
              <a:ext cx="7938" cy="23812"/>
            </a:xfrm>
            <a:custGeom>
              <a:avLst/>
              <a:gdLst>
                <a:gd name="T0" fmla="*/ 7938 w 14"/>
                <a:gd name="T1" fmla="*/ 23812 h 60"/>
                <a:gd name="T2" fmla="*/ 5103 w 14"/>
                <a:gd name="T3" fmla="*/ 23812 h 60"/>
                <a:gd name="T4" fmla="*/ 0 w 14"/>
                <a:gd name="T5" fmla="*/ 0 h 60"/>
                <a:gd name="T6" fmla="*/ 0 w 14"/>
                <a:gd name="T7" fmla="*/ 0 h 60"/>
                <a:gd name="T8" fmla="*/ 2268 w 14"/>
                <a:gd name="T9" fmla="*/ 0 h 60"/>
                <a:gd name="T10" fmla="*/ 7938 w 14"/>
                <a:gd name="T11" fmla="*/ 23812 h 60"/>
                <a:gd name="T12" fmla="*/ 0 60000 65536"/>
                <a:gd name="T13" fmla="*/ 0 60000 65536"/>
                <a:gd name="T14" fmla="*/ 0 60000 65536"/>
                <a:gd name="T15" fmla="*/ 0 60000 65536"/>
                <a:gd name="T16" fmla="*/ 0 60000 65536"/>
                <a:gd name="T17" fmla="*/ 0 60000 65536"/>
                <a:gd name="T18" fmla="*/ 0 w 14"/>
                <a:gd name="T19" fmla="*/ 0 h 60"/>
                <a:gd name="T20" fmla="*/ 14 w 14"/>
                <a:gd name="T21" fmla="*/ 60 h 60"/>
              </a:gdLst>
              <a:ahLst/>
              <a:cxnLst>
                <a:cxn ang="T12">
                  <a:pos x="T0" y="T1"/>
                </a:cxn>
                <a:cxn ang="T13">
                  <a:pos x="T2" y="T3"/>
                </a:cxn>
                <a:cxn ang="T14">
                  <a:pos x="T4" y="T5"/>
                </a:cxn>
                <a:cxn ang="T15">
                  <a:pos x="T6" y="T7"/>
                </a:cxn>
                <a:cxn ang="T16">
                  <a:pos x="T8" y="T9"/>
                </a:cxn>
                <a:cxn ang="T17">
                  <a:pos x="T10" y="T11"/>
                </a:cxn>
              </a:cxnLst>
              <a:rect l="T18" t="T19" r="T20" b="T21"/>
              <a:pathLst>
                <a:path w="14" h="60">
                  <a:moveTo>
                    <a:pt x="14" y="60"/>
                  </a:moveTo>
                  <a:lnTo>
                    <a:pt x="9" y="60"/>
                  </a:lnTo>
                  <a:lnTo>
                    <a:pt x="0" y="0"/>
                  </a:lnTo>
                  <a:lnTo>
                    <a:pt x="4" y="0"/>
                  </a:lnTo>
                  <a:lnTo>
                    <a:pt x="14" y="60"/>
                  </a:lnTo>
                  <a:close/>
                </a:path>
              </a:pathLst>
            </a:custGeom>
            <a:noFill/>
            <a:ln w="9525">
              <a:noFill/>
              <a:round/>
              <a:headEnd/>
              <a:tailEnd/>
            </a:ln>
          </p:spPr>
          <p:txBody>
            <a:bodyPr/>
            <a:lstStyle/>
            <a:p>
              <a:pPr>
                <a:buNone/>
              </a:pPr>
              <a:endParaRPr lang="en-US" i="1"/>
            </a:p>
          </p:txBody>
        </p:sp>
        <p:sp>
          <p:nvSpPr>
            <p:cNvPr id="58393" name="Freeform 23"/>
            <p:cNvSpPr>
              <a:spLocks/>
            </p:cNvSpPr>
            <p:nvPr/>
          </p:nvSpPr>
          <p:spPr bwMode="auto">
            <a:xfrm>
              <a:off x="5276850" y="5013325"/>
              <a:ext cx="6350" cy="23813"/>
            </a:xfrm>
            <a:custGeom>
              <a:avLst/>
              <a:gdLst>
                <a:gd name="T0" fmla="*/ 6350 w 11"/>
                <a:gd name="T1" fmla="*/ 23813 h 60"/>
                <a:gd name="T2" fmla="*/ 4041 w 11"/>
                <a:gd name="T3" fmla="*/ 23813 h 60"/>
                <a:gd name="T4" fmla="*/ 0 w 11"/>
                <a:gd name="T5" fmla="*/ 0 h 60"/>
                <a:gd name="T6" fmla="*/ 0 w 11"/>
                <a:gd name="T7" fmla="*/ 0 h 60"/>
                <a:gd name="T8" fmla="*/ 2309 w 11"/>
                <a:gd name="T9" fmla="*/ 0 h 60"/>
                <a:gd name="T10" fmla="*/ 6350 w 11"/>
                <a:gd name="T11" fmla="*/ 23813 h 60"/>
                <a:gd name="T12" fmla="*/ 0 60000 65536"/>
                <a:gd name="T13" fmla="*/ 0 60000 65536"/>
                <a:gd name="T14" fmla="*/ 0 60000 65536"/>
                <a:gd name="T15" fmla="*/ 0 60000 65536"/>
                <a:gd name="T16" fmla="*/ 0 60000 65536"/>
                <a:gd name="T17" fmla="*/ 0 60000 65536"/>
                <a:gd name="T18" fmla="*/ 0 w 11"/>
                <a:gd name="T19" fmla="*/ 0 h 60"/>
                <a:gd name="T20" fmla="*/ 11 w 11"/>
                <a:gd name="T21" fmla="*/ 60 h 60"/>
              </a:gdLst>
              <a:ahLst/>
              <a:cxnLst>
                <a:cxn ang="T12">
                  <a:pos x="T0" y="T1"/>
                </a:cxn>
                <a:cxn ang="T13">
                  <a:pos x="T2" y="T3"/>
                </a:cxn>
                <a:cxn ang="T14">
                  <a:pos x="T4" y="T5"/>
                </a:cxn>
                <a:cxn ang="T15">
                  <a:pos x="T6" y="T7"/>
                </a:cxn>
                <a:cxn ang="T16">
                  <a:pos x="T8" y="T9"/>
                </a:cxn>
                <a:cxn ang="T17">
                  <a:pos x="T10" y="T11"/>
                </a:cxn>
              </a:cxnLst>
              <a:rect l="T18" t="T19" r="T20" b="T21"/>
              <a:pathLst>
                <a:path w="11" h="60">
                  <a:moveTo>
                    <a:pt x="11" y="60"/>
                  </a:moveTo>
                  <a:lnTo>
                    <a:pt x="7" y="60"/>
                  </a:lnTo>
                  <a:lnTo>
                    <a:pt x="0" y="0"/>
                  </a:lnTo>
                  <a:lnTo>
                    <a:pt x="4" y="0"/>
                  </a:lnTo>
                  <a:lnTo>
                    <a:pt x="11" y="60"/>
                  </a:lnTo>
                  <a:close/>
                </a:path>
              </a:pathLst>
            </a:custGeom>
            <a:noFill/>
            <a:ln w="9525">
              <a:noFill/>
              <a:round/>
              <a:headEnd/>
              <a:tailEnd/>
            </a:ln>
          </p:spPr>
          <p:txBody>
            <a:bodyPr/>
            <a:lstStyle/>
            <a:p>
              <a:pPr>
                <a:buNone/>
              </a:pPr>
              <a:endParaRPr lang="en-US" i="1"/>
            </a:p>
          </p:txBody>
        </p:sp>
        <p:sp>
          <p:nvSpPr>
            <p:cNvPr id="58394" name="Freeform 24"/>
            <p:cNvSpPr>
              <a:spLocks/>
            </p:cNvSpPr>
            <p:nvPr/>
          </p:nvSpPr>
          <p:spPr bwMode="auto">
            <a:xfrm>
              <a:off x="5272088" y="4979988"/>
              <a:ext cx="3175" cy="9525"/>
            </a:xfrm>
            <a:custGeom>
              <a:avLst/>
              <a:gdLst>
                <a:gd name="T0" fmla="*/ 3175 w 7"/>
                <a:gd name="T1" fmla="*/ 9525 h 27"/>
                <a:gd name="T2" fmla="*/ 1361 w 7"/>
                <a:gd name="T3" fmla="*/ 9525 h 27"/>
                <a:gd name="T4" fmla="*/ 0 w 7"/>
                <a:gd name="T5" fmla="*/ 0 h 27"/>
                <a:gd name="T6" fmla="*/ 1814 w 7"/>
                <a:gd name="T7" fmla="*/ 0 h 27"/>
                <a:gd name="T8" fmla="*/ 1814 w 7"/>
                <a:gd name="T9" fmla="*/ 0 h 27"/>
                <a:gd name="T10" fmla="*/ 3175 w 7"/>
                <a:gd name="T11" fmla="*/ 9525 h 27"/>
                <a:gd name="T12" fmla="*/ 0 60000 65536"/>
                <a:gd name="T13" fmla="*/ 0 60000 65536"/>
                <a:gd name="T14" fmla="*/ 0 60000 65536"/>
                <a:gd name="T15" fmla="*/ 0 60000 65536"/>
                <a:gd name="T16" fmla="*/ 0 60000 65536"/>
                <a:gd name="T17" fmla="*/ 0 60000 65536"/>
                <a:gd name="T18" fmla="*/ 0 w 7"/>
                <a:gd name="T19" fmla="*/ 0 h 27"/>
                <a:gd name="T20" fmla="*/ 7 w 7"/>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7" h="27">
                  <a:moveTo>
                    <a:pt x="7" y="27"/>
                  </a:moveTo>
                  <a:lnTo>
                    <a:pt x="3" y="27"/>
                  </a:lnTo>
                  <a:lnTo>
                    <a:pt x="0" y="0"/>
                  </a:lnTo>
                  <a:lnTo>
                    <a:pt x="4" y="0"/>
                  </a:lnTo>
                  <a:lnTo>
                    <a:pt x="7" y="27"/>
                  </a:lnTo>
                  <a:close/>
                </a:path>
              </a:pathLst>
            </a:custGeom>
            <a:noFill/>
            <a:ln w="9525">
              <a:noFill/>
              <a:round/>
              <a:headEnd/>
              <a:tailEnd/>
            </a:ln>
          </p:spPr>
          <p:txBody>
            <a:bodyPr/>
            <a:lstStyle/>
            <a:p>
              <a:pPr>
                <a:buNone/>
              </a:pPr>
              <a:endParaRPr lang="en-US" i="1"/>
            </a:p>
          </p:txBody>
        </p:sp>
        <p:sp>
          <p:nvSpPr>
            <p:cNvPr id="58395" name="Freeform 25"/>
            <p:cNvSpPr>
              <a:spLocks/>
            </p:cNvSpPr>
            <p:nvPr/>
          </p:nvSpPr>
          <p:spPr bwMode="auto">
            <a:xfrm>
              <a:off x="5270500" y="4968875"/>
              <a:ext cx="3175" cy="11113"/>
            </a:xfrm>
            <a:custGeom>
              <a:avLst/>
              <a:gdLst>
                <a:gd name="T0" fmla="*/ 3175 w 8"/>
                <a:gd name="T1" fmla="*/ 11113 h 27"/>
                <a:gd name="T2" fmla="*/ 1588 w 8"/>
                <a:gd name="T3" fmla="*/ 11113 h 27"/>
                <a:gd name="T4" fmla="*/ 0 w 8"/>
                <a:gd name="T5" fmla="*/ 0 h 27"/>
                <a:gd name="T6" fmla="*/ 0 w 8"/>
                <a:gd name="T7" fmla="*/ 0 h 27"/>
                <a:gd name="T8" fmla="*/ 1588 w 8"/>
                <a:gd name="T9" fmla="*/ 0 h 27"/>
                <a:gd name="T10" fmla="*/ 3175 w 8"/>
                <a:gd name="T11" fmla="*/ 11113 h 27"/>
                <a:gd name="T12" fmla="*/ 0 60000 65536"/>
                <a:gd name="T13" fmla="*/ 0 60000 65536"/>
                <a:gd name="T14" fmla="*/ 0 60000 65536"/>
                <a:gd name="T15" fmla="*/ 0 60000 65536"/>
                <a:gd name="T16" fmla="*/ 0 60000 65536"/>
                <a:gd name="T17" fmla="*/ 0 60000 65536"/>
                <a:gd name="T18" fmla="*/ 0 w 8"/>
                <a:gd name="T19" fmla="*/ 0 h 27"/>
                <a:gd name="T20" fmla="*/ 8 w 8"/>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8" h="27">
                  <a:moveTo>
                    <a:pt x="8" y="27"/>
                  </a:moveTo>
                  <a:lnTo>
                    <a:pt x="4" y="27"/>
                  </a:lnTo>
                  <a:lnTo>
                    <a:pt x="0" y="0"/>
                  </a:lnTo>
                  <a:lnTo>
                    <a:pt x="4" y="0"/>
                  </a:lnTo>
                  <a:lnTo>
                    <a:pt x="8" y="27"/>
                  </a:lnTo>
                  <a:close/>
                </a:path>
              </a:pathLst>
            </a:custGeom>
            <a:noFill/>
            <a:ln w="9525">
              <a:noFill/>
              <a:round/>
              <a:headEnd/>
              <a:tailEnd/>
            </a:ln>
          </p:spPr>
          <p:txBody>
            <a:bodyPr/>
            <a:lstStyle/>
            <a:p>
              <a:pPr>
                <a:buNone/>
              </a:pPr>
              <a:endParaRPr lang="en-US" i="1"/>
            </a:p>
          </p:txBody>
        </p:sp>
        <p:sp>
          <p:nvSpPr>
            <p:cNvPr id="58396" name="Freeform 26"/>
            <p:cNvSpPr>
              <a:spLocks/>
            </p:cNvSpPr>
            <p:nvPr/>
          </p:nvSpPr>
          <p:spPr bwMode="auto">
            <a:xfrm>
              <a:off x="5270500" y="4967288"/>
              <a:ext cx="1588" cy="1587"/>
            </a:xfrm>
            <a:custGeom>
              <a:avLst/>
              <a:gdLst>
                <a:gd name="T0" fmla="*/ 1588 w 4"/>
                <a:gd name="T1" fmla="*/ 1587 h 4"/>
                <a:gd name="T2" fmla="*/ 0 w 4"/>
                <a:gd name="T3" fmla="*/ 1587 h 4"/>
                <a:gd name="T4" fmla="*/ 0 w 4"/>
                <a:gd name="T5" fmla="*/ 0 h 4"/>
                <a:gd name="T6" fmla="*/ 1588 w 4"/>
                <a:gd name="T7" fmla="*/ 0 h 4"/>
                <a:gd name="T8" fmla="*/ 1588 w 4"/>
                <a:gd name="T9" fmla="*/ 0 h 4"/>
                <a:gd name="T10" fmla="*/ 1588 w 4"/>
                <a:gd name="T11" fmla="*/ 1587 h 4"/>
                <a:gd name="T12" fmla="*/ 0 60000 65536"/>
                <a:gd name="T13" fmla="*/ 0 60000 65536"/>
                <a:gd name="T14" fmla="*/ 0 60000 65536"/>
                <a:gd name="T15" fmla="*/ 0 60000 65536"/>
                <a:gd name="T16" fmla="*/ 0 60000 65536"/>
                <a:gd name="T17" fmla="*/ 0 60000 65536"/>
                <a:gd name="T18" fmla="*/ 0 w 4"/>
                <a:gd name="T19" fmla="*/ 0 h 4"/>
                <a:gd name="T20" fmla="*/ 4 w 4"/>
                <a:gd name="T21" fmla="*/ 4 h 4"/>
              </a:gdLst>
              <a:ahLst/>
              <a:cxnLst>
                <a:cxn ang="T12">
                  <a:pos x="T0" y="T1"/>
                </a:cxn>
                <a:cxn ang="T13">
                  <a:pos x="T2" y="T3"/>
                </a:cxn>
                <a:cxn ang="T14">
                  <a:pos x="T4" y="T5"/>
                </a:cxn>
                <a:cxn ang="T15">
                  <a:pos x="T6" y="T7"/>
                </a:cxn>
                <a:cxn ang="T16">
                  <a:pos x="T8" y="T9"/>
                </a:cxn>
                <a:cxn ang="T17">
                  <a:pos x="T10" y="T11"/>
                </a:cxn>
              </a:cxnLst>
              <a:rect l="T18" t="T19" r="T20" b="T21"/>
              <a:pathLst>
                <a:path w="4" h="4">
                  <a:moveTo>
                    <a:pt x="4" y="4"/>
                  </a:moveTo>
                  <a:lnTo>
                    <a:pt x="0" y="4"/>
                  </a:lnTo>
                  <a:lnTo>
                    <a:pt x="0" y="0"/>
                  </a:lnTo>
                  <a:lnTo>
                    <a:pt x="4" y="0"/>
                  </a:lnTo>
                  <a:lnTo>
                    <a:pt x="4" y="4"/>
                  </a:lnTo>
                  <a:close/>
                </a:path>
              </a:pathLst>
            </a:custGeom>
            <a:noFill/>
            <a:ln w="9525">
              <a:noFill/>
              <a:round/>
              <a:headEnd/>
              <a:tailEnd/>
            </a:ln>
          </p:spPr>
          <p:txBody>
            <a:bodyPr/>
            <a:lstStyle/>
            <a:p>
              <a:pPr>
                <a:buNone/>
              </a:pPr>
              <a:endParaRPr lang="en-US" i="1"/>
            </a:p>
          </p:txBody>
        </p:sp>
        <p:sp>
          <p:nvSpPr>
            <p:cNvPr id="58397" name="Freeform 27"/>
            <p:cNvSpPr>
              <a:spLocks/>
            </p:cNvSpPr>
            <p:nvPr/>
          </p:nvSpPr>
          <p:spPr bwMode="auto">
            <a:xfrm>
              <a:off x="5268913" y="4965700"/>
              <a:ext cx="3175" cy="1588"/>
            </a:xfrm>
            <a:custGeom>
              <a:avLst/>
              <a:gdLst>
                <a:gd name="T0" fmla="*/ 3175 w 5"/>
                <a:gd name="T1" fmla="*/ 1588 h 6"/>
                <a:gd name="T2" fmla="*/ 635 w 5"/>
                <a:gd name="T3" fmla="*/ 1588 h 6"/>
                <a:gd name="T4" fmla="*/ 0 w 5"/>
                <a:gd name="T5" fmla="*/ 529 h 6"/>
                <a:gd name="T6" fmla="*/ 0 w 5"/>
                <a:gd name="T7" fmla="*/ 0 h 6"/>
                <a:gd name="T8" fmla="*/ 2540 w 5"/>
                <a:gd name="T9" fmla="*/ 0 h 6"/>
                <a:gd name="T10" fmla="*/ 3175 w 5"/>
                <a:gd name="T11" fmla="*/ 1588 h 6"/>
                <a:gd name="T12" fmla="*/ 0 60000 65536"/>
                <a:gd name="T13" fmla="*/ 0 60000 65536"/>
                <a:gd name="T14" fmla="*/ 0 60000 65536"/>
                <a:gd name="T15" fmla="*/ 0 60000 65536"/>
                <a:gd name="T16" fmla="*/ 0 60000 65536"/>
                <a:gd name="T17" fmla="*/ 0 60000 65536"/>
                <a:gd name="T18" fmla="*/ 0 w 5"/>
                <a:gd name="T19" fmla="*/ 0 h 6"/>
                <a:gd name="T20" fmla="*/ 5 w 5"/>
                <a:gd name="T21" fmla="*/ 6 h 6"/>
              </a:gdLst>
              <a:ahLst/>
              <a:cxnLst>
                <a:cxn ang="T12">
                  <a:pos x="T0" y="T1"/>
                </a:cxn>
                <a:cxn ang="T13">
                  <a:pos x="T2" y="T3"/>
                </a:cxn>
                <a:cxn ang="T14">
                  <a:pos x="T4" y="T5"/>
                </a:cxn>
                <a:cxn ang="T15">
                  <a:pos x="T6" y="T7"/>
                </a:cxn>
                <a:cxn ang="T16">
                  <a:pos x="T8" y="T9"/>
                </a:cxn>
                <a:cxn ang="T17">
                  <a:pos x="T10" y="T11"/>
                </a:cxn>
              </a:cxnLst>
              <a:rect l="T18" t="T19" r="T20" b="T21"/>
              <a:pathLst>
                <a:path w="5" h="6">
                  <a:moveTo>
                    <a:pt x="5" y="6"/>
                  </a:moveTo>
                  <a:lnTo>
                    <a:pt x="1" y="6"/>
                  </a:lnTo>
                  <a:lnTo>
                    <a:pt x="0" y="2"/>
                  </a:lnTo>
                  <a:lnTo>
                    <a:pt x="0" y="0"/>
                  </a:lnTo>
                  <a:lnTo>
                    <a:pt x="4" y="0"/>
                  </a:lnTo>
                  <a:lnTo>
                    <a:pt x="5" y="6"/>
                  </a:lnTo>
                  <a:close/>
                </a:path>
              </a:pathLst>
            </a:custGeom>
            <a:noFill/>
            <a:ln w="9525">
              <a:noFill/>
              <a:round/>
              <a:headEnd/>
              <a:tailEnd/>
            </a:ln>
          </p:spPr>
          <p:txBody>
            <a:bodyPr/>
            <a:lstStyle/>
            <a:p>
              <a:pPr>
                <a:buNone/>
              </a:pPr>
              <a:endParaRPr lang="en-US" i="1"/>
            </a:p>
          </p:txBody>
        </p:sp>
        <p:sp>
          <p:nvSpPr>
            <p:cNvPr id="58398" name="Freeform 28"/>
            <p:cNvSpPr>
              <a:spLocks/>
            </p:cNvSpPr>
            <p:nvPr/>
          </p:nvSpPr>
          <p:spPr bwMode="auto">
            <a:xfrm>
              <a:off x="5267325" y="4959350"/>
              <a:ext cx="4763" cy="6350"/>
            </a:xfrm>
            <a:custGeom>
              <a:avLst/>
              <a:gdLst>
                <a:gd name="T0" fmla="*/ 4763 w 7"/>
                <a:gd name="T1" fmla="*/ 6350 h 14"/>
                <a:gd name="T2" fmla="*/ 2041 w 7"/>
                <a:gd name="T3" fmla="*/ 6350 h 14"/>
                <a:gd name="T4" fmla="*/ 0 w 7"/>
                <a:gd name="T5" fmla="*/ 0 h 14"/>
                <a:gd name="T6" fmla="*/ 3402 w 7"/>
                <a:gd name="T7" fmla="*/ 0 h 14"/>
                <a:gd name="T8" fmla="*/ 3402 w 7"/>
                <a:gd name="T9" fmla="*/ 0 h 14"/>
                <a:gd name="T10" fmla="*/ 4763 w 7"/>
                <a:gd name="T11" fmla="*/ 6350 h 14"/>
                <a:gd name="T12" fmla="*/ 0 60000 65536"/>
                <a:gd name="T13" fmla="*/ 0 60000 65536"/>
                <a:gd name="T14" fmla="*/ 0 60000 65536"/>
                <a:gd name="T15" fmla="*/ 0 60000 65536"/>
                <a:gd name="T16" fmla="*/ 0 60000 65536"/>
                <a:gd name="T17" fmla="*/ 0 60000 65536"/>
                <a:gd name="T18" fmla="*/ 0 w 7"/>
                <a:gd name="T19" fmla="*/ 0 h 14"/>
                <a:gd name="T20" fmla="*/ 7 w 7"/>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7" h="14">
                  <a:moveTo>
                    <a:pt x="7" y="14"/>
                  </a:moveTo>
                  <a:lnTo>
                    <a:pt x="3" y="14"/>
                  </a:lnTo>
                  <a:lnTo>
                    <a:pt x="0" y="0"/>
                  </a:lnTo>
                  <a:lnTo>
                    <a:pt x="5" y="0"/>
                  </a:lnTo>
                  <a:lnTo>
                    <a:pt x="7" y="14"/>
                  </a:lnTo>
                  <a:close/>
                </a:path>
              </a:pathLst>
            </a:custGeom>
            <a:noFill/>
            <a:ln w="9525">
              <a:noFill/>
              <a:round/>
              <a:headEnd/>
              <a:tailEnd/>
            </a:ln>
          </p:spPr>
          <p:txBody>
            <a:bodyPr/>
            <a:lstStyle/>
            <a:p>
              <a:pPr>
                <a:buNone/>
              </a:pPr>
              <a:endParaRPr lang="en-US" i="1"/>
            </a:p>
          </p:txBody>
        </p:sp>
        <p:sp>
          <p:nvSpPr>
            <p:cNvPr id="58399" name="Freeform 29"/>
            <p:cNvSpPr>
              <a:spLocks/>
            </p:cNvSpPr>
            <p:nvPr/>
          </p:nvSpPr>
          <p:spPr bwMode="auto">
            <a:xfrm>
              <a:off x="5265738" y="4948238"/>
              <a:ext cx="4762" cy="11112"/>
            </a:xfrm>
            <a:custGeom>
              <a:avLst/>
              <a:gdLst>
                <a:gd name="T0" fmla="*/ 4762 w 9"/>
                <a:gd name="T1" fmla="*/ 11112 h 27"/>
                <a:gd name="T2" fmla="*/ 2116 w 9"/>
                <a:gd name="T3" fmla="*/ 11112 h 27"/>
                <a:gd name="T4" fmla="*/ 0 w 9"/>
                <a:gd name="T5" fmla="*/ 0 h 27"/>
                <a:gd name="T6" fmla="*/ 0 w 9"/>
                <a:gd name="T7" fmla="*/ 0 h 27"/>
                <a:gd name="T8" fmla="*/ 2116 w 9"/>
                <a:gd name="T9" fmla="*/ 0 h 27"/>
                <a:gd name="T10" fmla="*/ 4762 w 9"/>
                <a:gd name="T11" fmla="*/ 11112 h 27"/>
                <a:gd name="T12" fmla="*/ 0 60000 65536"/>
                <a:gd name="T13" fmla="*/ 0 60000 65536"/>
                <a:gd name="T14" fmla="*/ 0 60000 65536"/>
                <a:gd name="T15" fmla="*/ 0 60000 65536"/>
                <a:gd name="T16" fmla="*/ 0 60000 65536"/>
                <a:gd name="T17" fmla="*/ 0 60000 65536"/>
                <a:gd name="T18" fmla="*/ 0 w 9"/>
                <a:gd name="T19" fmla="*/ 0 h 27"/>
                <a:gd name="T20" fmla="*/ 9 w 9"/>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9" h="27">
                  <a:moveTo>
                    <a:pt x="9" y="27"/>
                  </a:moveTo>
                  <a:lnTo>
                    <a:pt x="4" y="27"/>
                  </a:lnTo>
                  <a:lnTo>
                    <a:pt x="0" y="0"/>
                  </a:lnTo>
                  <a:lnTo>
                    <a:pt x="4" y="0"/>
                  </a:lnTo>
                  <a:lnTo>
                    <a:pt x="9" y="27"/>
                  </a:lnTo>
                  <a:close/>
                </a:path>
              </a:pathLst>
            </a:custGeom>
            <a:noFill/>
            <a:ln w="9525">
              <a:noFill/>
              <a:round/>
              <a:headEnd/>
              <a:tailEnd/>
            </a:ln>
          </p:spPr>
          <p:txBody>
            <a:bodyPr/>
            <a:lstStyle/>
            <a:p>
              <a:pPr>
                <a:buNone/>
              </a:pPr>
              <a:endParaRPr lang="en-US" i="1"/>
            </a:p>
          </p:txBody>
        </p:sp>
        <p:sp>
          <p:nvSpPr>
            <p:cNvPr id="58400" name="Freeform 30"/>
            <p:cNvSpPr>
              <a:spLocks/>
            </p:cNvSpPr>
            <p:nvPr/>
          </p:nvSpPr>
          <p:spPr bwMode="auto">
            <a:xfrm>
              <a:off x="5264150" y="4940300"/>
              <a:ext cx="3175" cy="7938"/>
            </a:xfrm>
            <a:custGeom>
              <a:avLst/>
              <a:gdLst>
                <a:gd name="T0" fmla="*/ 3175 w 7"/>
                <a:gd name="T1" fmla="*/ 7938 h 20"/>
                <a:gd name="T2" fmla="*/ 1361 w 7"/>
                <a:gd name="T3" fmla="*/ 7938 h 20"/>
                <a:gd name="T4" fmla="*/ 0 w 7"/>
                <a:gd name="T5" fmla="*/ 0 h 20"/>
                <a:gd name="T6" fmla="*/ 0 w 7"/>
                <a:gd name="T7" fmla="*/ 0 h 20"/>
                <a:gd name="T8" fmla="*/ 1814 w 7"/>
                <a:gd name="T9" fmla="*/ 0 h 20"/>
                <a:gd name="T10" fmla="*/ 3175 w 7"/>
                <a:gd name="T11" fmla="*/ 7938 h 20"/>
                <a:gd name="T12" fmla="*/ 0 60000 65536"/>
                <a:gd name="T13" fmla="*/ 0 60000 65536"/>
                <a:gd name="T14" fmla="*/ 0 60000 65536"/>
                <a:gd name="T15" fmla="*/ 0 60000 65536"/>
                <a:gd name="T16" fmla="*/ 0 60000 65536"/>
                <a:gd name="T17" fmla="*/ 0 60000 65536"/>
                <a:gd name="T18" fmla="*/ 0 w 7"/>
                <a:gd name="T19" fmla="*/ 0 h 20"/>
                <a:gd name="T20" fmla="*/ 7 w 7"/>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7" h="20">
                  <a:moveTo>
                    <a:pt x="7" y="20"/>
                  </a:moveTo>
                  <a:lnTo>
                    <a:pt x="3" y="20"/>
                  </a:lnTo>
                  <a:lnTo>
                    <a:pt x="0" y="0"/>
                  </a:lnTo>
                  <a:lnTo>
                    <a:pt x="4" y="0"/>
                  </a:lnTo>
                  <a:lnTo>
                    <a:pt x="7" y="20"/>
                  </a:lnTo>
                  <a:close/>
                </a:path>
              </a:pathLst>
            </a:custGeom>
            <a:noFill/>
            <a:ln w="9525">
              <a:noFill/>
              <a:round/>
              <a:headEnd/>
              <a:tailEnd/>
            </a:ln>
          </p:spPr>
          <p:txBody>
            <a:bodyPr/>
            <a:lstStyle/>
            <a:p>
              <a:pPr>
                <a:buNone/>
              </a:pPr>
              <a:endParaRPr lang="en-US"/>
            </a:p>
          </p:txBody>
        </p:sp>
        <p:sp>
          <p:nvSpPr>
            <p:cNvPr id="58401" name="Freeform 31"/>
            <p:cNvSpPr>
              <a:spLocks/>
            </p:cNvSpPr>
            <p:nvPr/>
          </p:nvSpPr>
          <p:spPr bwMode="auto">
            <a:xfrm>
              <a:off x="5257800" y="4894263"/>
              <a:ext cx="3175" cy="9525"/>
            </a:xfrm>
            <a:custGeom>
              <a:avLst/>
              <a:gdLst>
                <a:gd name="T0" fmla="*/ 3175 w 5"/>
                <a:gd name="T1" fmla="*/ 9525 h 23"/>
                <a:gd name="T2" fmla="*/ 635 w 5"/>
                <a:gd name="T3" fmla="*/ 9525 h 23"/>
                <a:gd name="T4" fmla="*/ 0 w 5"/>
                <a:gd name="T5" fmla="*/ 0 h 23"/>
                <a:gd name="T6" fmla="*/ 0 w 5"/>
                <a:gd name="T7" fmla="*/ 0 h 23"/>
                <a:gd name="T8" fmla="*/ 2540 w 5"/>
                <a:gd name="T9" fmla="*/ 0 h 23"/>
                <a:gd name="T10" fmla="*/ 3175 w 5"/>
                <a:gd name="T11" fmla="*/ 9525 h 23"/>
                <a:gd name="T12" fmla="*/ 0 60000 65536"/>
                <a:gd name="T13" fmla="*/ 0 60000 65536"/>
                <a:gd name="T14" fmla="*/ 0 60000 65536"/>
                <a:gd name="T15" fmla="*/ 0 60000 65536"/>
                <a:gd name="T16" fmla="*/ 0 60000 65536"/>
                <a:gd name="T17" fmla="*/ 0 60000 65536"/>
                <a:gd name="T18" fmla="*/ 0 w 5"/>
                <a:gd name="T19" fmla="*/ 0 h 23"/>
                <a:gd name="T20" fmla="*/ 5 w 5"/>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5" h="23">
                  <a:moveTo>
                    <a:pt x="5" y="23"/>
                  </a:moveTo>
                  <a:lnTo>
                    <a:pt x="1" y="23"/>
                  </a:lnTo>
                  <a:lnTo>
                    <a:pt x="0" y="0"/>
                  </a:lnTo>
                  <a:lnTo>
                    <a:pt x="4" y="0"/>
                  </a:lnTo>
                  <a:lnTo>
                    <a:pt x="5" y="23"/>
                  </a:lnTo>
                  <a:close/>
                </a:path>
              </a:pathLst>
            </a:custGeom>
            <a:noFill/>
            <a:ln w="9525">
              <a:noFill/>
              <a:round/>
              <a:headEnd/>
              <a:tailEnd/>
            </a:ln>
          </p:spPr>
          <p:txBody>
            <a:bodyPr/>
            <a:lstStyle/>
            <a:p>
              <a:pPr>
                <a:buNone/>
              </a:pPr>
              <a:endParaRPr lang="en-US"/>
            </a:p>
          </p:txBody>
        </p:sp>
        <p:sp>
          <p:nvSpPr>
            <p:cNvPr id="58402" name="Freeform 32"/>
            <p:cNvSpPr>
              <a:spLocks/>
            </p:cNvSpPr>
            <p:nvPr/>
          </p:nvSpPr>
          <p:spPr bwMode="auto">
            <a:xfrm>
              <a:off x="5257800" y="4868863"/>
              <a:ext cx="4763" cy="25400"/>
            </a:xfrm>
            <a:custGeom>
              <a:avLst/>
              <a:gdLst>
                <a:gd name="T0" fmla="*/ 2117 w 9"/>
                <a:gd name="T1" fmla="*/ 25400 h 63"/>
                <a:gd name="T2" fmla="*/ 0 w 9"/>
                <a:gd name="T3" fmla="*/ 25400 h 63"/>
                <a:gd name="T4" fmla="*/ 2646 w 9"/>
                <a:gd name="T5" fmla="*/ 403 h 63"/>
                <a:gd name="T6" fmla="*/ 3175 w 9"/>
                <a:gd name="T7" fmla="*/ 0 h 63"/>
                <a:gd name="T8" fmla="*/ 4763 w 9"/>
                <a:gd name="T9" fmla="*/ 806 h 63"/>
                <a:gd name="T10" fmla="*/ 2117 w 9"/>
                <a:gd name="T11" fmla="*/ 25400 h 63"/>
                <a:gd name="T12" fmla="*/ 0 60000 65536"/>
                <a:gd name="T13" fmla="*/ 0 60000 65536"/>
                <a:gd name="T14" fmla="*/ 0 60000 65536"/>
                <a:gd name="T15" fmla="*/ 0 60000 65536"/>
                <a:gd name="T16" fmla="*/ 0 60000 65536"/>
                <a:gd name="T17" fmla="*/ 0 60000 65536"/>
                <a:gd name="T18" fmla="*/ 0 w 9"/>
                <a:gd name="T19" fmla="*/ 0 h 63"/>
                <a:gd name="T20" fmla="*/ 9 w 9"/>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9" h="63">
                  <a:moveTo>
                    <a:pt x="4" y="63"/>
                  </a:moveTo>
                  <a:lnTo>
                    <a:pt x="0" y="63"/>
                  </a:lnTo>
                  <a:lnTo>
                    <a:pt x="5" y="1"/>
                  </a:lnTo>
                  <a:lnTo>
                    <a:pt x="6" y="0"/>
                  </a:lnTo>
                  <a:lnTo>
                    <a:pt x="9" y="2"/>
                  </a:lnTo>
                  <a:lnTo>
                    <a:pt x="4" y="63"/>
                  </a:lnTo>
                  <a:close/>
                </a:path>
              </a:pathLst>
            </a:custGeom>
            <a:noFill/>
            <a:ln w="9525">
              <a:noFill/>
              <a:round/>
              <a:headEnd/>
              <a:tailEnd/>
            </a:ln>
          </p:spPr>
          <p:txBody>
            <a:bodyPr/>
            <a:lstStyle/>
            <a:p>
              <a:pPr>
                <a:buNone/>
              </a:pPr>
              <a:endParaRPr lang="en-US"/>
            </a:p>
          </p:txBody>
        </p:sp>
        <p:sp>
          <p:nvSpPr>
            <p:cNvPr id="58403" name="Freeform 33"/>
            <p:cNvSpPr>
              <a:spLocks/>
            </p:cNvSpPr>
            <p:nvPr/>
          </p:nvSpPr>
          <p:spPr bwMode="auto">
            <a:xfrm>
              <a:off x="5265738" y="4862513"/>
              <a:ext cx="6350" cy="3175"/>
            </a:xfrm>
            <a:custGeom>
              <a:avLst/>
              <a:gdLst>
                <a:gd name="T0" fmla="*/ 577 w 11"/>
                <a:gd name="T1" fmla="*/ 3175 h 6"/>
                <a:gd name="T2" fmla="*/ 0 w 11"/>
                <a:gd name="T3" fmla="*/ 529 h 6"/>
                <a:gd name="T4" fmla="*/ 4618 w 11"/>
                <a:gd name="T5" fmla="*/ 0 h 6"/>
                <a:gd name="T6" fmla="*/ 6350 w 11"/>
                <a:gd name="T7" fmla="*/ 1058 h 6"/>
                <a:gd name="T8" fmla="*/ 5773 w 11"/>
                <a:gd name="T9" fmla="*/ 2117 h 6"/>
                <a:gd name="T10" fmla="*/ 577 w 11"/>
                <a:gd name="T11" fmla="*/ 3175 h 6"/>
                <a:gd name="T12" fmla="*/ 0 60000 65536"/>
                <a:gd name="T13" fmla="*/ 0 60000 65536"/>
                <a:gd name="T14" fmla="*/ 0 60000 65536"/>
                <a:gd name="T15" fmla="*/ 0 60000 65536"/>
                <a:gd name="T16" fmla="*/ 0 60000 65536"/>
                <a:gd name="T17" fmla="*/ 0 60000 65536"/>
                <a:gd name="T18" fmla="*/ 0 w 11"/>
                <a:gd name="T19" fmla="*/ 0 h 6"/>
                <a:gd name="T20" fmla="*/ 11 w 11"/>
                <a:gd name="T21" fmla="*/ 6 h 6"/>
              </a:gdLst>
              <a:ahLst/>
              <a:cxnLst>
                <a:cxn ang="T12">
                  <a:pos x="T0" y="T1"/>
                </a:cxn>
                <a:cxn ang="T13">
                  <a:pos x="T2" y="T3"/>
                </a:cxn>
                <a:cxn ang="T14">
                  <a:pos x="T4" y="T5"/>
                </a:cxn>
                <a:cxn ang="T15">
                  <a:pos x="T6" y="T7"/>
                </a:cxn>
                <a:cxn ang="T16">
                  <a:pos x="T8" y="T9"/>
                </a:cxn>
                <a:cxn ang="T17">
                  <a:pos x="T10" y="T11"/>
                </a:cxn>
              </a:cxnLst>
              <a:rect l="T18" t="T19" r="T20" b="T21"/>
              <a:pathLst>
                <a:path w="11" h="6">
                  <a:moveTo>
                    <a:pt x="1" y="6"/>
                  </a:moveTo>
                  <a:lnTo>
                    <a:pt x="0" y="1"/>
                  </a:lnTo>
                  <a:lnTo>
                    <a:pt x="8" y="0"/>
                  </a:lnTo>
                  <a:lnTo>
                    <a:pt x="11" y="2"/>
                  </a:lnTo>
                  <a:lnTo>
                    <a:pt x="10" y="4"/>
                  </a:lnTo>
                  <a:lnTo>
                    <a:pt x="1" y="6"/>
                  </a:lnTo>
                  <a:close/>
                </a:path>
              </a:pathLst>
            </a:custGeom>
            <a:noFill/>
            <a:ln w="9525">
              <a:noFill/>
              <a:round/>
              <a:headEnd/>
              <a:tailEnd/>
            </a:ln>
          </p:spPr>
          <p:txBody>
            <a:bodyPr/>
            <a:lstStyle/>
            <a:p>
              <a:pPr>
                <a:buNone/>
              </a:pPr>
              <a:endParaRPr lang="en-US"/>
            </a:p>
          </p:txBody>
        </p:sp>
        <p:sp>
          <p:nvSpPr>
            <p:cNvPr id="58404" name="Freeform 34"/>
            <p:cNvSpPr>
              <a:spLocks/>
            </p:cNvSpPr>
            <p:nvPr/>
          </p:nvSpPr>
          <p:spPr bwMode="auto">
            <a:xfrm>
              <a:off x="5270500" y="4856163"/>
              <a:ext cx="4763" cy="7937"/>
            </a:xfrm>
            <a:custGeom>
              <a:avLst/>
              <a:gdLst>
                <a:gd name="T0" fmla="*/ 1588 w 9"/>
                <a:gd name="T1" fmla="*/ 7937 h 20"/>
                <a:gd name="T2" fmla="*/ 0 w 9"/>
                <a:gd name="T3" fmla="*/ 7143 h 20"/>
                <a:gd name="T4" fmla="*/ 3175 w 9"/>
                <a:gd name="T5" fmla="*/ 0 h 20"/>
                <a:gd name="T6" fmla="*/ 3175 w 9"/>
                <a:gd name="T7" fmla="*/ 0 h 20"/>
                <a:gd name="T8" fmla="*/ 4763 w 9"/>
                <a:gd name="T9" fmla="*/ 1191 h 20"/>
                <a:gd name="T10" fmla="*/ 1588 w 9"/>
                <a:gd name="T11" fmla="*/ 7937 h 20"/>
                <a:gd name="T12" fmla="*/ 0 60000 65536"/>
                <a:gd name="T13" fmla="*/ 0 60000 65536"/>
                <a:gd name="T14" fmla="*/ 0 60000 65536"/>
                <a:gd name="T15" fmla="*/ 0 60000 65536"/>
                <a:gd name="T16" fmla="*/ 0 60000 65536"/>
                <a:gd name="T17" fmla="*/ 0 60000 65536"/>
                <a:gd name="T18" fmla="*/ 0 w 9"/>
                <a:gd name="T19" fmla="*/ 0 h 20"/>
                <a:gd name="T20" fmla="*/ 9 w 9"/>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9" h="20">
                  <a:moveTo>
                    <a:pt x="3" y="20"/>
                  </a:moveTo>
                  <a:lnTo>
                    <a:pt x="0" y="18"/>
                  </a:lnTo>
                  <a:lnTo>
                    <a:pt x="6" y="0"/>
                  </a:lnTo>
                  <a:lnTo>
                    <a:pt x="9" y="3"/>
                  </a:lnTo>
                  <a:lnTo>
                    <a:pt x="3" y="20"/>
                  </a:lnTo>
                  <a:close/>
                </a:path>
              </a:pathLst>
            </a:custGeom>
            <a:noFill/>
            <a:ln w="9525">
              <a:noFill/>
              <a:round/>
              <a:headEnd/>
              <a:tailEnd/>
            </a:ln>
          </p:spPr>
          <p:txBody>
            <a:bodyPr/>
            <a:lstStyle/>
            <a:p>
              <a:pPr>
                <a:buNone/>
              </a:pPr>
              <a:endParaRPr lang="en-US"/>
            </a:p>
          </p:txBody>
        </p:sp>
        <p:sp>
          <p:nvSpPr>
            <p:cNvPr id="58405" name="Freeform 35"/>
            <p:cNvSpPr>
              <a:spLocks/>
            </p:cNvSpPr>
            <p:nvPr/>
          </p:nvSpPr>
          <p:spPr bwMode="auto">
            <a:xfrm>
              <a:off x="5273675" y="4854575"/>
              <a:ext cx="1588" cy="3175"/>
            </a:xfrm>
            <a:custGeom>
              <a:avLst/>
              <a:gdLst>
                <a:gd name="T0" fmla="*/ 953 w 5"/>
                <a:gd name="T1" fmla="*/ 3175 h 5"/>
                <a:gd name="T2" fmla="*/ 0 w 5"/>
                <a:gd name="T3" fmla="*/ 1270 h 5"/>
                <a:gd name="T4" fmla="*/ 635 w 5"/>
                <a:gd name="T5" fmla="*/ 0 h 5"/>
                <a:gd name="T6" fmla="*/ 1588 w 5"/>
                <a:gd name="T7" fmla="*/ 1270 h 5"/>
                <a:gd name="T8" fmla="*/ 1270 w 5"/>
                <a:gd name="T9" fmla="*/ 1270 h 5"/>
                <a:gd name="T10" fmla="*/ 953 w 5"/>
                <a:gd name="T11" fmla="*/ 317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3" y="5"/>
                  </a:moveTo>
                  <a:lnTo>
                    <a:pt x="0" y="2"/>
                  </a:lnTo>
                  <a:lnTo>
                    <a:pt x="2" y="0"/>
                  </a:lnTo>
                  <a:lnTo>
                    <a:pt x="5" y="2"/>
                  </a:lnTo>
                  <a:lnTo>
                    <a:pt x="4" y="2"/>
                  </a:lnTo>
                  <a:lnTo>
                    <a:pt x="3" y="5"/>
                  </a:lnTo>
                  <a:close/>
                </a:path>
              </a:pathLst>
            </a:custGeom>
            <a:noFill/>
            <a:ln w="9525">
              <a:noFill/>
              <a:round/>
              <a:headEnd/>
              <a:tailEnd/>
            </a:ln>
          </p:spPr>
          <p:txBody>
            <a:bodyPr/>
            <a:lstStyle/>
            <a:p>
              <a:pPr>
                <a:buNone/>
              </a:pPr>
              <a:endParaRPr lang="en-US"/>
            </a:p>
          </p:txBody>
        </p:sp>
        <p:sp>
          <p:nvSpPr>
            <p:cNvPr id="58406" name="Freeform 36"/>
            <p:cNvSpPr>
              <a:spLocks/>
            </p:cNvSpPr>
            <p:nvPr/>
          </p:nvSpPr>
          <p:spPr bwMode="auto">
            <a:xfrm>
              <a:off x="5278438" y="4829175"/>
              <a:ext cx="7937" cy="11113"/>
            </a:xfrm>
            <a:custGeom>
              <a:avLst/>
              <a:gdLst>
                <a:gd name="T0" fmla="*/ 1832 w 13"/>
                <a:gd name="T1" fmla="*/ 11113 h 25"/>
                <a:gd name="T2" fmla="*/ 0 w 13"/>
                <a:gd name="T3" fmla="*/ 10224 h 25"/>
                <a:gd name="T4" fmla="*/ 6716 w 13"/>
                <a:gd name="T5" fmla="*/ 445 h 25"/>
                <a:gd name="T6" fmla="*/ 7326 w 13"/>
                <a:gd name="T7" fmla="*/ 0 h 25"/>
                <a:gd name="T8" fmla="*/ 7937 w 13"/>
                <a:gd name="T9" fmla="*/ 2223 h 25"/>
                <a:gd name="T10" fmla="*/ 1832 w 13"/>
                <a:gd name="T11" fmla="*/ 11113 h 25"/>
                <a:gd name="T12" fmla="*/ 0 60000 65536"/>
                <a:gd name="T13" fmla="*/ 0 60000 65536"/>
                <a:gd name="T14" fmla="*/ 0 60000 65536"/>
                <a:gd name="T15" fmla="*/ 0 60000 65536"/>
                <a:gd name="T16" fmla="*/ 0 60000 65536"/>
                <a:gd name="T17" fmla="*/ 0 60000 65536"/>
                <a:gd name="T18" fmla="*/ 0 w 13"/>
                <a:gd name="T19" fmla="*/ 0 h 25"/>
                <a:gd name="T20" fmla="*/ 13 w 13"/>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13" h="25">
                  <a:moveTo>
                    <a:pt x="3" y="25"/>
                  </a:moveTo>
                  <a:lnTo>
                    <a:pt x="0" y="23"/>
                  </a:lnTo>
                  <a:lnTo>
                    <a:pt x="11" y="1"/>
                  </a:lnTo>
                  <a:lnTo>
                    <a:pt x="12" y="0"/>
                  </a:lnTo>
                  <a:lnTo>
                    <a:pt x="13" y="5"/>
                  </a:lnTo>
                  <a:lnTo>
                    <a:pt x="3" y="25"/>
                  </a:lnTo>
                  <a:close/>
                </a:path>
              </a:pathLst>
            </a:custGeom>
            <a:noFill/>
            <a:ln w="9525">
              <a:noFill/>
              <a:round/>
              <a:headEnd/>
              <a:tailEnd/>
            </a:ln>
          </p:spPr>
          <p:txBody>
            <a:bodyPr/>
            <a:lstStyle/>
            <a:p>
              <a:pPr>
                <a:buNone/>
              </a:pPr>
              <a:endParaRPr lang="en-US"/>
            </a:p>
          </p:txBody>
        </p:sp>
        <p:sp>
          <p:nvSpPr>
            <p:cNvPr id="58407" name="Freeform 37"/>
            <p:cNvSpPr>
              <a:spLocks/>
            </p:cNvSpPr>
            <p:nvPr/>
          </p:nvSpPr>
          <p:spPr bwMode="auto">
            <a:xfrm>
              <a:off x="5284788" y="4829175"/>
              <a:ext cx="3175" cy="3175"/>
            </a:xfrm>
            <a:custGeom>
              <a:avLst/>
              <a:gdLst>
                <a:gd name="T0" fmla="*/ 635 w 5"/>
                <a:gd name="T1" fmla="*/ 3175 h 5"/>
                <a:gd name="T2" fmla="*/ 0 w 5"/>
                <a:gd name="T3" fmla="*/ 0 h 5"/>
                <a:gd name="T4" fmla="*/ 1270 w 5"/>
                <a:gd name="T5" fmla="*/ 0 h 5"/>
                <a:gd name="T6" fmla="*/ 3175 w 5"/>
                <a:gd name="T7" fmla="*/ 1905 h 5"/>
                <a:gd name="T8" fmla="*/ 3175 w 5"/>
                <a:gd name="T9" fmla="*/ 2540 h 5"/>
                <a:gd name="T10" fmla="*/ 635 w 5"/>
                <a:gd name="T11" fmla="*/ 317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1" y="5"/>
                  </a:moveTo>
                  <a:lnTo>
                    <a:pt x="0" y="0"/>
                  </a:lnTo>
                  <a:lnTo>
                    <a:pt x="2" y="0"/>
                  </a:lnTo>
                  <a:lnTo>
                    <a:pt x="5" y="3"/>
                  </a:lnTo>
                  <a:lnTo>
                    <a:pt x="5" y="4"/>
                  </a:lnTo>
                  <a:lnTo>
                    <a:pt x="1" y="5"/>
                  </a:lnTo>
                  <a:close/>
                </a:path>
              </a:pathLst>
            </a:custGeom>
            <a:noFill/>
            <a:ln w="9525">
              <a:noFill/>
              <a:round/>
              <a:headEnd/>
              <a:tailEnd/>
            </a:ln>
          </p:spPr>
          <p:txBody>
            <a:bodyPr/>
            <a:lstStyle/>
            <a:p>
              <a:pPr>
                <a:buNone/>
              </a:pPr>
              <a:endParaRPr lang="en-US"/>
            </a:p>
          </p:txBody>
        </p:sp>
        <p:sp>
          <p:nvSpPr>
            <p:cNvPr id="58408" name="Freeform 38"/>
            <p:cNvSpPr>
              <a:spLocks/>
            </p:cNvSpPr>
            <p:nvPr/>
          </p:nvSpPr>
          <p:spPr bwMode="auto">
            <a:xfrm>
              <a:off x="5286375" y="4824413"/>
              <a:ext cx="7938" cy="6350"/>
            </a:xfrm>
            <a:custGeom>
              <a:avLst/>
              <a:gdLst>
                <a:gd name="T0" fmla="*/ 1701 w 14"/>
                <a:gd name="T1" fmla="*/ 6350 h 16"/>
                <a:gd name="T2" fmla="*/ 0 w 14"/>
                <a:gd name="T3" fmla="*/ 5159 h 16"/>
                <a:gd name="T4" fmla="*/ 6804 w 14"/>
                <a:gd name="T5" fmla="*/ 0 h 16"/>
                <a:gd name="T6" fmla="*/ 7938 w 14"/>
                <a:gd name="T7" fmla="*/ 794 h 16"/>
                <a:gd name="T8" fmla="*/ 7938 w 14"/>
                <a:gd name="T9" fmla="*/ 794 h 16"/>
                <a:gd name="T10" fmla="*/ 1701 w 14"/>
                <a:gd name="T11" fmla="*/ 635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3" y="16"/>
                  </a:moveTo>
                  <a:lnTo>
                    <a:pt x="0" y="13"/>
                  </a:lnTo>
                  <a:lnTo>
                    <a:pt x="12" y="0"/>
                  </a:lnTo>
                  <a:lnTo>
                    <a:pt x="14" y="2"/>
                  </a:lnTo>
                  <a:lnTo>
                    <a:pt x="3" y="16"/>
                  </a:lnTo>
                  <a:close/>
                </a:path>
              </a:pathLst>
            </a:custGeom>
            <a:noFill/>
            <a:ln w="9525">
              <a:noFill/>
              <a:round/>
              <a:headEnd/>
              <a:tailEnd/>
            </a:ln>
          </p:spPr>
          <p:txBody>
            <a:bodyPr/>
            <a:lstStyle/>
            <a:p>
              <a:pPr>
                <a:buNone/>
              </a:pPr>
              <a:endParaRPr lang="en-US"/>
            </a:p>
          </p:txBody>
        </p:sp>
        <p:sp>
          <p:nvSpPr>
            <p:cNvPr id="58409" name="Freeform 39"/>
            <p:cNvSpPr>
              <a:spLocks/>
            </p:cNvSpPr>
            <p:nvPr/>
          </p:nvSpPr>
          <p:spPr bwMode="auto">
            <a:xfrm>
              <a:off x="5292725" y="4818063"/>
              <a:ext cx="6350" cy="7937"/>
            </a:xfrm>
            <a:custGeom>
              <a:avLst/>
              <a:gdLst>
                <a:gd name="T0" fmla="*/ 977 w 13"/>
                <a:gd name="T1" fmla="*/ 7937 h 17"/>
                <a:gd name="T2" fmla="*/ 0 w 13"/>
                <a:gd name="T3" fmla="*/ 7003 h 17"/>
                <a:gd name="T4" fmla="*/ 4396 w 13"/>
                <a:gd name="T5" fmla="*/ 0 h 17"/>
                <a:gd name="T6" fmla="*/ 6350 w 13"/>
                <a:gd name="T7" fmla="*/ 467 h 17"/>
                <a:gd name="T8" fmla="*/ 5862 w 13"/>
                <a:gd name="T9" fmla="*/ 1401 h 17"/>
                <a:gd name="T10" fmla="*/ 977 w 13"/>
                <a:gd name="T11" fmla="*/ 7937 h 17"/>
                <a:gd name="T12" fmla="*/ 0 60000 65536"/>
                <a:gd name="T13" fmla="*/ 0 60000 65536"/>
                <a:gd name="T14" fmla="*/ 0 60000 65536"/>
                <a:gd name="T15" fmla="*/ 0 60000 65536"/>
                <a:gd name="T16" fmla="*/ 0 60000 65536"/>
                <a:gd name="T17" fmla="*/ 0 60000 65536"/>
                <a:gd name="T18" fmla="*/ 0 w 13"/>
                <a:gd name="T19" fmla="*/ 0 h 17"/>
                <a:gd name="T20" fmla="*/ 13 w 13"/>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3" h="17">
                  <a:moveTo>
                    <a:pt x="2" y="17"/>
                  </a:moveTo>
                  <a:lnTo>
                    <a:pt x="0" y="15"/>
                  </a:lnTo>
                  <a:lnTo>
                    <a:pt x="9" y="0"/>
                  </a:lnTo>
                  <a:lnTo>
                    <a:pt x="13" y="1"/>
                  </a:lnTo>
                  <a:lnTo>
                    <a:pt x="12" y="3"/>
                  </a:lnTo>
                  <a:lnTo>
                    <a:pt x="2" y="17"/>
                  </a:lnTo>
                  <a:close/>
                </a:path>
              </a:pathLst>
            </a:custGeom>
            <a:noFill/>
            <a:ln w="9525">
              <a:noFill/>
              <a:round/>
              <a:headEnd/>
              <a:tailEnd/>
            </a:ln>
          </p:spPr>
          <p:txBody>
            <a:bodyPr/>
            <a:lstStyle/>
            <a:p>
              <a:pPr>
                <a:buNone/>
              </a:pPr>
              <a:endParaRPr lang="en-US"/>
            </a:p>
          </p:txBody>
        </p:sp>
        <p:sp>
          <p:nvSpPr>
            <p:cNvPr id="58410" name="Freeform 40"/>
            <p:cNvSpPr>
              <a:spLocks/>
            </p:cNvSpPr>
            <p:nvPr/>
          </p:nvSpPr>
          <p:spPr bwMode="auto">
            <a:xfrm>
              <a:off x="5297488" y="4813300"/>
              <a:ext cx="1587" cy="6350"/>
            </a:xfrm>
            <a:custGeom>
              <a:avLst/>
              <a:gdLst>
                <a:gd name="T0" fmla="*/ 1587 w 4"/>
                <a:gd name="T1" fmla="*/ 6350 h 14"/>
                <a:gd name="T2" fmla="*/ 0 w 4"/>
                <a:gd name="T3" fmla="*/ 5896 h 14"/>
                <a:gd name="T4" fmla="*/ 0 w 4"/>
                <a:gd name="T5" fmla="*/ 454 h 14"/>
                <a:gd name="T6" fmla="*/ 397 w 4"/>
                <a:gd name="T7" fmla="*/ 0 h 14"/>
                <a:gd name="T8" fmla="*/ 1587 w 4"/>
                <a:gd name="T9" fmla="*/ 1361 h 14"/>
                <a:gd name="T10" fmla="*/ 1587 w 4"/>
                <a:gd name="T11" fmla="*/ 6350 h 14"/>
                <a:gd name="T12" fmla="*/ 0 60000 65536"/>
                <a:gd name="T13" fmla="*/ 0 60000 65536"/>
                <a:gd name="T14" fmla="*/ 0 60000 65536"/>
                <a:gd name="T15" fmla="*/ 0 60000 65536"/>
                <a:gd name="T16" fmla="*/ 0 60000 65536"/>
                <a:gd name="T17" fmla="*/ 0 60000 65536"/>
                <a:gd name="T18" fmla="*/ 0 w 4"/>
                <a:gd name="T19" fmla="*/ 0 h 14"/>
                <a:gd name="T20" fmla="*/ 4 w 4"/>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4" h="14">
                  <a:moveTo>
                    <a:pt x="4" y="14"/>
                  </a:moveTo>
                  <a:lnTo>
                    <a:pt x="0" y="13"/>
                  </a:lnTo>
                  <a:lnTo>
                    <a:pt x="0" y="1"/>
                  </a:lnTo>
                  <a:lnTo>
                    <a:pt x="1" y="0"/>
                  </a:lnTo>
                  <a:lnTo>
                    <a:pt x="4" y="3"/>
                  </a:lnTo>
                  <a:lnTo>
                    <a:pt x="4" y="14"/>
                  </a:lnTo>
                  <a:close/>
                </a:path>
              </a:pathLst>
            </a:custGeom>
            <a:noFill/>
            <a:ln w="9525">
              <a:noFill/>
              <a:round/>
              <a:headEnd/>
              <a:tailEnd/>
            </a:ln>
          </p:spPr>
          <p:txBody>
            <a:bodyPr/>
            <a:lstStyle/>
            <a:p>
              <a:pPr>
                <a:buNone/>
              </a:pPr>
              <a:endParaRPr lang="en-US"/>
            </a:p>
          </p:txBody>
        </p:sp>
        <p:sp>
          <p:nvSpPr>
            <p:cNvPr id="58411" name="Freeform 41"/>
            <p:cNvSpPr>
              <a:spLocks/>
            </p:cNvSpPr>
            <p:nvPr/>
          </p:nvSpPr>
          <p:spPr bwMode="auto">
            <a:xfrm>
              <a:off x="5307013" y="4799013"/>
              <a:ext cx="3175" cy="3175"/>
            </a:xfrm>
            <a:custGeom>
              <a:avLst/>
              <a:gdLst>
                <a:gd name="T0" fmla="*/ 1191 w 8"/>
                <a:gd name="T1" fmla="*/ 3175 h 8"/>
                <a:gd name="T2" fmla="*/ 0 w 8"/>
                <a:gd name="T3" fmla="*/ 2381 h 8"/>
                <a:gd name="T4" fmla="*/ 2381 w 8"/>
                <a:gd name="T5" fmla="*/ 794 h 8"/>
                <a:gd name="T6" fmla="*/ 2778 w 8"/>
                <a:gd name="T7" fmla="*/ 0 h 8"/>
                <a:gd name="T8" fmla="*/ 3175 w 8"/>
                <a:gd name="T9" fmla="*/ 2381 h 8"/>
                <a:gd name="T10" fmla="*/ 1191 w 8"/>
                <a:gd name="T11" fmla="*/ 3175 h 8"/>
                <a:gd name="T12" fmla="*/ 0 60000 65536"/>
                <a:gd name="T13" fmla="*/ 0 60000 65536"/>
                <a:gd name="T14" fmla="*/ 0 60000 65536"/>
                <a:gd name="T15" fmla="*/ 0 60000 65536"/>
                <a:gd name="T16" fmla="*/ 0 60000 65536"/>
                <a:gd name="T17" fmla="*/ 0 60000 65536"/>
                <a:gd name="T18" fmla="*/ 0 w 8"/>
                <a:gd name="T19" fmla="*/ 0 h 8"/>
                <a:gd name="T20" fmla="*/ 8 w 8"/>
                <a:gd name="T21" fmla="*/ 8 h 8"/>
              </a:gdLst>
              <a:ahLst/>
              <a:cxnLst>
                <a:cxn ang="T12">
                  <a:pos x="T0" y="T1"/>
                </a:cxn>
                <a:cxn ang="T13">
                  <a:pos x="T2" y="T3"/>
                </a:cxn>
                <a:cxn ang="T14">
                  <a:pos x="T4" y="T5"/>
                </a:cxn>
                <a:cxn ang="T15">
                  <a:pos x="T6" y="T7"/>
                </a:cxn>
                <a:cxn ang="T16">
                  <a:pos x="T8" y="T9"/>
                </a:cxn>
                <a:cxn ang="T17">
                  <a:pos x="T10" y="T11"/>
                </a:cxn>
              </a:cxnLst>
              <a:rect l="T18" t="T19" r="T20" b="T21"/>
              <a:pathLst>
                <a:path w="8" h="8">
                  <a:moveTo>
                    <a:pt x="3" y="8"/>
                  </a:moveTo>
                  <a:lnTo>
                    <a:pt x="0" y="6"/>
                  </a:lnTo>
                  <a:lnTo>
                    <a:pt x="6" y="2"/>
                  </a:lnTo>
                  <a:lnTo>
                    <a:pt x="7" y="0"/>
                  </a:lnTo>
                  <a:lnTo>
                    <a:pt x="8" y="6"/>
                  </a:lnTo>
                  <a:lnTo>
                    <a:pt x="3" y="8"/>
                  </a:lnTo>
                  <a:close/>
                </a:path>
              </a:pathLst>
            </a:custGeom>
            <a:noFill/>
            <a:ln w="9525">
              <a:noFill/>
              <a:round/>
              <a:headEnd/>
              <a:tailEnd/>
            </a:ln>
          </p:spPr>
          <p:txBody>
            <a:bodyPr/>
            <a:lstStyle/>
            <a:p>
              <a:pPr>
                <a:buNone/>
              </a:pPr>
              <a:endParaRPr lang="en-US"/>
            </a:p>
          </p:txBody>
        </p:sp>
        <p:sp>
          <p:nvSpPr>
            <p:cNvPr id="58412" name="Freeform 42"/>
            <p:cNvSpPr>
              <a:spLocks/>
            </p:cNvSpPr>
            <p:nvPr/>
          </p:nvSpPr>
          <p:spPr bwMode="auto">
            <a:xfrm>
              <a:off x="5310188" y="4799013"/>
              <a:ext cx="6350" cy="3175"/>
            </a:xfrm>
            <a:custGeom>
              <a:avLst/>
              <a:gdLst>
                <a:gd name="T0" fmla="*/ 529 w 12"/>
                <a:gd name="T1" fmla="*/ 3175 h 6"/>
                <a:gd name="T2" fmla="*/ 0 w 12"/>
                <a:gd name="T3" fmla="*/ 0 h 6"/>
                <a:gd name="T4" fmla="*/ 5821 w 12"/>
                <a:gd name="T5" fmla="*/ 0 h 6"/>
                <a:gd name="T6" fmla="*/ 6350 w 12"/>
                <a:gd name="T7" fmla="*/ 1058 h 6"/>
                <a:gd name="T8" fmla="*/ 5821 w 12"/>
                <a:gd name="T9" fmla="*/ 3175 h 6"/>
                <a:gd name="T10" fmla="*/ 529 w 12"/>
                <a:gd name="T11" fmla="*/ 3175 h 6"/>
                <a:gd name="T12" fmla="*/ 0 60000 65536"/>
                <a:gd name="T13" fmla="*/ 0 60000 65536"/>
                <a:gd name="T14" fmla="*/ 0 60000 65536"/>
                <a:gd name="T15" fmla="*/ 0 60000 65536"/>
                <a:gd name="T16" fmla="*/ 0 60000 65536"/>
                <a:gd name="T17" fmla="*/ 0 60000 65536"/>
                <a:gd name="T18" fmla="*/ 0 w 12"/>
                <a:gd name="T19" fmla="*/ 0 h 6"/>
                <a:gd name="T20" fmla="*/ 12 w 12"/>
                <a:gd name="T21" fmla="*/ 6 h 6"/>
              </a:gdLst>
              <a:ahLst/>
              <a:cxnLst>
                <a:cxn ang="T12">
                  <a:pos x="T0" y="T1"/>
                </a:cxn>
                <a:cxn ang="T13">
                  <a:pos x="T2" y="T3"/>
                </a:cxn>
                <a:cxn ang="T14">
                  <a:pos x="T4" y="T5"/>
                </a:cxn>
                <a:cxn ang="T15">
                  <a:pos x="T6" y="T7"/>
                </a:cxn>
                <a:cxn ang="T16">
                  <a:pos x="T8" y="T9"/>
                </a:cxn>
                <a:cxn ang="T17">
                  <a:pos x="T10" y="T11"/>
                </a:cxn>
              </a:cxnLst>
              <a:rect l="T18" t="T19" r="T20" b="T21"/>
              <a:pathLst>
                <a:path w="12" h="6">
                  <a:moveTo>
                    <a:pt x="1" y="6"/>
                  </a:moveTo>
                  <a:lnTo>
                    <a:pt x="0" y="0"/>
                  </a:lnTo>
                  <a:lnTo>
                    <a:pt x="11" y="0"/>
                  </a:lnTo>
                  <a:lnTo>
                    <a:pt x="12" y="2"/>
                  </a:lnTo>
                  <a:lnTo>
                    <a:pt x="11" y="6"/>
                  </a:lnTo>
                  <a:lnTo>
                    <a:pt x="1" y="6"/>
                  </a:lnTo>
                  <a:close/>
                </a:path>
              </a:pathLst>
            </a:custGeom>
            <a:noFill/>
            <a:ln w="9525">
              <a:noFill/>
              <a:round/>
              <a:headEnd/>
              <a:tailEnd/>
            </a:ln>
          </p:spPr>
          <p:txBody>
            <a:bodyPr/>
            <a:lstStyle/>
            <a:p>
              <a:pPr>
                <a:buNone/>
              </a:pPr>
              <a:endParaRPr lang="en-US"/>
            </a:p>
          </p:txBody>
        </p:sp>
        <p:sp>
          <p:nvSpPr>
            <p:cNvPr id="58413" name="Freeform 43"/>
            <p:cNvSpPr>
              <a:spLocks/>
            </p:cNvSpPr>
            <p:nvPr/>
          </p:nvSpPr>
          <p:spPr bwMode="auto">
            <a:xfrm>
              <a:off x="5394325" y="4843463"/>
              <a:ext cx="3175" cy="7937"/>
            </a:xfrm>
            <a:custGeom>
              <a:avLst/>
              <a:gdLst>
                <a:gd name="T0" fmla="*/ 0 w 8"/>
                <a:gd name="T1" fmla="*/ 794 h 20"/>
                <a:gd name="T2" fmla="*/ 1191 w 8"/>
                <a:gd name="T3" fmla="*/ 0 h 20"/>
                <a:gd name="T4" fmla="*/ 3175 w 8"/>
                <a:gd name="T5" fmla="*/ 7540 h 20"/>
                <a:gd name="T6" fmla="*/ 3175 w 8"/>
                <a:gd name="T7" fmla="*/ 7540 h 20"/>
                <a:gd name="T8" fmla="*/ 1588 w 8"/>
                <a:gd name="T9" fmla="*/ 7937 h 20"/>
                <a:gd name="T10" fmla="*/ 0 w 8"/>
                <a:gd name="T11" fmla="*/ 794 h 20"/>
                <a:gd name="T12" fmla="*/ 0 60000 65536"/>
                <a:gd name="T13" fmla="*/ 0 60000 65536"/>
                <a:gd name="T14" fmla="*/ 0 60000 65536"/>
                <a:gd name="T15" fmla="*/ 0 60000 65536"/>
                <a:gd name="T16" fmla="*/ 0 60000 65536"/>
                <a:gd name="T17" fmla="*/ 0 60000 65536"/>
                <a:gd name="T18" fmla="*/ 0 w 8"/>
                <a:gd name="T19" fmla="*/ 0 h 20"/>
                <a:gd name="T20" fmla="*/ 8 w 8"/>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8" h="20">
                  <a:moveTo>
                    <a:pt x="0" y="2"/>
                  </a:moveTo>
                  <a:lnTo>
                    <a:pt x="3" y="0"/>
                  </a:lnTo>
                  <a:lnTo>
                    <a:pt x="8" y="19"/>
                  </a:lnTo>
                  <a:lnTo>
                    <a:pt x="4" y="20"/>
                  </a:lnTo>
                  <a:lnTo>
                    <a:pt x="0" y="2"/>
                  </a:lnTo>
                  <a:close/>
                </a:path>
              </a:pathLst>
            </a:custGeom>
            <a:noFill/>
            <a:ln w="9525">
              <a:noFill/>
              <a:round/>
              <a:headEnd/>
              <a:tailEnd/>
            </a:ln>
          </p:spPr>
          <p:txBody>
            <a:bodyPr/>
            <a:lstStyle/>
            <a:p>
              <a:pPr>
                <a:buNone/>
              </a:pPr>
              <a:endParaRPr lang="en-US"/>
            </a:p>
          </p:txBody>
        </p:sp>
        <p:sp>
          <p:nvSpPr>
            <p:cNvPr id="58414" name="Freeform 44"/>
            <p:cNvSpPr>
              <a:spLocks/>
            </p:cNvSpPr>
            <p:nvPr/>
          </p:nvSpPr>
          <p:spPr bwMode="auto">
            <a:xfrm>
              <a:off x="5405438" y="4884738"/>
              <a:ext cx="3175" cy="15875"/>
            </a:xfrm>
            <a:custGeom>
              <a:avLst/>
              <a:gdLst>
                <a:gd name="T0" fmla="*/ 0 w 5"/>
                <a:gd name="T1" fmla="*/ 0 h 43"/>
                <a:gd name="T2" fmla="*/ 2540 w 5"/>
                <a:gd name="T3" fmla="*/ 0 h 43"/>
                <a:gd name="T4" fmla="*/ 3175 w 5"/>
                <a:gd name="T5" fmla="*/ 15875 h 43"/>
                <a:gd name="T6" fmla="*/ 635 w 5"/>
                <a:gd name="T7" fmla="*/ 15875 h 43"/>
                <a:gd name="T8" fmla="*/ 635 w 5"/>
                <a:gd name="T9" fmla="*/ 15875 h 43"/>
                <a:gd name="T10" fmla="*/ 0 w 5"/>
                <a:gd name="T11" fmla="*/ 0 h 43"/>
                <a:gd name="T12" fmla="*/ 0 60000 65536"/>
                <a:gd name="T13" fmla="*/ 0 60000 65536"/>
                <a:gd name="T14" fmla="*/ 0 60000 65536"/>
                <a:gd name="T15" fmla="*/ 0 60000 65536"/>
                <a:gd name="T16" fmla="*/ 0 60000 65536"/>
                <a:gd name="T17" fmla="*/ 0 60000 65536"/>
                <a:gd name="T18" fmla="*/ 0 w 5"/>
                <a:gd name="T19" fmla="*/ 0 h 43"/>
                <a:gd name="T20" fmla="*/ 5 w 5"/>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5" h="43">
                  <a:moveTo>
                    <a:pt x="0" y="0"/>
                  </a:moveTo>
                  <a:lnTo>
                    <a:pt x="4" y="0"/>
                  </a:lnTo>
                  <a:lnTo>
                    <a:pt x="5" y="43"/>
                  </a:lnTo>
                  <a:lnTo>
                    <a:pt x="1" y="43"/>
                  </a:lnTo>
                  <a:lnTo>
                    <a:pt x="0" y="0"/>
                  </a:lnTo>
                  <a:close/>
                </a:path>
              </a:pathLst>
            </a:custGeom>
            <a:noFill/>
            <a:ln w="9525">
              <a:noFill/>
              <a:round/>
              <a:headEnd/>
              <a:tailEnd/>
            </a:ln>
          </p:spPr>
          <p:txBody>
            <a:bodyPr/>
            <a:lstStyle/>
            <a:p>
              <a:pPr>
                <a:buNone/>
              </a:pPr>
              <a:endParaRPr lang="en-US"/>
            </a:p>
          </p:txBody>
        </p:sp>
        <p:sp>
          <p:nvSpPr>
            <p:cNvPr id="58415" name="Freeform 45"/>
            <p:cNvSpPr>
              <a:spLocks/>
            </p:cNvSpPr>
            <p:nvPr/>
          </p:nvSpPr>
          <p:spPr bwMode="auto">
            <a:xfrm>
              <a:off x="5432425" y="5053013"/>
              <a:ext cx="3175" cy="14287"/>
            </a:xfrm>
            <a:custGeom>
              <a:avLst/>
              <a:gdLst>
                <a:gd name="T0" fmla="*/ 0 w 8"/>
                <a:gd name="T1" fmla="*/ 0 h 34"/>
                <a:gd name="T2" fmla="*/ 1588 w 8"/>
                <a:gd name="T3" fmla="*/ 0 h 34"/>
                <a:gd name="T4" fmla="*/ 3175 w 8"/>
                <a:gd name="T5" fmla="*/ 14287 h 34"/>
                <a:gd name="T6" fmla="*/ 3175 w 8"/>
                <a:gd name="T7" fmla="*/ 14287 h 34"/>
                <a:gd name="T8" fmla="*/ 1588 w 8"/>
                <a:gd name="T9" fmla="*/ 14287 h 34"/>
                <a:gd name="T10" fmla="*/ 0 w 8"/>
                <a:gd name="T11" fmla="*/ 0 h 34"/>
                <a:gd name="T12" fmla="*/ 0 60000 65536"/>
                <a:gd name="T13" fmla="*/ 0 60000 65536"/>
                <a:gd name="T14" fmla="*/ 0 60000 65536"/>
                <a:gd name="T15" fmla="*/ 0 60000 65536"/>
                <a:gd name="T16" fmla="*/ 0 60000 65536"/>
                <a:gd name="T17" fmla="*/ 0 60000 65536"/>
                <a:gd name="T18" fmla="*/ 0 w 8"/>
                <a:gd name="T19" fmla="*/ 0 h 34"/>
                <a:gd name="T20" fmla="*/ 8 w 8"/>
                <a:gd name="T21" fmla="*/ 34 h 34"/>
              </a:gdLst>
              <a:ahLst/>
              <a:cxnLst>
                <a:cxn ang="T12">
                  <a:pos x="T0" y="T1"/>
                </a:cxn>
                <a:cxn ang="T13">
                  <a:pos x="T2" y="T3"/>
                </a:cxn>
                <a:cxn ang="T14">
                  <a:pos x="T4" y="T5"/>
                </a:cxn>
                <a:cxn ang="T15">
                  <a:pos x="T6" y="T7"/>
                </a:cxn>
                <a:cxn ang="T16">
                  <a:pos x="T8" y="T9"/>
                </a:cxn>
                <a:cxn ang="T17">
                  <a:pos x="T10" y="T11"/>
                </a:cxn>
              </a:cxnLst>
              <a:rect l="T18" t="T19" r="T20" b="T21"/>
              <a:pathLst>
                <a:path w="8" h="34">
                  <a:moveTo>
                    <a:pt x="0" y="0"/>
                  </a:moveTo>
                  <a:lnTo>
                    <a:pt x="4" y="0"/>
                  </a:lnTo>
                  <a:lnTo>
                    <a:pt x="8" y="34"/>
                  </a:lnTo>
                  <a:lnTo>
                    <a:pt x="4" y="34"/>
                  </a:lnTo>
                  <a:lnTo>
                    <a:pt x="0" y="0"/>
                  </a:lnTo>
                  <a:close/>
                </a:path>
              </a:pathLst>
            </a:custGeom>
            <a:noFill/>
            <a:ln w="9525">
              <a:noFill/>
              <a:round/>
              <a:headEnd/>
              <a:tailEnd/>
            </a:ln>
          </p:spPr>
          <p:txBody>
            <a:bodyPr/>
            <a:lstStyle/>
            <a:p>
              <a:pPr>
                <a:buNone/>
              </a:pPr>
              <a:endParaRPr lang="en-US" i="1"/>
            </a:p>
          </p:txBody>
        </p:sp>
        <p:sp>
          <p:nvSpPr>
            <p:cNvPr id="58416" name="Freeform 46"/>
            <p:cNvSpPr>
              <a:spLocks/>
            </p:cNvSpPr>
            <p:nvPr/>
          </p:nvSpPr>
          <p:spPr bwMode="auto">
            <a:xfrm>
              <a:off x="5434013" y="5067300"/>
              <a:ext cx="4762" cy="14288"/>
            </a:xfrm>
            <a:custGeom>
              <a:avLst/>
              <a:gdLst>
                <a:gd name="T0" fmla="*/ 0 w 8"/>
                <a:gd name="T1" fmla="*/ 0 h 36"/>
                <a:gd name="T2" fmla="*/ 2381 w 8"/>
                <a:gd name="T3" fmla="*/ 0 h 36"/>
                <a:gd name="T4" fmla="*/ 4762 w 8"/>
                <a:gd name="T5" fmla="*/ 14288 h 36"/>
                <a:gd name="T6" fmla="*/ 4762 w 8"/>
                <a:gd name="T7" fmla="*/ 14288 h 36"/>
                <a:gd name="T8" fmla="*/ 2381 w 8"/>
                <a:gd name="T9" fmla="*/ 14288 h 36"/>
                <a:gd name="T10" fmla="*/ 0 w 8"/>
                <a:gd name="T11" fmla="*/ 0 h 36"/>
                <a:gd name="T12" fmla="*/ 0 60000 65536"/>
                <a:gd name="T13" fmla="*/ 0 60000 65536"/>
                <a:gd name="T14" fmla="*/ 0 60000 65536"/>
                <a:gd name="T15" fmla="*/ 0 60000 65536"/>
                <a:gd name="T16" fmla="*/ 0 60000 65536"/>
                <a:gd name="T17" fmla="*/ 0 60000 65536"/>
                <a:gd name="T18" fmla="*/ 0 w 8"/>
                <a:gd name="T19" fmla="*/ 0 h 36"/>
                <a:gd name="T20" fmla="*/ 8 w 8"/>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8" h="36">
                  <a:moveTo>
                    <a:pt x="0" y="0"/>
                  </a:moveTo>
                  <a:lnTo>
                    <a:pt x="4" y="0"/>
                  </a:lnTo>
                  <a:lnTo>
                    <a:pt x="8" y="36"/>
                  </a:lnTo>
                  <a:lnTo>
                    <a:pt x="4" y="36"/>
                  </a:lnTo>
                  <a:lnTo>
                    <a:pt x="0" y="0"/>
                  </a:lnTo>
                  <a:close/>
                </a:path>
              </a:pathLst>
            </a:custGeom>
            <a:noFill/>
            <a:ln w="9525">
              <a:noFill/>
              <a:round/>
              <a:headEnd/>
              <a:tailEnd/>
            </a:ln>
          </p:spPr>
          <p:txBody>
            <a:bodyPr/>
            <a:lstStyle/>
            <a:p>
              <a:pPr>
                <a:buNone/>
              </a:pPr>
              <a:endParaRPr lang="en-US" i="1"/>
            </a:p>
          </p:txBody>
        </p:sp>
        <p:sp>
          <p:nvSpPr>
            <p:cNvPr id="58417" name="Freeform 47"/>
            <p:cNvSpPr>
              <a:spLocks/>
            </p:cNvSpPr>
            <p:nvPr/>
          </p:nvSpPr>
          <p:spPr bwMode="auto">
            <a:xfrm>
              <a:off x="5435600" y="5081588"/>
              <a:ext cx="4763" cy="12700"/>
            </a:xfrm>
            <a:custGeom>
              <a:avLst/>
              <a:gdLst>
                <a:gd name="T0" fmla="*/ 0 w 7"/>
                <a:gd name="T1" fmla="*/ 0 h 35"/>
                <a:gd name="T2" fmla="*/ 2722 w 7"/>
                <a:gd name="T3" fmla="*/ 0 h 35"/>
                <a:gd name="T4" fmla="*/ 4763 w 7"/>
                <a:gd name="T5" fmla="*/ 12700 h 35"/>
                <a:gd name="T6" fmla="*/ 4763 w 7"/>
                <a:gd name="T7" fmla="*/ 12700 h 35"/>
                <a:gd name="T8" fmla="*/ 2041 w 7"/>
                <a:gd name="T9" fmla="*/ 12700 h 35"/>
                <a:gd name="T10" fmla="*/ 0 w 7"/>
                <a:gd name="T11" fmla="*/ 0 h 35"/>
                <a:gd name="T12" fmla="*/ 0 60000 65536"/>
                <a:gd name="T13" fmla="*/ 0 60000 65536"/>
                <a:gd name="T14" fmla="*/ 0 60000 65536"/>
                <a:gd name="T15" fmla="*/ 0 60000 65536"/>
                <a:gd name="T16" fmla="*/ 0 60000 65536"/>
                <a:gd name="T17" fmla="*/ 0 60000 65536"/>
                <a:gd name="T18" fmla="*/ 0 w 7"/>
                <a:gd name="T19" fmla="*/ 0 h 35"/>
                <a:gd name="T20" fmla="*/ 7 w 7"/>
                <a:gd name="T21" fmla="*/ 35 h 35"/>
              </a:gdLst>
              <a:ahLst/>
              <a:cxnLst>
                <a:cxn ang="T12">
                  <a:pos x="T0" y="T1"/>
                </a:cxn>
                <a:cxn ang="T13">
                  <a:pos x="T2" y="T3"/>
                </a:cxn>
                <a:cxn ang="T14">
                  <a:pos x="T4" y="T5"/>
                </a:cxn>
                <a:cxn ang="T15">
                  <a:pos x="T6" y="T7"/>
                </a:cxn>
                <a:cxn ang="T16">
                  <a:pos x="T8" y="T9"/>
                </a:cxn>
                <a:cxn ang="T17">
                  <a:pos x="T10" y="T11"/>
                </a:cxn>
              </a:cxnLst>
              <a:rect l="T18" t="T19" r="T20" b="T21"/>
              <a:pathLst>
                <a:path w="7" h="35">
                  <a:moveTo>
                    <a:pt x="0" y="0"/>
                  </a:moveTo>
                  <a:lnTo>
                    <a:pt x="4" y="0"/>
                  </a:lnTo>
                  <a:lnTo>
                    <a:pt x="7" y="35"/>
                  </a:lnTo>
                  <a:lnTo>
                    <a:pt x="3" y="35"/>
                  </a:lnTo>
                  <a:lnTo>
                    <a:pt x="0" y="0"/>
                  </a:lnTo>
                  <a:close/>
                </a:path>
              </a:pathLst>
            </a:custGeom>
            <a:noFill/>
            <a:ln w="9525">
              <a:noFill/>
              <a:round/>
              <a:headEnd/>
              <a:tailEnd/>
            </a:ln>
          </p:spPr>
          <p:txBody>
            <a:bodyPr/>
            <a:lstStyle/>
            <a:p>
              <a:pPr>
                <a:buNone/>
              </a:pPr>
              <a:endParaRPr lang="en-US" i="1"/>
            </a:p>
          </p:txBody>
        </p:sp>
        <p:sp>
          <p:nvSpPr>
            <p:cNvPr id="58418" name="Freeform 48"/>
            <p:cNvSpPr>
              <a:spLocks/>
            </p:cNvSpPr>
            <p:nvPr/>
          </p:nvSpPr>
          <p:spPr bwMode="auto">
            <a:xfrm>
              <a:off x="5430838" y="5121275"/>
              <a:ext cx="4762" cy="6350"/>
            </a:xfrm>
            <a:custGeom>
              <a:avLst/>
              <a:gdLst>
                <a:gd name="T0" fmla="*/ 3175 w 9"/>
                <a:gd name="T1" fmla="*/ 0 h 14"/>
                <a:gd name="T2" fmla="*/ 4762 w 9"/>
                <a:gd name="T3" fmla="*/ 1361 h 14"/>
                <a:gd name="T4" fmla="*/ 1587 w 9"/>
                <a:gd name="T5" fmla="*/ 5896 h 14"/>
                <a:gd name="T6" fmla="*/ 529 w 9"/>
                <a:gd name="T7" fmla="*/ 6350 h 14"/>
                <a:gd name="T8" fmla="*/ 0 w 9"/>
                <a:gd name="T9" fmla="*/ 4082 h 14"/>
                <a:gd name="T10" fmla="*/ 3175 w 9"/>
                <a:gd name="T11" fmla="*/ 0 h 14"/>
                <a:gd name="T12" fmla="*/ 0 60000 65536"/>
                <a:gd name="T13" fmla="*/ 0 60000 65536"/>
                <a:gd name="T14" fmla="*/ 0 60000 65536"/>
                <a:gd name="T15" fmla="*/ 0 60000 65536"/>
                <a:gd name="T16" fmla="*/ 0 60000 65536"/>
                <a:gd name="T17" fmla="*/ 0 60000 65536"/>
                <a:gd name="T18" fmla="*/ 0 w 9"/>
                <a:gd name="T19" fmla="*/ 0 h 14"/>
                <a:gd name="T20" fmla="*/ 9 w 9"/>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9" h="14">
                  <a:moveTo>
                    <a:pt x="6" y="0"/>
                  </a:moveTo>
                  <a:lnTo>
                    <a:pt x="9" y="3"/>
                  </a:lnTo>
                  <a:lnTo>
                    <a:pt x="3" y="13"/>
                  </a:lnTo>
                  <a:lnTo>
                    <a:pt x="1" y="14"/>
                  </a:lnTo>
                  <a:lnTo>
                    <a:pt x="0" y="9"/>
                  </a:lnTo>
                  <a:lnTo>
                    <a:pt x="6" y="0"/>
                  </a:lnTo>
                  <a:close/>
                </a:path>
              </a:pathLst>
            </a:custGeom>
            <a:noFill/>
            <a:ln w="9525">
              <a:noFill/>
              <a:round/>
              <a:headEnd/>
              <a:tailEnd/>
            </a:ln>
          </p:spPr>
          <p:txBody>
            <a:bodyPr/>
            <a:lstStyle/>
            <a:p>
              <a:pPr>
                <a:buNone/>
              </a:pPr>
              <a:endParaRPr lang="en-US" i="1"/>
            </a:p>
          </p:txBody>
        </p:sp>
        <p:sp>
          <p:nvSpPr>
            <p:cNvPr id="58419" name="Freeform 49"/>
            <p:cNvSpPr>
              <a:spLocks/>
            </p:cNvSpPr>
            <p:nvPr/>
          </p:nvSpPr>
          <p:spPr bwMode="auto">
            <a:xfrm>
              <a:off x="5429250" y="5126038"/>
              <a:ext cx="1588" cy="1587"/>
            </a:xfrm>
            <a:custGeom>
              <a:avLst/>
              <a:gdLst>
                <a:gd name="T0" fmla="*/ 1059 w 3"/>
                <a:gd name="T1" fmla="*/ 0 h 5"/>
                <a:gd name="T2" fmla="*/ 1588 w 3"/>
                <a:gd name="T3" fmla="*/ 1587 h 5"/>
                <a:gd name="T4" fmla="*/ 529 w 3"/>
                <a:gd name="T5" fmla="*/ 1587 h 5"/>
                <a:gd name="T6" fmla="*/ 529 w 3"/>
                <a:gd name="T7" fmla="*/ 952 h 5"/>
                <a:gd name="T8" fmla="*/ 0 w 3"/>
                <a:gd name="T9" fmla="*/ 317 h 5"/>
                <a:gd name="T10" fmla="*/ 529 w 3"/>
                <a:gd name="T11" fmla="*/ 0 h 5"/>
                <a:gd name="T12" fmla="*/ 1059 w 3"/>
                <a:gd name="T13" fmla="*/ 0 h 5"/>
                <a:gd name="T14" fmla="*/ 0 60000 65536"/>
                <a:gd name="T15" fmla="*/ 0 60000 65536"/>
                <a:gd name="T16" fmla="*/ 0 60000 65536"/>
                <a:gd name="T17" fmla="*/ 0 60000 65536"/>
                <a:gd name="T18" fmla="*/ 0 60000 65536"/>
                <a:gd name="T19" fmla="*/ 0 60000 65536"/>
                <a:gd name="T20" fmla="*/ 0 60000 65536"/>
                <a:gd name="T21" fmla="*/ 0 w 3"/>
                <a:gd name="T22" fmla="*/ 0 h 5"/>
                <a:gd name="T23" fmla="*/ 3 w 3"/>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5">
                  <a:moveTo>
                    <a:pt x="2" y="0"/>
                  </a:moveTo>
                  <a:lnTo>
                    <a:pt x="3" y="5"/>
                  </a:lnTo>
                  <a:lnTo>
                    <a:pt x="1" y="5"/>
                  </a:lnTo>
                  <a:lnTo>
                    <a:pt x="1" y="3"/>
                  </a:lnTo>
                  <a:lnTo>
                    <a:pt x="0" y="1"/>
                  </a:lnTo>
                  <a:lnTo>
                    <a:pt x="1" y="0"/>
                  </a:lnTo>
                  <a:lnTo>
                    <a:pt x="2" y="0"/>
                  </a:lnTo>
                  <a:close/>
                </a:path>
              </a:pathLst>
            </a:custGeom>
            <a:noFill/>
            <a:ln w="9525">
              <a:noFill/>
              <a:round/>
              <a:headEnd/>
              <a:tailEnd/>
            </a:ln>
          </p:spPr>
          <p:txBody>
            <a:bodyPr/>
            <a:lstStyle/>
            <a:p>
              <a:pPr>
                <a:buNone/>
              </a:pPr>
              <a:endParaRPr lang="en-US" i="1"/>
            </a:p>
          </p:txBody>
        </p:sp>
        <p:sp>
          <p:nvSpPr>
            <p:cNvPr id="58420" name="Freeform 50"/>
            <p:cNvSpPr>
              <a:spLocks/>
            </p:cNvSpPr>
            <p:nvPr/>
          </p:nvSpPr>
          <p:spPr bwMode="auto">
            <a:xfrm>
              <a:off x="5429250" y="5126038"/>
              <a:ext cx="1588" cy="1587"/>
            </a:xfrm>
            <a:custGeom>
              <a:avLst/>
              <a:gdLst>
                <a:gd name="T0" fmla="*/ 529 w 3"/>
                <a:gd name="T1" fmla="*/ 0 h 4"/>
                <a:gd name="T2" fmla="*/ 1059 w 3"/>
                <a:gd name="T3" fmla="*/ 794 h 4"/>
                <a:gd name="T4" fmla="*/ 1588 w 3"/>
                <a:gd name="T5" fmla="*/ 1190 h 4"/>
                <a:gd name="T6" fmla="*/ 1059 w 3"/>
                <a:gd name="T7" fmla="*/ 1587 h 4"/>
                <a:gd name="T8" fmla="*/ 1059 w 3"/>
                <a:gd name="T9" fmla="*/ 1587 h 4"/>
                <a:gd name="T10" fmla="*/ 0 w 3"/>
                <a:gd name="T11" fmla="*/ 794 h 4"/>
                <a:gd name="T12" fmla="*/ 529 w 3"/>
                <a:gd name="T13" fmla="*/ 0 h 4"/>
                <a:gd name="T14" fmla="*/ 0 60000 65536"/>
                <a:gd name="T15" fmla="*/ 0 60000 65536"/>
                <a:gd name="T16" fmla="*/ 0 60000 65536"/>
                <a:gd name="T17" fmla="*/ 0 60000 65536"/>
                <a:gd name="T18" fmla="*/ 0 60000 65536"/>
                <a:gd name="T19" fmla="*/ 0 60000 65536"/>
                <a:gd name="T20" fmla="*/ 0 60000 65536"/>
                <a:gd name="T21" fmla="*/ 0 w 3"/>
                <a:gd name="T22" fmla="*/ 0 h 4"/>
                <a:gd name="T23" fmla="*/ 3 w 3"/>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4">
                  <a:moveTo>
                    <a:pt x="1" y="0"/>
                  </a:moveTo>
                  <a:lnTo>
                    <a:pt x="2" y="2"/>
                  </a:lnTo>
                  <a:lnTo>
                    <a:pt x="3" y="3"/>
                  </a:lnTo>
                  <a:lnTo>
                    <a:pt x="2" y="4"/>
                  </a:lnTo>
                  <a:lnTo>
                    <a:pt x="0" y="2"/>
                  </a:lnTo>
                  <a:lnTo>
                    <a:pt x="1" y="0"/>
                  </a:lnTo>
                  <a:close/>
                </a:path>
              </a:pathLst>
            </a:custGeom>
            <a:noFill/>
            <a:ln w="9525">
              <a:noFill/>
              <a:round/>
              <a:headEnd/>
              <a:tailEnd/>
            </a:ln>
          </p:spPr>
          <p:txBody>
            <a:bodyPr/>
            <a:lstStyle/>
            <a:p>
              <a:pPr>
                <a:buNone/>
              </a:pPr>
              <a:endParaRPr lang="en-US" i="1"/>
            </a:p>
          </p:txBody>
        </p:sp>
        <p:sp>
          <p:nvSpPr>
            <p:cNvPr id="58421" name="Freeform 51"/>
            <p:cNvSpPr>
              <a:spLocks/>
            </p:cNvSpPr>
            <p:nvPr/>
          </p:nvSpPr>
          <p:spPr bwMode="auto">
            <a:xfrm>
              <a:off x="5427663" y="5126038"/>
              <a:ext cx="3175" cy="1587"/>
            </a:xfrm>
            <a:custGeom>
              <a:avLst/>
              <a:gdLst>
                <a:gd name="T0" fmla="*/ 1588 w 4"/>
                <a:gd name="T1" fmla="*/ 0 h 4"/>
                <a:gd name="T2" fmla="*/ 3175 w 4"/>
                <a:gd name="T3" fmla="*/ 794 h 4"/>
                <a:gd name="T4" fmla="*/ 2381 w 4"/>
                <a:gd name="T5" fmla="*/ 1587 h 4"/>
                <a:gd name="T6" fmla="*/ 1588 w 4"/>
                <a:gd name="T7" fmla="*/ 794 h 4"/>
                <a:gd name="T8" fmla="*/ 0 w 4"/>
                <a:gd name="T9" fmla="*/ 794 h 4"/>
                <a:gd name="T10" fmla="*/ 794 w 4"/>
                <a:gd name="T11" fmla="*/ 397 h 4"/>
                <a:gd name="T12" fmla="*/ 1588 w 4"/>
                <a:gd name="T13" fmla="*/ 0 h 4"/>
                <a:gd name="T14" fmla="*/ 0 60000 65536"/>
                <a:gd name="T15" fmla="*/ 0 60000 65536"/>
                <a:gd name="T16" fmla="*/ 0 60000 65536"/>
                <a:gd name="T17" fmla="*/ 0 60000 65536"/>
                <a:gd name="T18" fmla="*/ 0 60000 65536"/>
                <a:gd name="T19" fmla="*/ 0 60000 65536"/>
                <a:gd name="T20" fmla="*/ 0 60000 65536"/>
                <a:gd name="T21" fmla="*/ 0 w 4"/>
                <a:gd name="T22" fmla="*/ 0 h 4"/>
                <a:gd name="T23" fmla="*/ 4 w 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4">
                  <a:moveTo>
                    <a:pt x="2" y="0"/>
                  </a:moveTo>
                  <a:lnTo>
                    <a:pt x="4" y="2"/>
                  </a:lnTo>
                  <a:lnTo>
                    <a:pt x="3" y="4"/>
                  </a:lnTo>
                  <a:lnTo>
                    <a:pt x="2" y="2"/>
                  </a:lnTo>
                  <a:lnTo>
                    <a:pt x="0" y="2"/>
                  </a:lnTo>
                  <a:lnTo>
                    <a:pt x="1" y="1"/>
                  </a:lnTo>
                  <a:lnTo>
                    <a:pt x="2" y="0"/>
                  </a:lnTo>
                  <a:close/>
                </a:path>
              </a:pathLst>
            </a:custGeom>
            <a:noFill/>
            <a:ln w="9525">
              <a:noFill/>
              <a:round/>
              <a:headEnd/>
              <a:tailEnd/>
            </a:ln>
          </p:spPr>
          <p:txBody>
            <a:bodyPr/>
            <a:lstStyle/>
            <a:p>
              <a:pPr>
                <a:buNone/>
              </a:pPr>
              <a:endParaRPr lang="en-US" i="1"/>
            </a:p>
          </p:txBody>
        </p:sp>
        <p:sp>
          <p:nvSpPr>
            <p:cNvPr id="58422" name="Freeform 52"/>
            <p:cNvSpPr>
              <a:spLocks/>
            </p:cNvSpPr>
            <p:nvPr/>
          </p:nvSpPr>
          <p:spPr bwMode="auto">
            <a:xfrm>
              <a:off x="5427663" y="5127625"/>
              <a:ext cx="3175" cy="1588"/>
            </a:xfrm>
            <a:custGeom>
              <a:avLst/>
              <a:gdLst>
                <a:gd name="T0" fmla="*/ 0 w 4"/>
                <a:gd name="T1" fmla="*/ 0 h 4"/>
                <a:gd name="T2" fmla="*/ 1588 w 4"/>
                <a:gd name="T3" fmla="*/ 0 h 4"/>
                <a:gd name="T4" fmla="*/ 3175 w 4"/>
                <a:gd name="T5" fmla="*/ 0 h 4"/>
                <a:gd name="T6" fmla="*/ 3175 w 4"/>
                <a:gd name="T7" fmla="*/ 1191 h 4"/>
                <a:gd name="T8" fmla="*/ 2381 w 4"/>
                <a:gd name="T9" fmla="*/ 1588 h 4"/>
                <a:gd name="T10" fmla="*/ 0 w 4"/>
                <a:gd name="T11" fmla="*/ 794 h 4"/>
                <a:gd name="T12" fmla="*/ 0 w 4"/>
                <a:gd name="T13" fmla="*/ 0 h 4"/>
                <a:gd name="T14" fmla="*/ 0 60000 65536"/>
                <a:gd name="T15" fmla="*/ 0 60000 65536"/>
                <a:gd name="T16" fmla="*/ 0 60000 65536"/>
                <a:gd name="T17" fmla="*/ 0 60000 65536"/>
                <a:gd name="T18" fmla="*/ 0 60000 65536"/>
                <a:gd name="T19" fmla="*/ 0 60000 65536"/>
                <a:gd name="T20" fmla="*/ 0 60000 65536"/>
                <a:gd name="T21" fmla="*/ 0 w 4"/>
                <a:gd name="T22" fmla="*/ 0 h 4"/>
                <a:gd name="T23" fmla="*/ 4 w 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4">
                  <a:moveTo>
                    <a:pt x="0" y="0"/>
                  </a:moveTo>
                  <a:lnTo>
                    <a:pt x="2" y="0"/>
                  </a:lnTo>
                  <a:lnTo>
                    <a:pt x="4" y="0"/>
                  </a:lnTo>
                  <a:lnTo>
                    <a:pt x="4" y="3"/>
                  </a:lnTo>
                  <a:lnTo>
                    <a:pt x="3" y="4"/>
                  </a:lnTo>
                  <a:lnTo>
                    <a:pt x="0" y="2"/>
                  </a:lnTo>
                  <a:lnTo>
                    <a:pt x="0" y="0"/>
                  </a:lnTo>
                  <a:close/>
                </a:path>
              </a:pathLst>
            </a:custGeom>
            <a:noFill/>
            <a:ln w="9525">
              <a:noFill/>
              <a:round/>
              <a:headEnd/>
              <a:tailEnd/>
            </a:ln>
          </p:spPr>
          <p:txBody>
            <a:bodyPr/>
            <a:lstStyle/>
            <a:p>
              <a:pPr>
                <a:buNone/>
              </a:pPr>
              <a:endParaRPr lang="en-US" i="1"/>
            </a:p>
          </p:txBody>
        </p:sp>
        <p:sp>
          <p:nvSpPr>
            <p:cNvPr id="58423" name="Freeform 53"/>
            <p:cNvSpPr>
              <a:spLocks/>
            </p:cNvSpPr>
            <p:nvPr/>
          </p:nvSpPr>
          <p:spPr bwMode="auto">
            <a:xfrm>
              <a:off x="5410200" y="5164138"/>
              <a:ext cx="1588" cy="9525"/>
            </a:xfrm>
            <a:custGeom>
              <a:avLst/>
              <a:gdLst>
                <a:gd name="T0" fmla="*/ 0 w 4"/>
                <a:gd name="T1" fmla="*/ 0 h 25"/>
                <a:gd name="T2" fmla="*/ 1588 w 4"/>
                <a:gd name="T3" fmla="*/ 0 h 25"/>
                <a:gd name="T4" fmla="*/ 1588 w 4"/>
                <a:gd name="T5" fmla="*/ 9525 h 25"/>
                <a:gd name="T6" fmla="*/ 0 w 4"/>
                <a:gd name="T7" fmla="*/ 9525 h 25"/>
                <a:gd name="T8" fmla="*/ 0 w 4"/>
                <a:gd name="T9" fmla="*/ 9525 h 25"/>
                <a:gd name="T10" fmla="*/ 0 w 4"/>
                <a:gd name="T11" fmla="*/ 0 h 25"/>
                <a:gd name="T12" fmla="*/ 0 60000 65536"/>
                <a:gd name="T13" fmla="*/ 0 60000 65536"/>
                <a:gd name="T14" fmla="*/ 0 60000 65536"/>
                <a:gd name="T15" fmla="*/ 0 60000 65536"/>
                <a:gd name="T16" fmla="*/ 0 60000 65536"/>
                <a:gd name="T17" fmla="*/ 0 60000 65536"/>
                <a:gd name="T18" fmla="*/ 0 w 4"/>
                <a:gd name="T19" fmla="*/ 0 h 25"/>
                <a:gd name="T20" fmla="*/ 4 w 4"/>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4" h="25">
                  <a:moveTo>
                    <a:pt x="0" y="0"/>
                  </a:moveTo>
                  <a:lnTo>
                    <a:pt x="4" y="0"/>
                  </a:lnTo>
                  <a:lnTo>
                    <a:pt x="4" y="25"/>
                  </a:lnTo>
                  <a:lnTo>
                    <a:pt x="0" y="25"/>
                  </a:lnTo>
                  <a:lnTo>
                    <a:pt x="0" y="0"/>
                  </a:lnTo>
                  <a:close/>
                </a:path>
              </a:pathLst>
            </a:custGeom>
            <a:noFill/>
            <a:ln w="9525">
              <a:noFill/>
              <a:round/>
              <a:headEnd/>
              <a:tailEnd/>
            </a:ln>
          </p:spPr>
          <p:txBody>
            <a:bodyPr/>
            <a:lstStyle/>
            <a:p>
              <a:pPr>
                <a:buNone/>
              </a:pPr>
              <a:endParaRPr lang="en-US" i="1"/>
            </a:p>
          </p:txBody>
        </p:sp>
        <p:sp>
          <p:nvSpPr>
            <p:cNvPr id="58424" name="Freeform 54"/>
            <p:cNvSpPr>
              <a:spLocks/>
            </p:cNvSpPr>
            <p:nvPr/>
          </p:nvSpPr>
          <p:spPr bwMode="auto">
            <a:xfrm>
              <a:off x="5410200" y="5173663"/>
              <a:ext cx="3175" cy="9525"/>
            </a:xfrm>
            <a:custGeom>
              <a:avLst/>
              <a:gdLst>
                <a:gd name="T0" fmla="*/ 0 w 5"/>
                <a:gd name="T1" fmla="*/ 0 h 25"/>
                <a:gd name="T2" fmla="*/ 2540 w 5"/>
                <a:gd name="T3" fmla="*/ 0 h 25"/>
                <a:gd name="T4" fmla="*/ 3175 w 5"/>
                <a:gd name="T5" fmla="*/ 9144 h 25"/>
                <a:gd name="T6" fmla="*/ 635 w 5"/>
                <a:gd name="T7" fmla="*/ 9525 h 25"/>
                <a:gd name="T8" fmla="*/ 635 w 5"/>
                <a:gd name="T9" fmla="*/ 9144 h 25"/>
                <a:gd name="T10" fmla="*/ 0 w 5"/>
                <a:gd name="T11" fmla="*/ 0 h 25"/>
                <a:gd name="T12" fmla="*/ 0 60000 65536"/>
                <a:gd name="T13" fmla="*/ 0 60000 65536"/>
                <a:gd name="T14" fmla="*/ 0 60000 65536"/>
                <a:gd name="T15" fmla="*/ 0 60000 65536"/>
                <a:gd name="T16" fmla="*/ 0 60000 65536"/>
                <a:gd name="T17" fmla="*/ 0 60000 65536"/>
                <a:gd name="T18" fmla="*/ 0 w 5"/>
                <a:gd name="T19" fmla="*/ 0 h 25"/>
                <a:gd name="T20" fmla="*/ 5 w 5"/>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5" h="25">
                  <a:moveTo>
                    <a:pt x="0" y="0"/>
                  </a:moveTo>
                  <a:lnTo>
                    <a:pt x="4" y="0"/>
                  </a:lnTo>
                  <a:lnTo>
                    <a:pt x="5" y="24"/>
                  </a:lnTo>
                  <a:lnTo>
                    <a:pt x="1" y="25"/>
                  </a:lnTo>
                  <a:lnTo>
                    <a:pt x="1" y="24"/>
                  </a:lnTo>
                  <a:lnTo>
                    <a:pt x="0" y="0"/>
                  </a:lnTo>
                  <a:close/>
                </a:path>
              </a:pathLst>
            </a:custGeom>
            <a:noFill/>
            <a:ln w="9525">
              <a:noFill/>
              <a:round/>
              <a:headEnd/>
              <a:tailEnd/>
            </a:ln>
          </p:spPr>
          <p:txBody>
            <a:bodyPr/>
            <a:lstStyle/>
            <a:p>
              <a:pPr>
                <a:buNone/>
              </a:pPr>
              <a:endParaRPr lang="en-US" i="1"/>
            </a:p>
          </p:txBody>
        </p:sp>
        <p:sp>
          <p:nvSpPr>
            <p:cNvPr id="58425" name="Freeform 55"/>
            <p:cNvSpPr>
              <a:spLocks/>
            </p:cNvSpPr>
            <p:nvPr/>
          </p:nvSpPr>
          <p:spPr bwMode="auto">
            <a:xfrm>
              <a:off x="5422900" y="5227638"/>
              <a:ext cx="3175" cy="11112"/>
            </a:xfrm>
            <a:custGeom>
              <a:avLst/>
              <a:gdLst>
                <a:gd name="T0" fmla="*/ 0 w 5"/>
                <a:gd name="T1" fmla="*/ 0 h 32"/>
                <a:gd name="T2" fmla="*/ 2540 w 5"/>
                <a:gd name="T3" fmla="*/ 0 h 32"/>
                <a:gd name="T4" fmla="*/ 3175 w 5"/>
                <a:gd name="T5" fmla="*/ 11112 h 32"/>
                <a:gd name="T6" fmla="*/ 3175 w 5"/>
                <a:gd name="T7" fmla="*/ 11112 h 32"/>
                <a:gd name="T8" fmla="*/ 635 w 5"/>
                <a:gd name="T9" fmla="*/ 11112 h 32"/>
                <a:gd name="T10" fmla="*/ 0 w 5"/>
                <a:gd name="T11" fmla="*/ 0 h 32"/>
                <a:gd name="T12" fmla="*/ 0 60000 65536"/>
                <a:gd name="T13" fmla="*/ 0 60000 65536"/>
                <a:gd name="T14" fmla="*/ 0 60000 65536"/>
                <a:gd name="T15" fmla="*/ 0 60000 65536"/>
                <a:gd name="T16" fmla="*/ 0 60000 65536"/>
                <a:gd name="T17" fmla="*/ 0 60000 65536"/>
                <a:gd name="T18" fmla="*/ 0 w 5"/>
                <a:gd name="T19" fmla="*/ 0 h 32"/>
                <a:gd name="T20" fmla="*/ 5 w 5"/>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5" h="32">
                  <a:moveTo>
                    <a:pt x="0" y="0"/>
                  </a:moveTo>
                  <a:lnTo>
                    <a:pt x="4" y="0"/>
                  </a:lnTo>
                  <a:lnTo>
                    <a:pt x="5" y="32"/>
                  </a:lnTo>
                  <a:lnTo>
                    <a:pt x="1" y="32"/>
                  </a:lnTo>
                  <a:lnTo>
                    <a:pt x="0" y="0"/>
                  </a:lnTo>
                  <a:close/>
                </a:path>
              </a:pathLst>
            </a:custGeom>
            <a:noFill/>
            <a:ln w="9525">
              <a:noFill/>
              <a:round/>
              <a:headEnd/>
              <a:tailEnd/>
            </a:ln>
          </p:spPr>
          <p:txBody>
            <a:bodyPr/>
            <a:lstStyle/>
            <a:p>
              <a:pPr>
                <a:buNone/>
              </a:pPr>
              <a:endParaRPr lang="en-US" i="1"/>
            </a:p>
          </p:txBody>
        </p:sp>
        <p:sp>
          <p:nvSpPr>
            <p:cNvPr id="58426" name="Freeform 56"/>
            <p:cNvSpPr>
              <a:spLocks/>
            </p:cNvSpPr>
            <p:nvPr/>
          </p:nvSpPr>
          <p:spPr bwMode="auto">
            <a:xfrm>
              <a:off x="5422900" y="5238750"/>
              <a:ext cx="3175" cy="26988"/>
            </a:xfrm>
            <a:custGeom>
              <a:avLst/>
              <a:gdLst>
                <a:gd name="T0" fmla="*/ 635 w 5"/>
                <a:gd name="T1" fmla="*/ 0 h 68"/>
                <a:gd name="T2" fmla="*/ 3175 w 5"/>
                <a:gd name="T3" fmla="*/ 0 h 68"/>
                <a:gd name="T4" fmla="*/ 2540 w 5"/>
                <a:gd name="T5" fmla="*/ 26988 h 68"/>
                <a:gd name="T6" fmla="*/ 2540 w 5"/>
                <a:gd name="T7" fmla="*/ 26988 h 68"/>
                <a:gd name="T8" fmla="*/ 0 w 5"/>
                <a:gd name="T9" fmla="*/ 26988 h 68"/>
                <a:gd name="T10" fmla="*/ 635 w 5"/>
                <a:gd name="T11" fmla="*/ 0 h 68"/>
                <a:gd name="T12" fmla="*/ 0 60000 65536"/>
                <a:gd name="T13" fmla="*/ 0 60000 65536"/>
                <a:gd name="T14" fmla="*/ 0 60000 65536"/>
                <a:gd name="T15" fmla="*/ 0 60000 65536"/>
                <a:gd name="T16" fmla="*/ 0 60000 65536"/>
                <a:gd name="T17" fmla="*/ 0 60000 65536"/>
                <a:gd name="T18" fmla="*/ 0 w 5"/>
                <a:gd name="T19" fmla="*/ 0 h 68"/>
                <a:gd name="T20" fmla="*/ 5 w 5"/>
                <a:gd name="T21" fmla="*/ 68 h 68"/>
              </a:gdLst>
              <a:ahLst/>
              <a:cxnLst>
                <a:cxn ang="T12">
                  <a:pos x="T0" y="T1"/>
                </a:cxn>
                <a:cxn ang="T13">
                  <a:pos x="T2" y="T3"/>
                </a:cxn>
                <a:cxn ang="T14">
                  <a:pos x="T4" y="T5"/>
                </a:cxn>
                <a:cxn ang="T15">
                  <a:pos x="T6" y="T7"/>
                </a:cxn>
                <a:cxn ang="T16">
                  <a:pos x="T8" y="T9"/>
                </a:cxn>
                <a:cxn ang="T17">
                  <a:pos x="T10" y="T11"/>
                </a:cxn>
              </a:cxnLst>
              <a:rect l="T18" t="T19" r="T20" b="T21"/>
              <a:pathLst>
                <a:path w="5" h="68">
                  <a:moveTo>
                    <a:pt x="1" y="0"/>
                  </a:moveTo>
                  <a:lnTo>
                    <a:pt x="5" y="0"/>
                  </a:lnTo>
                  <a:lnTo>
                    <a:pt x="4" y="68"/>
                  </a:lnTo>
                  <a:lnTo>
                    <a:pt x="0" y="68"/>
                  </a:lnTo>
                  <a:lnTo>
                    <a:pt x="1" y="0"/>
                  </a:lnTo>
                  <a:close/>
                </a:path>
              </a:pathLst>
            </a:custGeom>
            <a:noFill/>
            <a:ln w="9525">
              <a:noFill/>
              <a:round/>
              <a:headEnd/>
              <a:tailEnd/>
            </a:ln>
          </p:spPr>
          <p:txBody>
            <a:bodyPr/>
            <a:lstStyle/>
            <a:p>
              <a:pPr>
                <a:buNone/>
              </a:pPr>
              <a:endParaRPr lang="en-US" i="1"/>
            </a:p>
          </p:txBody>
        </p:sp>
        <p:sp>
          <p:nvSpPr>
            <p:cNvPr id="58427" name="Freeform 57"/>
            <p:cNvSpPr>
              <a:spLocks/>
            </p:cNvSpPr>
            <p:nvPr/>
          </p:nvSpPr>
          <p:spPr bwMode="auto">
            <a:xfrm>
              <a:off x="5418138" y="5265738"/>
              <a:ext cx="6350" cy="47625"/>
            </a:xfrm>
            <a:custGeom>
              <a:avLst/>
              <a:gdLst>
                <a:gd name="T0" fmla="*/ 4233 w 12"/>
                <a:gd name="T1" fmla="*/ 0 h 116"/>
                <a:gd name="T2" fmla="*/ 6350 w 12"/>
                <a:gd name="T3" fmla="*/ 0 h 116"/>
                <a:gd name="T4" fmla="*/ 2117 w 12"/>
                <a:gd name="T5" fmla="*/ 47214 h 116"/>
                <a:gd name="T6" fmla="*/ 2117 w 12"/>
                <a:gd name="T7" fmla="*/ 47625 h 116"/>
                <a:gd name="T8" fmla="*/ 0 w 12"/>
                <a:gd name="T9" fmla="*/ 47214 h 116"/>
                <a:gd name="T10" fmla="*/ 4233 w 12"/>
                <a:gd name="T11" fmla="*/ 0 h 116"/>
                <a:gd name="T12" fmla="*/ 0 60000 65536"/>
                <a:gd name="T13" fmla="*/ 0 60000 65536"/>
                <a:gd name="T14" fmla="*/ 0 60000 65536"/>
                <a:gd name="T15" fmla="*/ 0 60000 65536"/>
                <a:gd name="T16" fmla="*/ 0 60000 65536"/>
                <a:gd name="T17" fmla="*/ 0 60000 65536"/>
                <a:gd name="T18" fmla="*/ 0 w 12"/>
                <a:gd name="T19" fmla="*/ 0 h 116"/>
                <a:gd name="T20" fmla="*/ 12 w 12"/>
                <a:gd name="T21" fmla="*/ 116 h 116"/>
              </a:gdLst>
              <a:ahLst/>
              <a:cxnLst>
                <a:cxn ang="T12">
                  <a:pos x="T0" y="T1"/>
                </a:cxn>
                <a:cxn ang="T13">
                  <a:pos x="T2" y="T3"/>
                </a:cxn>
                <a:cxn ang="T14">
                  <a:pos x="T4" y="T5"/>
                </a:cxn>
                <a:cxn ang="T15">
                  <a:pos x="T6" y="T7"/>
                </a:cxn>
                <a:cxn ang="T16">
                  <a:pos x="T8" y="T9"/>
                </a:cxn>
                <a:cxn ang="T17">
                  <a:pos x="T10" y="T11"/>
                </a:cxn>
              </a:cxnLst>
              <a:rect l="T18" t="T19" r="T20" b="T21"/>
              <a:pathLst>
                <a:path w="12" h="116">
                  <a:moveTo>
                    <a:pt x="8" y="0"/>
                  </a:moveTo>
                  <a:lnTo>
                    <a:pt x="12" y="0"/>
                  </a:lnTo>
                  <a:lnTo>
                    <a:pt x="4" y="115"/>
                  </a:lnTo>
                  <a:lnTo>
                    <a:pt x="4" y="116"/>
                  </a:lnTo>
                  <a:lnTo>
                    <a:pt x="0" y="115"/>
                  </a:lnTo>
                  <a:lnTo>
                    <a:pt x="8" y="0"/>
                  </a:lnTo>
                  <a:close/>
                </a:path>
              </a:pathLst>
            </a:custGeom>
            <a:noFill/>
            <a:ln w="9525">
              <a:noFill/>
              <a:round/>
              <a:headEnd/>
              <a:tailEnd/>
            </a:ln>
          </p:spPr>
          <p:txBody>
            <a:bodyPr/>
            <a:lstStyle/>
            <a:p>
              <a:pPr>
                <a:buNone/>
              </a:pPr>
              <a:endParaRPr lang="en-US" i="1"/>
            </a:p>
          </p:txBody>
        </p:sp>
        <p:sp>
          <p:nvSpPr>
            <p:cNvPr id="58428" name="Freeform 58"/>
            <p:cNvSpPr>
              <a:spLocks/>
            </p:cNvSpPr>
            <p:nvPr/>
          </p:nvSpPr>
          <p:spPr bwMode="auto">
            <a:xfrm>
              <a:off x="5410200" y="5340350"/>
              <a:ext cx="3175" cy="3175"/>
            </a:xfrm>
            <a:custGeom>
              <a:avLst/>
              <a:gdLst>
                <a:gd name="T0" fmla="*/ 0 w 4"/>
                <a:gd name="T1" fmla="*/ 0 h 6"/>
                <a:gd name="T2" fmla="*/ 3175 w 4"/>
                <a:gd name="T3" fmla="*/ 0 h 6"/>
                <a:gd name="T4" fmla="*/ 3175 w 4"/>
                <a:gd name="T5" fmla="*/ 2646 h 6"/>
                <a:gd name="T6" fmla="*/ 3175 w 4"/>
                <a:gd name="T7" fmla="*/ 3175 h 6"/>
                <a:gd name="T8" fmla="*/ 0 w 4"/>
                <a:gd name="T9" fmla="*/ 2646 h 6"/>
                <a:gd name="T10" fmla="*/ 0 w 4"/>
                <a:gd name="T11" fmla="*/ 0 h 6"/>
                <a:gd name="T12" fmla="*/ 0 60000 65536"/>
                <a:gd name="T13" fmla="*/ 0 60000 65536"/>
                <a:gd name="T14" fmla="*/ 0 60000 65536"/>
                <a:gd name="T15" fmla="*/ 0 60000 65536"/>
                <a:gd name="T16" fmla="*/ 0 60000 65536"/>
                <a:gd name="T17" fmla="*/ 0 60000 65536"/>
                <a:gd name="T18" fmla="*/ 0 w 4"/>
                <a:gd name="T19" fmla="*/ 0 h 6"/>
                <a:gd name="T20" fmla="*/ 4 w 4"/>
                <a:gd name="T21" fmla="*/ 6 h 6"/>
              </a:gdLst>
              <a:ahLst/>
              <a:cxnLst>
                <a:cxn ang="T12">
                  <a:pos x="T0" y="T1"/>
                </a:cxn>
                <a:cxn ang="T13">
                  <a:pos x="T2" y="T3"/>
                </a:cxn>
                <a:cxn ang="T14">
                  <a:pos x="T4" y="T5"/>
                </a:cxn>
                <a:cxn ang="T15">
                  <a:pos x="T6" y="T7"/>
                </a:cxn>
                <a:cxn ang="T16">
                  <a:pos x="T8" y="T9"/>
                </a:cxn>
                <a:cxn ang="T17">
                  <a:pos x="T10" y="T11"/>
                </a:cxn>
              </a:cxnLst>
              <a:rect l="T18" t="T19" r="T20" b="T21"/>
              <a:pathLst>
                <a:path w="4" h="6">
                  <a:moveTo>
                    <a:pt x="0" y="0"/>
                  </a:moveTo>
                  <a:lnTo>
                    <a:pt x="4" y="0"/>
                  </a:lnTo>
                  <a:lnTo>
                    <a:pt x="4" y="5"/>
                  </a:lnTo>
                  <a:lnTo>
                    <a:pt x="4" y="6"/>
                  </a:lnTo>
                  <a:lnTo>
                    <a:pt x="0" y="5"/>
                  </a:lnTo>
                  <a:lnTo>
                    <a:pt x="0" y="0"/>
                  </a:lnTo>
                  <a:close/>
                </a:path>
              </a:pathLst>
            </a:custGeom>
            <a:noFill/>
            <a:ln w="9525">
              <a:noFill/>
              <a:round/>
              <a:headEnd/>
              <a:tailEnd/>
            </a:ln>
          </p:spPr>
          <p:txBody>
            <a:bodyPr/>
            <a:lstStyle/>
            <a:p>
              <a:pPr>
                <a:buNone/>
              </a:pPr>
              <a:endParaRPr lang="en-US" i="1"/>
            </a:p>
          </p:txBody>
        </p:sp>
        <p:sp>
          <p:nvSpPr>
            <p:cNvPr id="58429" name="Freeform 59"/>
            <p:cNvSpPr>
              <a:spLocks/>
            </p:cNvSpPr>
            <p:nvPr/>
          </p:nvSpPr>
          <p:spPr bwMode="auto">
            <a:xfrm>
              <a:off x="5410200" y="5343525"/>
              <a:ext cx="3175" cy="1588"/>
            </a:xfrm>
            <a:custGeom>
              <a:avLst/>
              <a:gdLst>
                <a:gd name="T0" fmla="*/ 0 w 4"/>
                <a:gd name="T1" fmla="*/ 0 h 7"/>
                <a:gd name="T2" fmla="*/ 3175 w 4"/>
                <a:gd name="T3" fmla="*/ 227 h 7"/>
                <a:gd name="T4" fmla="*/ 2381 w 4"/>
                <a:gd name="T5" fmla="*/ 1134 h 7"/>
                <a:gd name="T6" fmla="*/ 794 w 4"/>
                <a:gd name="T7" fmla="*/ 1588 h 7"/>
                <a:gd name="T8" fmla="*/ 0 w 4"/>
                <a:gd name="T9" fmla="*/ 681 h 7"/>
                <a:gd name="T10" fmla="*/ 0 w 4"/>
                <a:gd name="T11" fmla="*/ 0 h 7"/>
                <a:gd name="T12" fmla="*/ 0 60000 65536"/>
                <a:gd name="T13" fmla="*/ 0 60000 65536"/>
                <a:gd name="T14" fmla="*/ 0 60000 65536"/>
                <a:gd name="T15" fmla="*/ 0 60000 65536"/>
                <a:gd name="T16" fmla="*/ 0 60000 65536"/>
                <a:gd name="T17" fmla="*/ 0 60000 65536"/>
                <a:gd name="T18" fmla="*/ 0 w 4"/>
                <a:gd name="T19" fmla="*/ 0 h 7"/>
                <a:gd name="T20" fmla="*/ 4 w 4"/>
                <a:gd name="T21" fmla="*/ 7 h 7"/>
              </a:gdLst>
              <a:ahLst/>
              <a:cxnLst>
                <a:cxn ang="T12">
                  <a:pos x="T0" y="T1"/>
                </a:cxn>
                <a:cxn ang="T13">
                  <a:pos x="T2" y="T3"/>
                </a:cxn>
                <a:cxn ang="T14">
                  <a:pos x="T4" y="T5"/>
                </a:cxn>
                <a:cxn ang="T15">
                  <a:pos x="T6" y="T7"/>
                </a:cxn>
                <a:cxn ang="T16">
                  <a:pos x="T8" y="T9"/>
                </a:cxn>
                <a:cxn ang="T17">
                  <a:pos x="T10" y="T11"/>
                </a:cxn>
              </a:cxnLst>
              <a:rect l="T18" t="T19" r="T20" b="T21"/>
              <a:pathLst>
                <a:path w="4" h="7">
                  <a:moveTo>
                    <a:pt x="0" y="0"/>
                  </a:moveTo>
                  <a:lnTo>
                    <a:pt x="4" y="1"/>
                  </a:lnTo>
                  <a:lnTo>
                    <a:pt x="3" y="5"/>
                  </a:lnTo>
                  <a:lnTo>
                    <a:pt x="1" y="7"/>
                  </a:lnTo>
                  <a:lnTo>
                    <a:pt x="0" y="3"/>
                  </a:lnTo>
                  <a:lnTo>
                    <a:pt x="0" y="0"/>
                  </a:lnTo>
                  <a:close/>
                </a:path>
              </a:pathLst>
            </a:custGeom>
            <a:noFill/>
            <a:ln w="9525">
              <a:noFill/>
              <a:round/>
              <a:headEnd/>
              <a:tailEnd/>
            </a:ln>
          </p:spPr>
          <p:txBody>
            <a:bodyPr/>
            <a:lstStyle/>
            <a:p>
              <a:pPr>
                <a:buNone/>
              </a:pPr>
              <a:endParaRPr lang="en-US" i="1"/>
            </a:p>
          </p:txBody>
        </p:sp>
        <p:sp>
          <p:nvSpPr>
            <p:cNvPr id="58430" name="Freeform 60"/>
            <p:cNvSpPr>
              <a:spLocks/>
            </p:cNvSpPr>
            <p:nvPr/>
          </p:nvSpPr>
          <p:spPr bwMode="auto">
            <a:xfrm>
              <a:off x="5402263" y="5343525"/>
              <a:ext cx="9525" cy="3175"/>
            </a:xfrm>
            <a:custGeom>
              <a:avLst/>
              <a:gdLst>
                <a:gd name="T0" fmla="*/ 8996 w 18"/>
                <a:gd name="T1" fmla="*/ 0 h 8"/>
                <a:gd name="T2" fmla="*/ 9525 w 18"/>
                <a:gd name="T3" fmla="*/ 1588 h 8"/>
                <a:gd name="T4" fmla="*/ 1587 w 18"/>
                <a:gd name="T5" fmla="*/ 3175 h 8"/>
                <a:gd name="T6" fmla="*/ 0 w 18"/>
                <a:gd name="T7" fmla="*/ 1588 h 8"/>
                <a:gd name="T8" fmla="*/ 1058 w 18"/>
                <a:gd name="T9" fmla="*/ 794 h 8"/>
                <a:gd name="T10" fmla="*/ 8996 w 18"/>
                <a:gd name="T11" fmla="*/ 0 h 8"/>
                <a:gd name="T12" fmla="*/ 0 60000 65536"/>
                <a:gd name="T13" fmla="*/ 0 60000 65536"/>
                <a:gd name="T14" fmla="*/ 0 60000 65536"/>
                <a:gd name="T15" fmla="*/ 0 60000 65536"/>
                <a:gd name="T16" fmla="*/ 0 60000 65536"/>
                <a:gd name="T17" fmla="*/ 0 60000 65536"/>
                <a:gd name="T18" fmla="*/ 0 w 18"/>
                <a:gd name="T19" fmla="*/ 0 h 8"/>
                <a:gd name="T20" fmla="*/ 18 w 18"/>
                <a:gd name="T21" fmla="*/ 8 h 8"/>
              </a:gdLst>
              <a:ahLst/>
              <a:cxnLst>
                <a:cxn ang="T12">
                  <a:pos x="T0" y="T1"/>
                </a:cxn>
                <a:cxn ang="T13">
                  <a:pos x="T2" y="T3"/>
                </a:cxn>
                <a:cxn ang="T14">
                  <a:pos x="T4" y="T5"/>
                </a:cxn>
                <a:cxn ang="T15">
                  <a:pos x="T6" y="T7"/>
                </a:cxn>
                <a:cxn ang="T16">
                  <a:pos x="T8" y="T9"/>
                </a:cxn>
                <a:cxn ang="T17">
                  <a:pos x="T10" y="T11"/>
                </a:cxn>
              </a:cxnLst>
              <a:rect l="T18" t="T19" r="T20" b="T21"/>
              <a:pathLst>
                <a:path w="18" h="8">
                  <a:moveTo>
                    <a:pt x="17" y="0"/>
                  </a:moveTo>
                  <a:lnTo>
                    <a:pt x="18" y="4"/>
                  </a:lnTo>
                  <a:lnTo>
                    <a:pt x="3" y="8"/>
                  </a:lnTo>
                  <a:lnTo>
                    <a:pt x="0" y="4"/>
                  </a:lnTo>
                  <a:lnTo>
                    <a:pt x="2" y="2"/>
                  </a:lnTo>
                  <a:lnTo>
                    <a:pt x="17" y="0"/>
                  </a:lnTo>
                  <a:close/>
                </a:path>
              </a:pathLst>
            </a:custGeom>
            <a:noFill/>
            <a:ln w="9525">
              <a:noFill/>
              <a:round/>
              <a:headEnd/>
              <a:tailEnd/>
            </a:ln>
          </p:spPr>
          <p:txBody>
            <a:bodyPr/>
            <a:lstStyle/>
            <a:p>
              <a:pPr>
                <a:buNone/>
              </a:pPr>
              <a:endParaRPr lang="en-US" i="1"/>
            </a:p>
          </p:txBody>
        </p:sp>
        <p:sp>
          <p:nvSpPr>
            <p:cNvPr id="58431" name="Freeform 61"/>
            <p:cNvSpPr>
              <a:spLocks/>
            </p:cNvSpPr>
            <p:nvPr/>
          </p:nvSpPr>
          <p:spPr bwMode="auto">
            <a:xfrm>
              <a:off x="5400675" y="5345113"/>
              <a:ext cx="3175" cy="1587"/>
            </a:xfrm>
            <a:custGeom>
              <a:avLst/>
              <a:gdLst>
                <a:gd name="T0" fmla="*/ 1270 w 5"/>
                <a:gd name="T1" fmla="*/ 0 h 4"/>
                <a:gd name="T2" fmla="*/ 3175 w 5"/>
                <a:gd name="T3" fmla="*/ 1587 h 4"/>
                <a:gd name="T4" fmla="*/ 1270 w 5"/>
                <a:gd name="T5" fmla="*/ 1587 h 4"/>
                <a:gd name="T6" fmla="*/ 0 w 5"/>
                <a:gd name="T7" fmla="*/ 397 h 4"/>
                <a:gd name="T8" fmla="*/ 0 w 5"/>
                <a:gd name="T9" fmla="*/ 397 h 4"/>
                <a:gd name="T10" fmla="*/ 1270 w 5"/>
                <a:gd name="T11" fmla="*/ 0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2" y="0"/>
                  </a:moveTo>
                  <a:lnTo>
                    <a:pt x="5" y="4"/>
                  </a:lnTo>
                  <a:lnTo>
                    <a:pt x="2" y="4"/>
                  </a:lnTo>
                  <a:lnTo>
                    <a:pt x="0" y="1"/>
                  </a:lnTo>
                  <a:lnTo>
                    <a:pt x="2" y="0"/>
                  </a:lnTo>
                  <a:close/>
                </a:path>
              </a:pathLst>
            </a:custGeom>
            <a:noFill/>
            <a:ln w="9525">
              <a:noFill/>
              <a:round/>
              <a:headEnd/>
              <a:tailEnd/>
            </a:ln>
          </p:spPr>
          <p:txBody>
            <a:bodyPr/>
            <a:lstStyle/>
            <a:p>
              <a:pPr>
                <a:buNone/>
              </a:pPr>
              <a:endParaRPr lang="en-US" i="1"/>
            </a:p>
          </p:txBody>
        </p:sp>
        <p:sp>
          <p:nvSpPr>
            <p:cNvPr id="58432" name="Freeform 62"/>
            <p:cNvSpPr>
              <a:spLocks/>
            </p:cNvSpPr>
            <p:nvPr/>
          </p:nvSpPr>
          <p:spPr bwMode="auto">
            <a:xfrm>
              <a:off x="5399088" y="5346700"/>
              <a:ext cx="3175" cy="1588"/>
            </a:xfrm>
            <a:custGeom>
              <a:avLst/>
              <a:gdLst>
                <a:gd name="T0" fmla="*/ 1588 w 4"/>
                <a:gd name="T1" fmla="*/ 0 h 5"/>
                <a:gd name="T2" fmla="*/ 3175 w 4"/>
                <a:gd name="T3" fmla="*/ 953 h 5"/>
                <a:gd name="T4" fmla="*/ 3175 w 4"/>
                <a:gd name="T5" fmla="*/ 1588 h 5"/>
                <a:gd name="T6" fmla="*/ 0 w 4"/>
                <a:gd name="T7" fmla="*/ 1270 h 5"/>
                <a:gd name="T8" fmla="*/ 794 w 4"/>
                <a:gd name="T9" fmla="*/ 953 h 5"/>
                <a:gd name="T10" fmla="*/ 1588 w 4"/>
                <a:gd name="T11" fmla="*/ 0 h 5"/>
                <a:gd name="T12" fmla="*/ 0 60000 65536"/>
                <a:gd name="T13" fmla="*/ 0 60000 65536"/>
                <a:gd name="T14" fmla="*/ 0 60000 65536"/>
                <a:gd name="T15" fmla="*/ 0 60000 65536"/>
                <a:gd name="T16" fmla="*/ 0 60000 65536"/>
                <a:gd name="T17" fmla="*/ 0 60000 65536"/>
                <a:gd name="T18" fmla="*/ 0 w 4"/>
                <a:gd name="T19" fmla="*/ 0 h 5"/>
                <a:gd name="T20" fmla="*/ 4 w 4"/>
                <a:gd name="T21" fmla="*/ 5 h 5"/>
              </a:gdLst>
              <a:ahLst/>
              <a:cxnLst>
                <a:cxn ang="T12">
                  <a:pos x="T0" y="T1"/>
                </a:cxn>
                <a:cxn ang="T13">
                  <a:pos x="T2" y="T3"/>
                </a:cxn>
                <a:cxn ang="T14">
                  <a:pos x="T4" y="T5"/>
                </a:cxn>
                <a:cxn ang="T15">
                  <a:pos x="T6" y="T7"/>
                </a:cxn>
                <a:cxn ang="T16">
                  <a:pos x="T8" y="T9"/>
                </a:cxn>
                <a:cxn ang="T17">
                  <a:pos x="T10" y="T11"/>
                </a:cxn>
              </a:cxnLst>
              <a:rect l="T18" t="T19" r="T20" b="T21"/>
              <a:pathLst>
                <a:path w="4" h="5">
                  <a:moveTo>
                    <a:pt x="2" y="0"/>
                  </a:moveTo>
                  <a:lnTo>
                    <a:pt x="4" y="3"/>
                  </a:lnTo>
                  <a:lnTo>
                    <a:pt x="4" y="5"/>
                  </a:lnTo>
                  <a:lnTo>
                    <a:pt x="0" y="4"/>
                  </a:lnTo>
                  <a:lnTo>
                    <a:pt x="1" y="3"/>
                  </a:lnTo>
                  <a:lnTo>
                    <a:pt x="2" y="0"/>
                  </a:lnTo>
                  <a:close/>
                </a:path>
              </a:pathLst>
            </a:custGeom>
            <a:noFill/>
            <a:ln w="9525">
              <a:noFill/>
              <a:round/>
              <a:headEnd/>
              <a:tailEnd/>
            </a:ln>
          </p:spPr>
          <p:txBody>
            <a:bodyPr/>
            <a:lstStyle/>
            <a:p>
              <a:pPr>
                <a:buNone/>
              </a:pPr>
              <a:endParaRPr lang="en-US" i="1"/>
            </a:p>
          </p:txBody>
        </p:sp>
        <p:sp>
          <p:nvSpPr>
            <p:cNvPr id="58433" name="Freeform 63"/>
            <p:cNvSpPr>
              <a:spLocks/>
            </p:cNvSpPr>
            <p:nvPr/>
          </p:nvSpPr>
          <p:spPr bwMode="auto">
            <a:xfrm>
              <a:off x="5399088" y="5348288"/>
              <a:ext cx="3175" cy="4762"/>
            </a:xfrm>
            <a:custGeom>
              <a:avLst/>
              <a:gdLst>
                <a:gd name="T0" fmla="*/ 0 w 4"/>
                <a:gd name="T1" fmla="*/ 0 h 13"/>
                <a:gd name="T2" fmla="*/ 3175 w 4"/>
                <a:gd name="T3" fmla="*/ 366 h 13"/>
                <a:gd name="T4" fmla="*/ 3175 w 4"/>
                <a:gd name="T5" fmla="*/ 4029 h 13"/>
                <a:gd name="T6" fmla="*/ 1588 w 4"/>
                <a:gd name="T7" fmla="*/ 4762 h 13"/>
                <a:gd name="T8" fmla="*/ 0 w 4"/>
                <a:gd name="T9" fmla="*/ 3297 h 13"/>
                <a:gd name="T10" fmla="*/ 0 w 4"/>
                <a:gd name="T11" fmla="*/ 0 h 13"/>
                <a:gd name="T12" fmla="*/ 0 60000 65536"/>
                <a:gd name="T13" fmla="*/ 0 60000 65536"/>
                <a:gd name="T14" fmla="*/ 0 60000 65536"/>
                <a:gd name="T15" fmla="*/ 0 60000 65536"/>
                <a:gd name="T16" fmla="*/ 0 60000 65536"/>
                <a:gd name="T17" fmla="*/ 0 60000 65536"/>
                <a:gd name="T18" fmla="*/ 0 w 4"/>
                <a:gd name="T19" fmla="*/ 0 h 13"/>
                <a:gd name="T20" fmla="*/ 4 w 4"/>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4" h="13">
                  <a:moveTo>
                    <a:pt x="0" y="0"/>
                  </a:moveTo>
                  <a:lnTo>
                    <a:pt x="4" y="1"/>
                  </a:lnTo>
                  <a:lnTo>
                    <a:pt x="4" y="11"/>
                  </a:lnTo>
                  <a:lnTo>
                    <a:pt x="2" y="13"/>
                  </a:lnTo>
                  <a:lnTo>
                    <a:pt x="0" y="9"/>
                  </a:lnTo>
                  <a:lnTo>
                    <a:pt x="0" y="0"/>
                  </a:lnTo>
                  <a:close/>
                </a:path>
              </a:pathLst>
            </a:custGeom>
            <a:noFill/>
            <a:ln w="9525">
              <a:noFill/>
              <a:round/>
              <a:headEnd/>
              <a:tailEnd/>
            </a:ln>
          </p:spPr>
          <p:txBody>
            <a:bodyPr/>
            <a:lstStyle/>
            <a:p>
              <a:pPr>
                <a:buNone/>
              </a:pPr>
              <a:endParaRPr lang="en-US" i="1"/>
            </a:p>
          </p:txBody>
        </p:sp>
        <p:sp>
          <p:nvSpPr>
            <p:cNvPr id="58434" name="Freeform 64"/>
            <p:cNvSpPr>
              <a:spLocks/>
            </p:cNvSpPr>
            <p:nvPr/>
          </p:nvSpPr>
          <p:spPr bwMode="auto">
            <a:xfrm>
              <a:off x="5373688" y="5353050"/>
              <a:ext cx="3175" cy="3175"/>
            </a:xfrm>
            <a:custGeom>
              <a:avLst/>
              <a:gdLst>
                <a:gd name="T0" fmla="*/ 3175 w 5"/>
                <a:gd name="T1" fmla="*/ 529 h 6"/>
                <a:gd name="T2" fmla="*/ 2540 w 5"/>
                <a:gd name="T3" fmla="*/ 3175 h 6"/>
                <a:gd name="T4" fmla="*/ 0 w 5"/>
                <a:gd name="T5" fmla="*/ 2117 h 6"/>
                <a:gd name="T6" fmla="*/ 0 w 5"/>
                <a:gd name="T7" fmla="*/ 1058 h 6"/>
                <a:gd name="T8" fmla="*/ 1270 w 5"/>
                <a:gd name="T9" fmla="*/ 0 h 6"/>
                <a:gd name="T10" fmla="*/ 3175 w 5"/>
                <a:gd name="T11" fmla="*/ 529 h 6"/>
                <a:gd name="T12" fmla="*/ 0 60000 65536"/>
                <a:gd name="T13" fmla="*/ 0 60000 65536"/>
                <a:gd name="T14" fmla="*/ 0 60000 65536"/>
                <a:gd name="T15" fmla="*/ 0 60000 65536"/>
                <a:gd name="T16" fmla="*/ 0 60000 65536"/>
                <a:gd name="T17" fmla="*/ 0 60000 65536"/>
                <a:gd name="T18" fmla="*/ 0 w 5"/>
                <a:gd name="T19" fmla="*/ 0 h 6"/>
                <a:gd name="T20" fmla="*/ 5 w 5"/>
                <a:gd name="T21" fmla="*/ 6 h 6"/>
              </a:gdLst>
              <a:ahLst/>
              <a:cxnLst>
                <a:cxn ang="T12">
                  <a:pos x="T0" y="T1"/>
                </a:cxn>
                <a:cxn ang="T13">
                  <a:pos x="T2" y="T3"/>
                </a:cxn>
                <a:cxn ang="T14">
                  <a:pos x="T4" y="T5"/>
                </a:cxn>
                <a:cxn ang="T15">
                  <a:pos x="T6" y="T7"/>
                </a:cxn>
                <a:cxn ang="T16">
                  <a:pos x="T8" y="T9"/>
                </a:cxn>
                <a:cxn ang="T17">
                  <a:pos x="T10" y="T11"/>
                </a:cxn>
              </a:cxnLst>
              <a:rect l="T18" t="T19" r="T20" b="T21"/>
              <a:pathLst>
                <a:path w="5" h="6">
                  <a:moveTo>
                    <a:pt x="5" y="1"/>
                  </a:moveTo>
                  <a:lnTo>
                    <a:pt x="4" y="6"/>
                  </a:lnTo>
                  <a:lnTo>
                    <a:pt x="0" y="4"/>
                  </a:lnTo>
                  <a:lnTo>
                    <a:pt x="0" y="2"/>
                  </a:lnTo>
                  <a:lnTo>
                    <a:pt x="2" y="0"/>
                  </a:lnTo>
                  <a:lnTo>
                    <a:pt x="5" y="1"/>
                  </a:lnTo>
                  <a:close/>
                </a:path>
              </a:pathLst>
            </a:custGeom>
            <a:noFill/>
            <a:ln w="9525">
              <a:noFill/>
              <a:round/>
              <a:headEnd/>
              <a:tailEnd/>
            </a:ln>
          </p:spPr>
          <p:txBody>
            <a:bodyPr/>
            <a:lstStyle/>
            <a:p>
              <a:pPr>
                <a:buNone/>
              </a:pPr>
              <a:endParaRPr lang="en-US" i="1"/>
            </a:p>
          </p:txBody>
        </p:sp>
        <p:sp>
          <p:nvSpPr>
            <p:cNvPr id="58435" name="Freeform 65"/>
            <p:cNvSpPr>
              <a:spLocks/>
            </p:cNvSpPr>
            <p:nvPr/>
          </p:nvSpPr>
          <p:spPr bwMode="auto">
            <a:xfrm>
              <a:off x="5345113" y="5318125"/>
              <a:ext cx="4762" cy="7938"/>
            </a:xfrm>
            <a:custGeom>
              <a:avLst/>
              <a:gdLst>
                <a:gd name="T0" fmla="*/ 4762 w 8"/>
                <a:gd name="T1" fmla="*/ 6856 h 22"/>
                <a:gd name="T2" fmla="*/ 2381 w 8"/>
                <a:gd name="T3" fmla="*/ 7938 h 22"/>
                <a:gd name="T4" fmla="*/ 0 w 8"/>
                <a:gd name="T5" fmla="*/ 722 h 22"/>
                <a:gd name="T6" fmla="*/ 0 w 8"/>
                <a:gd name="T7" fmla="*/ 0 h 22"/>
                <a:gd name="T8" fmla="*/ 2381 w 8"/>
                <a:gd name="T9" fmla="*/ 0 h 22"/>
                <a:gd name="T10" fmla="*/ 4762 w 8"/>
                <a:gd name="T11" fmla="*/ 6856 h 22"/>
                <a:gd name="T12" fmla="*/ 0 60000 65536"/>
                <a:gd name="T13" fmla="*/ 0 60000 65536"/>
                <a:gd name="T14" fmla="*/ 0 60000 65536"/>
                <a:gd name="T15" fmla="*/ 0 60000 65536"/>
                <a:gd name="T16" fmla="*/ 0 60000 65536"/>
                <a:gd name="T17" fmla="*/ 0 60000 65536"/>
                <a:gd name="T18" fmla="*/ 0 w 8"/>
                <a:gd name="T19" fmla="*/ 0 h 22"/>
                <a:gd name="T20" fmla="*/ 8 w 8"/>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8" h="22">
                  <a:moveTo>
                    <a:pt x="8" y="19"/>
                  </a:moveTo>
                  <a:lnTo>
                    <a:pt x="4" y="22"/>
                  </a:lnTo>
                  <a:lnTo>
                    <a:pt x="0" y="2"/>
                  </a:lnTo>
                  <a:lnTo>
                    <a:pt x="0" y="0"/>
                  </a:lnTo>
                  <a:lnTo>
                    <a:pt x="4" y="0"/>
                  </a:lnTo>
                  <a:lnTo>
                    <a:pt x="8" y="19"/>
                  </a:lnTo>
                  <a:close/>
                </a:path>
              </a:pathLst>
            </a:custGeom>
            <a:noFill/>
            <a:ln w="9525">
              <a:noFill/>
              <a:round/>
              <a:headEnd/>
              <a:tailEnd/>
            </a:ln>
          </p:spPr>
          <p:txBody>
            <a:bodyPr/>
            <a:lstStyle/>
            <a:p>
              <a:pPr>
                <a:buNone/>
              </a:pPr>
              <a:endParaRPr lang="en-US" i="1"/>
            </a:p>
          </p:txBody>
        </p:sp>
        <p:sp>
          <p:nvSpPr>
            <p:cNvPr id="58436" name="Freeform 66"/>
            <p:cNvSpPr>
              <a:spLocks/>
            </p:cNvSpPr>
            <p:nvPr/>
          </p:nvSpPr>
          <p:spPr bwMode="auto">
            <a:xfrm>
              <a:off x="5084763" y="4410075"/>
              <a:ext cx="58737" cy="58738"/>
            </a:xfrm>
            <a:custGeom>
              <a:avLst/>
              <a:gdLst>
                <a:gd name="T0" fmla="*/ 58737 w 151"/>
                <a:gd name="T1" fmla="*/ 46679 h 151"/>
                <a:gd name="T2" fmla="*/ 58737 w 151"/>
                <a:gd name="T3" fmla="*/ 46679 h 151"/>
                <a:gd name="T4" fmla="*/ 49401 w 151"/>
                <a:gd name="T5" fmla="*/ 45512 h 151"/>
                <a:gd name="T6" fmla="*/ 40066 w 151"/>
                <a:gd name="T7" fmla="*/ 43178 h 151"/>
                <a:gd name="T8" fmla="*/ 32675 w 151"/>
                <a:gd name="T9" fmla="*/ 39288 h 151"/>
                <a:gd name="T10" fmla="*/ 25673 w 151"/>
                <a:gd name="T11" fmla="*/ 33064 h 151"/>
                <a:gd name="T12" fmla="*/ 19449 w 151"/>
                <a:gd name="T13" fmla="*/ 26063 h 151"/>
                <a:gd name="T14" fmla="*/ 15559 w 151"/>
                <a:gd name="T15" fmla="*/ 18672 h 151"/>
                <a:gd name="T16" fmla="*/ 13226 w 151"/>
                <a:gd name="T17" fmla="*/ 9336 h 151"/>
                <a:gd name="T18" fmla="*/ 12059 w 151"/>
                <a:gd name="T19" fmla="*/ 0 h 151"/>
                <a:gd name="T20" fmla="*/ 0 w 151"/>
                <a:gd name="T21" fmla="*/ 0 h 151"/>
                <a:gd name="T22" fmla="*/ 1167 w 151"/>
                <a:gd name="T23" fmla="*/ 12059 h 151"/>
                <a:gd name="T24" fmla="*/ 4668 w 151"/>
                <a:gd name="T25" fmla="*/ 22951 h 151"/>
                <a:gd name="T26" fmla="*/ 10114 w 151"/>
                <a:gd name="T27" fmla="*/ 33064 h 151"/>
                <a:gd name="T28" fmla="*/ 17504 w 151"/>
                <a:gd name="T29" fmla="*/ 41233 h 151"/>
                <a:gd name="T30" fmla="*/ 25673 w 151"/>
                <a:gd name="T31" fmla="*/ 48624 h 151"/>
                <a:gd name="T32" fmla="*/ 35787 w 151"/>
                <a:gd name="T33" fmla="*/ 54070 h 151"/>
                <a:gd name="T34" fmla="*/ 46678 w 151"/>
                <a:gd name="T35" fmla="*/ 57571 h 151"/>
                <a:gd name="T36" fmla="*/ 58737 w 151"/>
                <a:gd name="T37" fmla="*/ 58738 h 151"/>
                <a:gd name="T38" fmla="*/ 58737 w 151"/>
                <a:gd name="T39" fmla="*/ 58738 h 151"/>
                <a:gd name="T40" fmla="*/ 58737 w 151"/>
                <a:gd name="T41" fmla="*/ 46679 h 15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1"/>
                <a:gd name="T64" fmla="*/ 0 h 151"/>
                <a:gd name="T65" fmla="*/ 151 w 151"/>
                <a:gd name="T66" fmla="*/ 151 h 15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1" h="151">
                  <a:moveTo>
                    <a:pt x="151" y="120"/>
                  </a:moveTo>
                  <a:lnTo>
                    <a:pt x="151" y="120"/>
                  </a:lnTo>
                  <a:lnTo>
                    <a:pt x="127" y="117"/>
                  </a:lnTo>
                  <a:lnTo>
                    <a:pt x="103" y="111"/>
                  </a:lnTo>
                  <a:lnTo>
                    <a:pt x="84" y="101"/>
                  </a:lnTo>
                  <a:lnTo>
                    <a:pt x="66" y="85"/>
                  </a:lnTo>
                  <a:lnTo>
                    <a:pt x="50" y="67"/>
                  </a:lnTo>
                  <a:lnTo>
                    <a:pt x="40" y="48"/>
                  </a:lnTo>
                  <a:lnTo>
                    <a:pt x="34" y="24"/>
                  </a:lnTo>
                  <a:lnTo>
                    <a:pt x="31" y="0"/>
                  </a:lnTo>
                  <a:lnTo>
                    <a:pt x="0" y="0"/>
                  </a:lnTo>
                  <a:lnTo>
                    <a:pt x="3" y="31"/>
                  </a:lnTo>
                  <a:lnTo>
                    <a:pt x="12" y="59"/>
                  </a:lnTo>
                  <a:lnTo>
                    <a:pt x="26" y="85"/>
                  </a:lnTo>
                  <a:lnTo>
                    <a:pt x="45" y="106"/>
                  </a:lnTo>
                  <a:lnTo>
                    <a:pt x="66" y="125"/>
                  </a:lnTo>
                  <a:lnTo>
                    <a:pt x="92" y="139"/>
                  </a:lnTo>
                  <a:lnTo>
                    <a:pt x="120" y="148"/>
                  </a:lnTo>
                  <a:lnTo>
                    <a:pt x="151" y="151"/>
                  </a:lnTo>
                  <a:lnTo>
                    <a:pt x="151" y="120"/>
                  </a:lnTo>
                  <a:close/>
                </a:path>
              </a:pathLst>
            </a:custGeom>
            <a:solidFill>
              <a:srgbClr val="000000"/>
            </a:solidFill>
            <a:ln w="9525">
              <a:noFill/>
              <a:round/>
              <a:headEnd/>
              <a:tailEnd/>
            </a:ln>
          </p:spPr>
          <p:txBody>
            <a:bodyPr/>
            <a:lstStyle/>
            <a:p>
              <a:pPr>
                <a:buNone/>
              </a:pPr>
              <a:endParaRPr lang="en-US"/>
            </a:p>
          </p:txBody>
        </p:sp>
        <p:sp>
          <p:nvSpPr>
            <p:cNvPr id="58437" name="Freeform 67"/>
            <p:cNvSpPr>
              <a:spLocks/>
            </p:cNvSpPr>
            <p:nvPr/>
          </p:nvSpPr>
          <p:spPr bwMode="auto">
            <a:xfrm>
              <a:off x="5143500" y="4410075"/>
              <a:ext cx="60325" cy="58738"/>
            </a:xfrm>
            <a:custGeom>
              <a:avLst/>
              <a:gdLst>
                <a:gd name="T0" fmla="*/ 48260 w 150"/>
                <a:gd name="T1" fmla="*/ 0 h 151"/>
                <a:gd name="T2" fmla="*/ 48260 w 150"/>
                <a:gd name="T3" fmla="*/ 0 h 151"/>
                <a:gd name="T4" fmla="*/ 47053 w 150"/>
                <a:gd name="T5" fmla="*/ 9336 h 151"/>
                <a:gd name="T6" fmla="*/ 44238 w 150"/>
                <a:gd name="T7" fmla="*/ 18672 h 151"/>
                <a:gd name="T8" fmla="*/ 40217 w 150"/>
                <a:gd name="T9" fmla="*/ 26063 h 151"/>
                <a:gd name="T10" fmla="*/ 33782 w 150"/>
                <a:gd name="T11" fmla="*/ 33064 h 151"/>
                <a:gd name="T12" fmla="*/ 26945 w 150"/>
                <a:gd name="T13" fmla="*/ 39288 h 151"/>
                <a:gd name="T14" fmla="*/ 18902 w 150"/>
                <a:gd name="T15" fmla="*/ 43178 h 151"/>
                <a:gd name="T16" fmla="*/ 9652 w 150"/>
                <a:gd name="T17" fmla="*/ 45512 h 151"/>
                <a:gd name="T18" fmla="*/ 0 w 150"/>
                <a:gd name="T19" fmla="*/ 46679 h 151"/>
                <a:gd name="T20" fmla="*/ 0 w 150"/>
                <a:gd name="T21" fmla="*/ 58738 h 151"/>
                <a:gd name="T22" fmla="*/ 12065 w 150"/>
                <a:gd name="T23" fmla="*/ 57571 h 151"/>
                <a:gd name="T24" fmla="*/ 23326 w 150"/>
                <a:gd name="T25" fmla="*/ 54070 h 151"/>
                <a:gd name="T26" fmla="*/ 33782 w 150"/>
                <a:gd name="T27" fmla="*/ 48624 h 151"/>
                <a:gd name="T28" fmla="*/ 42630 w 150"/>
                <a:gd name="T29" fmla="*/ 41233 h 151"/>
                <a:gd name="T30" fmla="*/ 49869 w 150"/>
                <a:gd name="T31" fmla="*/ 33064 h 151"/>
                <a:gd name="T32" fmla="*/ 55499 w 150"/>
                <a:gd name="T33" fmla="*/ 22951 h 151"/>
                <a:gd name="T34" fmla="*/ 59119 w 150"/>
                <a:gd name="T35" fmla="*/ 12059 h 151"/>
                <a:gd name="T36" fmla="*/ 60325 w 150"/>
                <a:gd name="T37" fmla="*/ 0 h 151"/>
                <a:gd name="T38" fmla="*/ 60325 w 150"/>
                <a:gd name="T39" fmla="*/ 0 h 151"/>
                <a:gd name="T40" fmla="*/ 48260 w 150"/>
                <a:gd name="T41" fmla="*/ 0 h 15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0"/>
                <a:gd name="T64" fmla="*/ 0 h 151"/>
                <a:gd name="T65" fmla="*/ 150 w 150"/>
                <a:gd name="T66" fmla="*/ 151 h 15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0" h="151">
                  <a:moveTo>
                    <a:pt x="120" y="0"/>
                  </a:moveTo>
                  <a:lnTo>
                    <a:pt x="120" y="0"/>
                  </a:lnTo>
                  <a:lnTo>
                    <a:pt x="117" y="24"/>
                  </a:lnTo>
                  <a:lnTo>
                    <a:pt x="110" y="48"/>
                  </a:lnTo>
                  <a:lnTo>
                    <a:pt x="100" y="67"/>
                  </a:lnTo>
                  <a:lnTo>
                    <a:pt x="84" y="85"/>
                  </a:lnTo>
                  <a:lnTo>
                    <a:pt x="67" y="101"/>
                  </a:lnTo>
                  <a:lnTo>
                    <a:pt x="47" y="111"/>
                  </a:lnTo>
                  <a:lnTo>
                    <a:pt x="24" y="117"/>
                  </a:lnTo>
                  <a:lnTo>
                    <a:pt x="0" y="120"/>
                  </a:lnTo>
                  <a:lnTo>
                    <a:pt x="0" y="151"/>
                  </a:lnTo>
                  <a:lnTo>
                    <a:pt x="30" y="148"/>
                  </a:lnTo>
                  <a:lnTo>
                    <a:pt x="58" y="139"/>
                  </a:lnTo>
                  <a:lnTo>
                    <a:pt x="84" y="125"/>
                  </a:lnTo>
                  <a:lnTo>
                    <a:pt x="106" y="106"/>
                  </a:lnTo>
                  <a:lnTo>
                    <a:pt x="124" y="85"/>
                  </a:lnTo>
                  <a:lnTo>
                    <a:pt x="138" y="59"/>
                  </a:lnTo>
                  <a:lnTo>
                    <a:pt x="147" y="31"/>
                  </a:lnTo>
                  <a:lnTo>
                    <a:pt x="150" y="0"/>
                  </a:lnTo>
                  <a:lnTo>
                    <a:pt x="120" y="0"/>
                  </a:lnTo>
                  <a:close/>
                </a:path>
              </a:pathLst>
            </a:custGeom>
            <a:solidFill>
              <a:srgbClr val="000000"/>
            </a:solidFill>
            <a:ln w="9525">
              <a:noFill/>
              <a:round/>
              <a:headEnd/>
              <a:tailEnd/>
            </a:ln>
          </p:spPr>
          <p:txBody>
            <a:bodyPr/>
            <a:lstStyle/>
            <a:p>
              <a:pPr>
                <a:buNone/>
              </a:pPr>
              <a:endParaRPr lang="en-US"/>
            </a:p>
          </p:txBody>
        </p:sp>
        <p:sp>
          <p:nvSpPr>
            <p:cNvPr id="58438" name="Freeform 68"/>
            <p:cNvSpPr>
              <a:spLocks/>
            </p:cNvSpPr>
            <p:nvPr/>
          </p:nvSpPr>
          <p:spPr bwMode="auto">
            <a:xfrm>
              <a:off x="5143500" y="4349750"/>
              <a:ext cx="60325" cy="60325"/>
            </a:xfrm>
            <a:custGeom>
              <a:avLst/>
              <a:gdLst>
                <a:gd name="T0" fmla="*/ 0 w 150"/>
                <a:gd name="T1" fmla="*/ 12065 h 150"/>
                <a:gd name="T2" fmla="*/ 0 w 150"/>
                <a:gd name="T3" fmla="*/ 12065 h 150"/>
                <a:gd name="T4" fmla="*/ 9652 w 150"/>
                <a:gd name="T5" fmla="*/ 13674 h 150"/>
                <a:gd name="T6" fmla="*/ 18902 w 150"/>
                <a:gd name="T7" fmla="*/ 16087 h 150"/>
                <a:gd name="T8" fmla="*/ 26945 w 150"/>
                <a:gd name="T9" fmla="*/ 20108 h 150"/>
                <a:gd name="T10" fmla="*/ 33782 w 150"/>
                <a:gd name="T11" fmla="*/ 26543 h 150"/>
                <a:gd name="T12" fmla="*/ 40217 w 150"/>
                <a:gd name="T13" fmla="*/ 33380 h 150"/>
                <a:gd name="T14" fmla="*/ 44238 w 150"/>
                <a:gd name="T15" fmla="*/ 41423 h 150"/>
                <a:gd name="T16" fmla="*/ 47053 w 150"/>
                <a:gd name="T17" fmla="*/ 51075 h 150"/>
                <a:gd name="T18" fmla="*/ 48260 w 150"/>
                <a:gd name="T19" fmla="*/ 60325 h 150"/>
                <a:gd name="T20" fmla="*/ 60325 w 150"/>
                <a:gd name="T21" fmla="*/ 60325 h 150"/>
                <a:gd name="T22" fmla="*/ 59119 w 150"/>
                <a:gd name="T23" fmla="*/ 48260 h 150"/>
                <a:gd name="T24" fmla="*/ 55499 w 150"/>
                <a:gd name="T25" fmla="*/ 36999 h 150"/>
                <a:gd name="T26" fmla="*/ 49869 w 150"/>
                <a:gd name="T27" fmla="*/ 26543 h 150"/>
                <a:gd name="T28" fmla="*/ 42630 w 150"/>
                <a:gd name="T29" fmla="*/ 17695 h 150"/>
                <a:gd name="T30" fmla="*/ 33782 w 150"/>
                <a:gd name="T31" fmla="*/ 10456 h 150"/>
                <a:gd name="T32" fmla="*/ 23326 w 150"/>
                <a:gd name="T33" fmla="*/ 4826 h 150"/>
                <a:gd name="T34" fmla="*/ 12065 w 150"/>
                <a:gd name="T35" fmla="*/ 1206 h 150"/>
                <a:gd name="T36" fmla="*/ 0 w 150"/>
                <a:gd name="T37" fmla="*/ 0 h 150"/>
                <a:gd name="T38" fmla="*/ 0 w 150"/>
                <a:gd name="T39" fmla="*/ 0 h 150"/>
                <a:gd name="T40" fmla="*/ 0 w 150"/>
                <a:gd name="T41" fmla="*/ 12065 h 1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0"/>
                <a:gd name="T64" fmla="*/ 0 h 150"/>
                <a:gd name="T65" fmla="*/ 150 w 150"/>
                <a:gd name="T66" fmla="*/ 150 h 1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0" h="150">
                  <a:moveTo>
                    <a:pt x="0" y="30"/>
                  </a:moveTo>
                  <a:lnTo>
                    <a:pt x="0" y="30"/>
                  </a:lnTo>
                  <a:lnTo>
                    <a:pt x="24" y="34"/>
                  </a:lnTo>
                  <a:lnTo>
                    <a:pt x="47" y="40"/>
                  </a:lnTo>
                  <a:lnTo>
                    <a:pt x="67" y="50"/>
                  </a:lnTo>
                  <a:lnTo>
                    <a:pt x="84" y="66"/>
                  </a:lnTo>
                  <a:lnTo>
                    <a:pt x="100" y="83"/>
                  </a:lnTo>
                  <a:lnTo>
                    <a:pt x="110" y="103"/>
                  </a:lnTo>
                  <a:lnTo>
                    <a:pt x="117" y="127"/>
                  </a:lnTo>
                  <a:lnTo>
                    <a:pt x="120" y="150"/>
                  </a:lnTo>
                  <a:lnTo>
                    <a:pt x="150" y="150"/>
                  </a:lnTo>
                  <a:lnTo>
                    <a:pt x="147" y="120"/>
                  </a:lnTo>
                  <a:lnTo>
                    <a:pt x="138" y="92"/>
                  </a:lnTo>
                  <a:lnTo>
                    <a:pt x="124" y="66"/>
                  </a:lnTo>
                  <a:lnTo>
                    <a:pt x="106" y="44"/>
                  </a:lnTo>
                  <a:lnTo>
                    <a:pt x="84" y="26"/>
                  </a:lnTo>
                  <a:lnTo>
                    <a:pt x="58" y="12"/>
                  </a:lnTo>
                  <a:lnTo>
                    <a:pt x="30" y="3"/>
                  </a:lnTo>
                  <a:lnTo>
                    <a:pt x="0" y="0"/>
                  </a:lnTo>
                  <a:lnTo>
                    <a:pt x="0" y="30"/>
                  </a:lnTo>
                  <a:close/>
                </a:path>
              </a:pathLst>
            </a:custGeom>
            <a:solidFill>
              <a:srgbClr val="000000"/>
            </a:solidFill>
            <a:ln w="9525">
              <a:noFill/>
              <a:round/>
              <a:headEnd/>
              <a:tailEnd/>
            </a:ln>
          </p:spPr>
          <p:txBody>
            <a:bodyPr/>
            <a:lstStyle/>
            <a:p>
              <a:pPr>
                <a:buNone/>
              </a:pPr>
              <a:endParaRPr lang="en-US"/>
            </a:p>
          </p:txBody>
        </p:sp>
        <p:sp>
          <p:nvSpPr>
            <p:cNvPr id="58439" name="Freeform 69"/>
            <p:cNvSpPr>
              <a:spLocks/>
            </p:cNvSpPr>
            <p:nvPr/>
          </p:nvSpPr>
          <p:spPr bwMode="auto">
            <a:xfrm>
              <a:off x="5084763" y="4349750"/>
              <a:ext cx="58737" cy="60325"/>
            </a:xfrm>
            <a:custGeom>
              <a:avLst/>
              <a:gdLst>
                <a:gd name="T0" fmla="*/ 12059 w 151"/>
                <a:gd name="T1" fmla="*/ 60325 h 150"/>
                <a:gd name="T2" fmla="*/ 12059 w 151"/>
                <a:gd name="T3" fmla="*/ 60325 h 150"/>
                <a:gd name="T4" fmla="*/ 13226 w 151"/>
                <a:gd name="T5" fmla="*/ 51075 h 150"/>
                <a:gd name="T6" fmla="*/ 15559 w 151"/>
                <a:gd name="T7" fmla="*/ 41423 h 150"/>
                <a:gd name="T8" fmla="*/ 19449 w 151"/>
                <a:gd name="T9" fmla="*/ 33380 h 150"/>
                <a:gd name="T10" fmla="*/ 25673 w 151"/>
                <a:gd name="T11" fmla="*/ 26543 h 150"/>
                <a:gd name="T12" fmla="*/ 32675 w 151"/>
                <a:gd name="T13" fmla="*/ 20108 h 150"/>
                <a:gd name="T14" fmla="*/ 40066 w 151"/>
                <a:gd name="T15" fmla="*/ 16087 h 150"/>
                <a:gd name="T16" fmla="*/ 49401 w 151"/>
                <a:gd name="T17" fmla="*/ 13674 h 150"/>
                <a:gd name="T18" fmla="*/ 58737 w 151"/>
                <a:gd name="T19" fmla="*/ 12065 h 150"/>
                <a:gd name="T20" fmla="*/ 58737 w 151"/>
                <a:gd name="T21" fmla="*/ 0 h 150"/>
                <a:gd name="T22" fmla="*/ 46678 w 151"/>
                <a:gd name="T23" fmla="*/ 1206 h 150"/>
                <a:gd name="T24" fmla="*/ 35787 w 151"/>
                <a:gd name="T25" fmla="*/ 4826 h 150"/>
                <a:gd name="T26" fmla="*/ 25673 w 151"/>
                <a:gd name="T27" fmla="*/ 10456 h 150"/>
                <a:gd name="T28" fmla="*/ 17504 w 151"/>
                <a:gd name="T29" fmla="*/ 17695 h 150"/>
                <a:gd name="T30" fmla="*/ 10114 w 151"/>
                <a:gd name="T31" fmla="*/ 26543 h 150"/>
                <a:gd name="T32" fmla="*/ 4668 w 151"/>
                <a:gd name="T33" fmla="*/ 36999 h 150"/>
                <a:gd name="T34" fmla="*/ 1167 w 151"/>
                <a:gd name="T35" fmla="*/ 48260 h 150"/>
                <a:gd name="T36" fmla="*/ 0 w 151"/>
                <a:gd name="T37" fmla="*/ 60325 h 150"/>
                <a:gd name="T38" fmla="*/ 0 w 151"/>
                <a:gd name="T39" fmla="*/ 60325 h 150"/>
                <a:gd name="T40" fmla="*/ 12059 w 151"/>
                <a:gd name="T41" fmla="*/ 60325 h 1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1"/>
                <a:gd name="T64" fmla="*/ 0 h 150"/>
                <a:gd name="T65" fmla="*/ 151 w 151"/>
                <a:gd name="T66" fmla="*/ 150 h 1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1" h="150">
                  <a:moveTo>
                    <a:pt x="31" y="150"/>
                  </a:moveTo>
                  <a:lnTo>
                    <a:pt x="31" y="150"/>
                  </a:lnTo>
                  <a:lnTo>
                    <a:pt x="34" y="127"/>
                  </a:lnTo>
                  <a:lnTo>
                    <a:pt x="40" y="103"/>
                  </a:lnTo>
                  <a:lnTo>
                    <a:pt x="50" y="83"/>
                  </a:lnTo>
                  <a:lnTo>
                    <a:pt x="66" y="66"/>
                  </a:lnTo>
                  <a:lnTo>
                    <a:pt x="84" y="50"/>
                  </a:lnTo>
                  <a:lnTo>
                    <a:pt x="103" y="40"/>
                  </a:lnTo>
                  <a:lnTo>
                    <a:pt x="127" y="34"/>
                  </a:lnTo>
                  <a:lnTo>
                    <a:pt x="151" y="30"/>
                  </a:lnTo>
                  <a:lnTo>
                    <a:pt x="151" y="0"/>
                  </a:lnTo>
                  <a:lnTo>
                    <a:pt x="120" y="3"/>
                  </a:lnTo>
                  <a:lnTo>
                    <a:pt x="92" y="12"/>
                  </a:lnTo>
                  <a:lnTo>
                    <a:pt x="66" y="26"/>
                  </a:lnTo>
                  <a:lnTo>
                    <a:pt x="45" y="44"/>
                  </a:lnTo>
                  <a:lnTo>
                    <a:pt x="26" y="66"/>
                  </a:lnTo>
                  <a:lnTo>
                    <a:pt x="12" y="92"/>
                  </a:lnTo>
                  <a:lnTo>
                    <a:pt x="3" y="120"/>
                  </a:lnTo>
                  <a:lnTo>
                    <a:pt x="0" y="150"/>
                  </a:lnTo>
                  <a:lnTo>
                    <a:pt x="31" y="150"/>
                  </a:lnTo>
                  <a:close/>
                </a:path>
              </a:pathLst>
            </a:custGeom>
            <a:solidFill>
              <a:srgbClr val="000000"/>
            </a:solidFill>
            <a:ln w="9525">
              <a:noFill/>
              <a:round/>
              <a:headEnd/>
              <a:tailEnd/>
            </a:ln>
          </p:spPr>
          <p:txBody>
            <a:bodyPr/>
            <a:lstStyle/>
            <a:p>
              <a:pPr>
                <a:buNone/>
              </a:pPr>
              <a:endParaRPr lang="en-US"/>
            </a:p>
          </p:txBody>
        </p:sp>
        <p:sp>
          <p:nvSpPr>
            <p:cNvPr id="58440" name="Freeform 70"/>
            <p:cNvSpPr>
              <a:spLocks/>
            </p:cNvSpPr>
            <p:nvPr/>
          </p:nvSpPr>
          <p:spPr bwMode="auto">
            <a:xfrm>
              <a:off x="4929188" y="4886325"/>
              <a:ext cx="438150" cy="12700"/>
            </a:xfrm>
            <a:custGeom>
              <a:avLst/>
              <a:gdLst>
                <a:gd name="T0" fmla="*/ 423110 w 1107"/>
                <a:gd name="T1" fmla="*/ 8890 h 30"/>
                <a:gd name="T2" fmla="*/ 428651 w 1107"/>
                <a:gd name="T3" fmla="*/ 0 h 30"/>
                <a:gd name="T4" fmla="*/ 0 w 1107"/>
                <a:gd name="T5" fmla="*/ 0 h 30"/>
                <a:gd name="T6" fmla="*/ 0 w 1107"/>
                <a:gd name="T7" fmla="*/ 12700 h 30"/>
                <a:gd name="T8" fmla="*/ 428651 w 1107"/>
                <a:gd name="T9" fmla="*/ 12700 h 30"/>
                <a:gd name="T10" fmla="*/ 434192 w 1107"/>
                <a:gd name="T11" fmla="*/ 3387 h 30"/>
                <a:gd name="T12" fmla="*/ 428651 w 1107"/>
                <a:gd name="T13" fmla="*/ 12700 h 30"/>
                <a:gd name="T14" fmla="*/ 438150 w 1107"/>
                <a:gd name="T15" fmla="*/ 12700 h 30"/>
                <a:gd name="T16" fmla="*/ 433796 w 1107"/>
                <a:gd name="T17" fmla="*/ 3387 h 30"/>
                <a:gd name="T18" fmla="*/ 423110 w 1107"/>
                <a:gd name="T19" fmla="*/ 8890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07"/>
                <a:gd name="T31" fmla="*/ 0 h 30"/>
                <a:gd name="T32" fmla="*/ 1107 w 1107"/>
                <a:gd name="T33" fmla="*/ 30 h 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07" h="30">
                  <a:moveTo>
                    <a:pt x="1069" y="21"/>
                  </a:moveTo>
                  <a:lnTo>
                    <a:pt x="1083" y="0"/>
                  </a:lnTo>
                  <a:lnTo>
                    <a:pt x="0" y="0"/>
                  </a:lnTo>
                  <a:lnTo>
                    <a:pt x="0" y="30"/>
                  </a:lnTo>
                  <a:lnTo>
                    <a:pt x="1083" y="30"/>
                  </a:lnTo>
                  <a:lnTo>
                    <a:pt x="1097" y="8"/>
                  </a:lnTo>
                  <a:lnTo>
                    <a:pt x="1083" y="30"/>
                  </a:lnTo>
                  <a:lnTo>
                    <a:pt x="1107" y="30"/>
                  </a:lnTo>
                  <a:lnTo>
                    <a:pt x="1096" y="8"/>
                  </a:lnTo>
                  <a:lnTo>
                    <a:pt x="1069" y="21"/>
                  </a:lnTo>
                  <a:close/>
                </a:path>
              </a:pathLst>
            </a:custGeom>
            <a:solidFill>
              <a:srgbClr val="000000"/>
            </a:solidFill>
            <a:ln w="9525">
              <a:noFill/>
              <a:round/>
              <a:headEnd/>
              <a:tailEnd/>
            </a:ln>
          </p:spPr>
          <p:txBody>
            <a:bodyPr/>
            <a:lstStyle/>
            <a:p>
              <a:pPr>
                <a:buNone/>
              </a:pPr>
              <a:endParaRPr lang="en-US"/>
            </a:p>
          </p:txBody>
        </p:sp>
        <p:sp>
          <p:nvSpPr>
            <p:cNvPr id="58441" name="Freeform 71"/>
            <p:cNvSpPr>
              <a:spLocks/>
            </p:cNvSpPr>
            <p:nvPr/>
          </p:nvSpPr>
          <p:spPr bwMode="auto">
            <a:xfrm>
              <a:off x="5138738" y="4449763"/>
              <a:ext cx="225425" cy="446087"/>
            </a:xfrm>
            <a:custGeom>
              <a:avLst/>
              <a:gdLst>
                <a:gd name="T0" fmla="*/ 11093 w 569"/>
                <a:gd name="T1" fmla="*/ 15903 h 1122"/>
                <a:gd name="T2" fmla="*/ 0 w 569"/>
                <a:gd name="T3" fmla="*/ 15903 h 1122"/>
                <a:gd name="T4" fmla="*/ 214332 w 569"/>
                <a:gd name="T5" fmla="*/ 446087 h 1122"/>
                <a:gd name="T6" fmla="*/ 225425 w 569"/>
                <a:gd name="T7" fmla="*/ 440918 h 1122"/>
                <a:gd name="T8" fmla="*/ 11093 w 569"/>
                <a:gd name="T9" fmla="*/ 10735 h 1122"/>
                <a:gd name="T10" fmla="*/ 0 w 569"/>
                <a:gd name="T11" fmla="*/ 10735 h 1122"/>
                <a:gd name="T12" fmla="*/ 10697 w 569"/>
                <a:gd name="T13" fmla="*/ 10735 h 1122"/>
                <a:gd name="T14" fmla="*/ 5546 w 569"/>
                <a:gd name="T15" fmla="*/ 0 h 1122"/>
                <a:gd name="T16" fmla="*/ 396 w 569"/>
                <a:gd name="T17" fmla="*/ 10735 h 1122"/>
                <a:gd name="T18" fmla="*/ 11093 w 569"/>
                <a:gd name="T19" fmla="*/ 15903 h 11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9"/>
                <a:gd name="T31" fmla="*/ 0 h 1122"/>
                <a:gd name="T32" fmla="*/ 569 w 569"/>
                <a:gd name="T33" fmla="*/ 1122 h 11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9" h="1122">
                  <a:moveTo>
                    <a:pt x="28" y="40"/>
                  </a:moveTo>
                  <a:lnTo>
                    <a:pt x="0" y="40"/>
                  </a:lnTo>
                  <a:lnTo>
                    <a:pt x="541" y="1122"/>
                  </a:lnTo>
                  <a:lnTo>
                    <a:pt x="569" y="1109"/>
                  </a:lnTo>
                  <a:lnTo>
                    <a:pt x="28" y="27"/>
                  </a:lnTo>
                  <a:lnTo>
                    <a:pt x="0" y="27"/>
                  </a:lnTo>
                  <a:lnTo>
                    <a:pt x="27" y="27"/>
                  </a:lnTo>
                  <a:lnTo>
                    <a:pt x="14" y="0"/>
                  </a:lnTo>
                  <a:lnTo>
                    <a:pt x="1" y="27"/>
                  </a:lnTo>
                  <a:lnTo>
                    <a:pt x="28" y="40"/>
                  </a:lnTo>
                  <a:close/>
                </a:path>
              </a:pathLst>
            </a:custGeom>
            <a:solidFill>
              <a:srgbClr val="000000"/>
            </a:solidFill>
            <a:ln w="9525">
              <a:noFill/>
              <a:round/>
              <a:headEnd/>
              <a:tailEnd/>
            </a:ln>
          </p:spPr>
          <p:txBody>
            <a:bodyPr/>
            <a:lstStyle/>
            <a:p>
              <a:pPr>
                <a:buNone/>
              </a:pPr>
              <a:endParaRPr lang="en-US"/>
            </a:p>
          </p:txBody>
        </p:sp>
        <p:sp>
          <p:nvSpPr>
            <p:cNvPr id="58442" name="Freeform 72"/>
            <p:cNvSpPr>
              <a:spLocks/>
            </p:cNvSpPr>
            <p:nvPr/>
          </p:nvSpPr>
          <p:spPr bwMode="auto">
            <a:xfrm>
              <a:off x="4922838" y="4460875"/>
              <a:ext cx="227012" cy="434975"/>
            </a:xfrm>
            <a:custGeom>
              <a:avLst/>
              <a:gdLst>
                <a:gd name="T0" fmla="*/ 5576 w 570"/>
                <a:gd name="T1" fmla="*/ 432592 h 1095"/>
                <a:gd name="T2" fmla="*/ 11151 w 570"/>
                <a:gd name="T3" fmla="*/ 434975 h 1095"/>
                <a:gd name="T4" fmla="*/ 227012 w 570"/>
                <a:gd name="T5" fmla="*/ 5164 h 1095"/>
                <a:gd name="T6" fmla="*/ 215861 w 570"/>
                <a:gd name="T7" fmla="*/ 0 h 1095"/>
                <a:gd name="T8" fmla="*/ 0 w 570"/>
                <a:gd name="T9" fmla="*/ 429811 h 1095"/>
                <a:gd name="T10" fmla="*/ 5576 w 570"/>
                <a:gd name="T11" fmla="*/ 432592 h 1095"/>
                <a:gd name="T12" fmla="*/ 0 60000 65536"/>
                <a:gd name="T13" fmla="*/ 0 60000 65536"/>
                <a:gd name="T14" fmla="*/ 0 60000 65536"/>
                <a:gd name="T15" fmla="*/ 0 60000 65536"/>
                <a:gd name="T16" fmla="*/ 0 60000 65536"/>
                <a:gd name="T17" fmla="*/ 0 60000 65536"/>
                <a:gd name="T18" fmla="*/ 0 w 570"/>
                <a:gd name="T19" fmla="*/ 0 h 1095"/>
                <a:gd name="T20" fmla="*/ 570 w 570"/>
                <a:gd name="T21" fmla="*/ 1095 h 1095"/>
              </a:gdLst>
              <a:ahLst/>
              <a:cxnLst>
                <a:cxn ang="T12">
                  <a:pos x="T0" y="T1"/>
                </a:cxn>
                <a:cxn ang="T13">
                  <a:pos x="T2" y="T3"/>
                </a:cxn>
                <a:cxn ang="T14">
                  <a:pos x="T4" y="T5"/>
                </a:cxn>
                <a:cxn ang="T15">
                  <a:pos x="T6" y="T7"/>
                </a:cxn>
                <a:cxn ang="T16">
                  <a:pos x="T8" y="T9"/>
                </a:cxn>
                <a:cxn ang="T17">
                  <a:pos x="T10" y="T11"/>
                </a:cxn>
              </a:cxnLst>
              <a:rect l="T18" t="T19" r="T20" b="T21"/>
              <a:pathLst>
                <a:path w="570" h="1095">
                  <a:moveTo>
                    <a:pt x="14" y="1089"/>
                  </a:moveTo>
                  <a:lnTo>
                    <a:pt x="28" y="1095"/>
                  </a:lnTo>
                  <a:lnTo>
                    <a:pt x="570" y="13"/>
                  </a:lnTo>
                  <a:lnTo>
                    <a:pt x="542" y="0"/>
                  </a:lnTo>
                  <a:lnTo>
                    <a:pt x="0" y="1082"/>
                  </a:lnTo>
                  <a:lnTo>
                    <a:pt x="14" y="1089"/>
                  </a:lnTo>
                  <a:close/>
                </a:path>
              </a:pathLst>
            </a:custGeom>
            <a:solidFill>
              <a:srgbClr val="000000"/>
            </a:solidFill>
            <a:ln w="9525">
              <a:noFill/>
              <a:round/>
              <a:headEnd/>
              <a:tailEnd/>
            </a:ln>
          </p:spPr>
          <p:txBody>
            <a:bodyPr/>
            <a:lstStyle/>
            <a:p>
              <a:pPr>
                <a:buNone/>
              </a:pPr>
              <a:endParaRPr lang="en-US"/>
            </a:p>
          </p:txBody>
        </p:sp>
        <p:sp>
          <p:nvSpPr>
            <p:cNvPr id="58443" name="Freeform 73"/>
            <p:cNvSpPr>
              <a:spLocks/>
            </p:cNvSpPr>
            <p:nvPr/>
          </p:nvSpPr>
          <p:spPr bwMode="auto">
            <a:xfrm>
              <a:off x="5729288" y="4410075"/>
              <a:ext cx="58737" cy="58738"/>
            </a:xfrm>
            <a:custGeom>
              <a:avLst/>
              <a:gdLst>
                <a:gd name="T0" fmla="*/ 58737 w 151"/>
                <a:gd name="T1" fmla="*/ 46679 h 151"/>
                <a:gd name="T2" fmla="*/ 58737 w 151"/>
                <a:gd name="T3" fmla="*/ 46679 h 151"/>
                <a:gd name="T4" fmla="*/ 49401 w 151"/>
                <a:gd name="T5" fmla="*/ 45512 h 151"/>
                <a:gd name="T6" fmla="*/ 40066 w 151"/>
                <a:gd name="T7" fmla="*/ 43178 h 151"/>
                <a:gd name="T8" fmla="*/ 32675 w 151"/>
                <a:gd name="T9" fmla="*/ 39288 h 151"/>
                <a:gd name="T10" fmla="*/ 25673 w 151"/>
                <a:gd name="T11" fmla="*/ 33064 h 151"/>
                <a:gd name="T12" fmla="*/ 19449 w 151"/>
                <a:gd name="T13" fmla="*/ 26063 h 151"/>
                <a:gd name="T14" fmla="*/ 15559 w 151"/>
                <a:gd name="T15" fmla="*/ 18672 h 151"/>
                <a:gd name="T16" fmla="*/ 13226 w 151"/>
                <a:gd name="T17" fmla="*/ 9336 h 151"/>
                <a:gd name="T18" fmla="*/ 12059 w 151"/>
                <a:gd name="T19" fmla="*/ 0 h 151"/>
                <a:gd name="T20" fmla="*/ 0 w 151"/>
                <a:gd name="T21" fmla="*/ 0 h 151"/>
                <a:gd name="T22" fmla="*/ 1556 w 151"/>
                <a:gd name="T23" fmla="*/ 12059 h 151"/>
                <a:gd name="T24" fmla="*/ 4668 w 151"/>
                <a:gd name="T25" fmla="*/ 22951 h 151"/>
                <a:gd name="T26" fmla="*/ 10114 w 151"/>
                <a:gd name="T27" fmla="*/ 33064 h 151"/>
                <a:gd name="T28" fmla="*/ 17504 w 151"/>
                <a:gd name="T29" fmla="*/ 41233 h 151"/>
                <a:gd name="T30" fmla="*/ 25673 w 151"/>
                <a:gd name="T31" fmla="*/ 48624 h 151"/>
                <a:gd name="T32" fmla="*/ 35787 w 151"/>
                <a:gd name="T33" fmla="*/ 54070 h 151"/>
                <a:gd name="T34" fmla="*/ 46678 w 151"/>
                <a:gd name="T35" fmla="*/ 57571 h 151"/>
                <a:gd name="T36" fmla="*/ 58737 w 151"/>
                <a:gd name="T37" fmla="*/ 58738 h 151"/>
                <a:gd name="T38" fmla="*/ 58737 w 151"/>
                <a:gd name="T39" fmla="*/ 58738 h 151"/>
                <a:gd name="T40" fmla="*/ 58737 w 151"/>
                <a:gd name="T41" fmla="*/ 46679 h 15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1"/>
                <a:gd name="T64" fmla="*/ 0 h 151"/>
                <a:gd name="T65" fmla="*/ 151 w 151"/>
                <a:gd name="T66" fmla="*/ 151 h 15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1" h="151">
                  <a:moveTo>
                    <a:pt x="151" y="120"/>
                  </a:moveTo>
                  <a:lnTo>
                    <a:pt x="151" y="120"/>
                  </a:lnTo>
                  <a:lnTo>
                    <a:pt x="127" y="117"/>
                  </a:lnTo>
                  <a:lnTo>
                    <a:pt x="103" y="111"/>
                  </a:lnTo>
                  <a:lnTo>
                    <a:pt x="84" y="101"/>
                  </a:lnTo>
                  <a:lnTo>
                    <a:pt x="66" y="85"/>
                  </a:lnTo>
                  <a:lnTo>
                    <a:pt x="50" y="67"/>
                  </a:lnTo>
                  <a:lnTo>
                    <a:pt x="40" y="48"/>
                  </a:lnTo>
                  <a:lnTo>
                    <a:pt x="34" y="24"/>
                  </a:lnTo>
                  <a:lnTo>
                    <a:pt x="31" y="0"/>
                  </a:lnTo>
                  <a:lnTo>
                    <a:pt x="0" y="0"/>
                  </a:lnTo>
                  <a:lnTo>
                    <a:pt x="4" y="31"/>
                  </a:lnTo>
                  <a:lnTo>
                    <a:pt x="12" y="59"/>
                  </a:lnTo>
                  <a:lnTo>
                    <a:pt x="26" y="85"/>
                  </a:lnTo>
                  <a:lnTo>
                    <a:pt x="45" y="106"/>
                  </a:lnTo>
                  <a:lnTo>
                    <a:pt x="66" y="125"/>
                  </a:lnTo>
                  <a:lnTo>
                    <a:pt x="92" y="139"/>
                  </a:lnTo>
                  <a:lnTo>
                    <a:pt x="120" y="148"/>
                  </a:lnTo>
                  <a:lnTo>
                    <a:pt x="151" y="151"/>
                  </a:lnTo>
                  <a:lnTo>
                    <a:pt x="151" y="120"/>
                  </a:lnTo>
                  <a:close/>
                </a:path>
              </a:pathLst>
            </a:custGeom>
            <a:solidFill>
              <a:srgbClr val="000000"/>
            </a:solidFill>
            <a:ln w="9525">
              <a:noFill/>
              <a:round/>
              <a:headEnd/>
              <a:tailEnd/>
            </a:ln>
          </p:spPr>
          <p:txBody>
            <a:bodyPr/>
            <a:lstStyle/>
            <a:p>
              <a:pPr>
                <a:buNone/>
              </a:pPr>
              <a:endParaRPr lang="en-US"/>
            </a:p>
          </p:txBody>
        </p:sp>
        <p:sp>
          <p:nvSpPr>
            <p:cNvPr id="58444" name="Freeform 74"/>
            <p:cNvSpPr>
              <a:spLocks/>
            </p:cNvSpPr>
            <p:nvPr/>
          </p:nvSpPr>
          <p:spPr bwMode="auto">
            <a:xfrm>
              <a:off x="5788025" y="4410075"/>
              <a:ext cx="60325" cy="58738"/>
            </a:xfrm>
            <a:custGeom>
              <a:avLst/>
              <a:gdLst>
                <a:gd name="T0" fmla="*/ 48260 w 150"/>
                <a:gd name="T1" fmla="*/ 0 h 151"/>
                <a:gd name="T2" fmla="*/ 48260 w 150"/>
                <a:gd name="T3" fmla="*/ 0 h 151"/>
                <a:gd name="T4" fmla="*/ 47053 w 150"/>
                <a:gd name="T5" fmla="*/ 9336 h 151"/>
                <a:gd name="T6" fmla="*/ 44238 w 150"/>
                <a:gd name="T7" fmla="*/ 18672 h 151"/>
                <a:gd name="T8" fmla="*/ 40217 w 150"/>
                <a:gd name="T9" fmla="*/ 26063 h 151"/>
                <a:gd name="T10" fmla="*/ 33782 w 150"/>
                <a:gd name="T11" fmla="*/ 33064 h 151"/>
                <a:gd name="T12" fmla="*/ 26945 w 150"/>
                <a:gd name="T13" fmla="*/ 39288 h 151"/>
                <a:gd name="T14" fmla="*/ 18902 w 150"/>
                <a:gd name="T15" fmla="*/ 43178 h 151"/>
                <a:gd name="T16" fmla="*/ 9652 w 150"/>
                <a:gd name="T17" fmla="*/ 45512 h 151"/>
                <a:gd name="T18" fmla="*/ 0 w 150"/>
                <a:gd name="T19" fmla="*/ 46679 h 151"/>
                <a:gd name="T20" fmla="*/ 0 w 150"/>
                <a:gd name="T21" fmla="*/ 58738 h 151"/>
                <a:gd name="T22" fmla="*/ 12065 w 150"/>
                <a:gd name="T23" fmla="*/ 57571 h 151"/>
                <a:gd name="T24" fmla="*/ 23326 w 150"/>
                <a:gd name="T25" fmla="*/ 54070 h 151"/>
                <a:gd name="T26" fmla="*/ 33782 w 150"/>
                <a:gd name="T27" fmla="*/ 48624 h 151"/>
                <a:gd name="T28" fmla="*/ 42630 w 150"/>
                <a:gd name="T29" fmla="*/ 41233 h 151"/>
                <a:gd name="T30" fmla="*/ 49869 w 150"/>
                <a:gd name="T31" fmla="*/ 33064 h 151"/>
                <a:gd name="T32" fmla="*/ 55499 w 150"/>
                <a:gd name="T33" fmla="*/ 22951 h 151"/>
                <a:gd name="T34" fmla="*/ 59119 w 150"/>
                <a:gd name="T35" fmla="*/ 12059 h 151"/>
                <a:gd name="T36" fmla="*/ 60325 w 150"/>
                <a:gd name="T37" fmla="*/ 0 h 151"/>
                <a:gd name="T38" fmla="*/ 60325 w 150"/>
                <a:gd name="T39" fmla="*/ 0 h 151"/>
                <a:gd name="T40" fmla="*/ 48260 w 150"/>
                <a:gd name="T41" fmla="*/ 0 h 15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0"/>
                <a:gd name="T64" fmla="*/ 0 h 151"/>
                <a:gd name="T65" fmla="*/ 150 w 150"/>
                <a:gd name="T66" fmla="*/ 151 h 15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0" h="151">
                  <a:moveTo>
                    <a:pt x="120" y="0"/>
                  </a:moveTo>
                  <a:lnTo>
                    <a:pt x="120" y="0"/>
                  </a:lnTo>
                  <a:lnTo>
                    <a:pt x="117" y="24"/>
                  </a:lnTo>
                  <a:lnTo>
                    <a:pt x="110" y="48"/>
                  </a:lnTo>
                  <a:lnTo>
                    <a:pt x="100" y="67"/>
                  </a:lnTo>
                  <a:lnTo>
                    <a:pt x="84" y="85"/>
                  </a:lnTo>
                  <a:lnTo>
                    <a:pt x="67" y="101"/>
                  </a:lnTo>
                  <a:lnTo>
                    <a:pt x="47" y="111"/>
                  </a:lnTo>
                  <a:lnTo>
                    <a:pt x="24" y="117"/>
                  </a:lnTo>
                  <a:lnTo>
                    <a:pt x="0" y="120"/>
                  </a:lnTo>
                  <a:lnTo>
                    <a:pt x="0" y="151"/>
                  </a:lnTo>
                  <a:lnTo>
                    <a:pt x="30" y="148"/>
                  </a:lnTo>
                  <a:lnTo>
                    <a:pt x="58" y="139"/>
                  </a:lnTo>
                  <a:lnTo>
                    <a:pt x="84" y="125"/>
                  </a:lnTo>
                  <a:lnTo>
                    <a:pt x="106" y="106"/>
                  </a:lnTo>
                  <a:lnTo>
                    <a:pt x="124" y="85"/>
                  </a:lnTo>
                  <a:lnTo>
                    <a:pt x="138" y="59"/>
                  </a:lnTo>
                  <a:lnTo>
                    <a:pt x="147" y="31"/>
                  </a:lnTo>
                  <a:lnTo>
                    <a:pt x="150" y="0"/>
                  </a:lnTo>
                  <a:lnTo>
                    <a:pt x="120" y="0"/>
                  </a:lnTo>
                  <a:close/>
                </a:path>
              </a:pathLst>
            </a:custGeom>
            <a:solidFill>
              <a:srgbClr val="000000"/>
            </a:solidFill>
            <a:ln w="9525">
              <a:noFill/>
              <a:round/>
              <a:headEnd/>
              <a:tailEnd/>
            </a:ln>
          </p:spPr>
          <p:txBody>
            <a:bodyPr/>
            <a:lstStyle/>
            <a:p>
              <a:pPr>
                <a:buNone/>
              </a:pPr>
              <a:endParaRPr lang="en-US"/>
            </a:p>
          </p:txBody>
        </p:sp>
        <p:sp>
          <p:nvSpPr>
            <p:cNvPr id="58445" name="Freeform 75"/>
            <p:cNvSpPr>
              <a:spLocks/>
            </p:cNvSpPr>
            <p:nvPr/>
          </p:nvSpPr>
          <p:spPr bwMode="auto">
            <a:xfrm>
              <a:off x="5788025" y="4349750"/>
              <a:ext cx="60325" cy="60325"/>
            </a:xfrm>
            <a:custGeom>
              <a:avLst/>
              <a:gdLst>
                <a:gd name="T0" fmla="*/ 0 w 150"/>
                <a:gd name="T1" fmla="*/ 12065 h 150"/>
                <a:gd name="T2" fmla="*/ 0 w 150"/>
                <a:gd name="T3" fmla="*/ 12065 h 150"/>
                <a:gd name="T4" fmla="*/ 9652 w 150"/>
                <a:gd name="T5" fmla="*/ 13674 h 150"/>
                <a:gd name="T6" fmla="*/ 18902 w 150"/>
                <a:gd name="T7" fmla="*/ 16087 h 150"/>
                <a:gd name="T8" fmla="*/ 26945 w 150"/>
                <a:gd name="T9" fmla="*/ 20108 h 150"/>
                <a:gd name="T10" fmla="*/ 33782 w 150"/>
                <a:gd name="T11" fmla="*/ 26543 h 150"/>
                <a:gd name="T12" fmla="*/ 40217 w 150"/>
                <a:gd name="T13" fmla="*/ 33380 h 150"/>
                <a:gd name="T14" fmla="*/ 44238 w 150"/>
                <a:gd name="T15" fmla="*/ 41423 h 150"/>
                <a:gd name="T16" fmla="*/ 47053 w 150"/>
                <a:gd name="T17" fmla="*/ 51075 h 150"/>
                <a:gd name="T18" fmla="*/ 48260 w 150"/>
                <a:gd name="T19" fmla="*/ 60325 h 150"/>
                <a:gd name="T20" fmla="*/ 60325 w 150"/>
                <a:gd name="T21" fmla="*/ 60325 h 150"/>
                <a:gd name="T22" fmla="*/ 59119 w 150"/>
                <a:gd name="T23" fmla="*/ 48260 h 150"/>
                <a:gd name="T24" fmla="*/ 55499 w 150"/>
                <a:gd name="T25" fmla="*/ 36999 h 150"/>
                <a:gd name="T26" fmla="*/ 49869 w 150"/>
                <a:gd name="T27" fmla="*/ 26543 h 150"/>
                <a:gd name="T28" fmla="*/ 42630 w 150"/>
                <a:gd name="T29" fmla="*/ 17695 h 150"/>
                <a:gd name="T30" fmla="*/ 33782 w 150"/>
                <a:gd name="T31" fmla="*/ 10456 h 150"/>
                <a:gd name="T32" fmla="*/ 23326 w 150"/>
                <a:gd name="T33" fmla="*/ 4826 h 150"/>
                <a:gd name="T34" fmla="*/ 12065 w 150"/>
                <a:gd name="T35" fmla="*/ 1206 h 150"/>
                <a:gd name="T36" fmla="*/ 0 w 150"/>
                <a:gd name="T37" fmla="*/ 0 h 150"/>
                <a:gd name="T38" fmla="*/ 0 w 150"/>
                <a:gd name="T39" fmla="*/ 0 h 150"/>
                <a:gd name="T40" fmla="*/ 0 w 150"/>
                <a:gd name="T41" fmla="*/ 12065 h 1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0"/>
                <a:gd name="T64" fmla="*/ 0 h 150"/>
                <a:gd name="T65" fmla="*/ 150 w 150"/>
                <a:gd name="T66" fmla="*/ 150 h 1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0" h="150">
                  <a:moveTo>
                    <a:pt x="0" y="30"/>
                  </a:moveTo>
                  <a:lnTo>
                    <a:pt x="0" y="30"/>
                  </a:lnTo>
                  <a:lnTo>
                    <a:pt x="24" y="34"/>
                  </a:lnTo>
                  <a:lnTo>
                    <a:pt x="47" y="40"/>
                  </a:lnTo>
                  <a:lnTo>
                    <a:pt x="67" y="50"/>
                  </a:lnTo>
                  <a:lnTo>
                    <a:pt x="84" y="66"/>
                  </a:lnTo>
                  <a:lnTo>
                    <a:pt x="100" y="83"/>
                  </a:lnTo>
                  <a:lnTo>
                    <a:pt x="110" y="103"/>
                  </a:lnTo>
                  <a:lnTo>
                    <a:pt x="117" y="127"/>
                  </a:lnTo>
                  <a:lnTo>
                    <a:pt x="120" y="150"/>
                  </a:lnTo>
                  <a:lnTo>
                    <a:pt x="150" y="150"/>
                  </a:lnTo>
                  <a:lnTo>
                    <a:pt x="147" y="120"/>
                  </a:lnTo>
                  <a:lnTo>
                    <a:pt x="138" y="92"/>
                  </a:lnTo>
                  <a:lnTo>
                    <a:pt x="124" y="66"/>
                  </a:lnTo>
                  <a:lnTo>
                    <a:pt x="106" y="44"/>
                  </a:lnTo>
                  <a:lnTo>
                    <a:pt x="84" y="26"/>
                  </a:lnTo>
                  <a:lnTo>
                    <a:pt x="58" y="12"/>
                  </a:lnTo>
                  <a:lnTo>
                    <a:pt x="30" y="3"/>
                  </a:lnTo>
                  <a:lnTo>
                    <a:pt x="0" y="0"/>
                  </a:lnTo>
                  <a:lnTo>
                    <a:pt x="0" y="30"/>
                  </a:lnTo>
                  <a:close/>
                </a:path>
              </a:pathLst>
            </a:custGeom>
            <a:solidFill>
              <a:srgbClr val="000000"/>
            </a:solidFill>
            <a:ln w="9525">
              <a:noFill/>
              <a:round/>
              <a:headEnd/>
              <a:tailEnd/>
            </a:ln>
          </p:spPr>
          <p:txBody>
            <a:bodyPr/>
            <a:lstStyle/>
            <a:p>
              <a:pPr>
                <a:buNone/>
              </a:pPr>
              <a:endParaRPr lang="en-US"/>
            </a:p>
          </p:txBody>
        </p:sp>
        <p:sp>
          <p:nvSpPr>
            <p:cNvPr id="58446" name="Freeform 76"/>
            <p:cNvSpPr>
              <a:spLocks/>
            </p:cNvSpPr>
            <p:nvPr/>
          </p:nvSpPr>
          <p:spPr bwMode="auto">
            <a:xfrm>
              <a:off x="5729288" y="4349750"/>
              <a:ext cx="58737" cy="60325"/>
            </a:xfrm>
            <a:custGeom>
              <a:avLst/>
              <a:gdLst>
                <a:gd name="T0" fmla="*/ 12059 w 151"/>
                <a:gd name="T1" fmla="*/ 60325 h 150"/>
                <a:gd name="T2" fmla="*/ 12059 w 151"/>
                <a:gd name="T3" fmla="*/ 60325 h 150"/>
                <a:gd name="T4" fmla="*/ 13226 w 151"/>
                <a:gd name="T5" fmla="*/ 51075 h 150"/>
                <a:gd name="T6" fmla="*/ 15559 w 151"/>
                <a:gd name="T7" fmla="*/ 41423 h 150"/>
                <a:gd name="T8" fmla="*/ 19449 w 151"/>
                <a:gd name="T9" fmla="*/ 33380 h 150"/>
                <a:gd name="T10" fmla="*/ 25673 w 151"/>
                <a:gd name="T11" fmla="*/ 26543 h 150"/>
                <a:gd name="T12" fmla="*/ 32675 w 151"/>
                <a:gd name="T13" fmla="*/ 20108 h 150"/>
                <a:gd name="T14" fmla="*/ 40066 w 151"/>
                <a:gd name="T15" fmla="*/ 16087 h 150"/>
                <a:gd name="T16" fmla="*/ 49401 w 151"/>
                <a:gd name="T17" fmla="*/ 13674 h 150"/>
                <a:gd name="T18" fmla="*/ 58737 w 151"/>
                <a:gd name="T19" fmla="*/ 12065 h 150"/>
                <a:gd name="T20" fmla="*/ 58737 w 151"/>
                <a:gd name="T21" fmla="*/ 0 h 150"/>
                <a:gd name="T22" fmla="*/ 46678 w 151"/>
                <a:gd name="T23" fmla="*/ 1206 h 150"/>
                <a:gd name="T24" fmla="*/ 35787 w 151"/>
                <a:gd name="T25" fmla="*/ 4826 h 150"/>
                <a:gd name="T26" fmla="*/ 25673 w 151"/>
                <a:gd name="T27" fmla="*/ 10456 h 150"/>
                <a:gd name="T28" fmla="*/ 17504 w 151"/>
                <a:gd name="T29" fmla="*/ 17695 h 150"/>
                <a:gd name="T30" fmla="*/ 10114 w 151"/>
                <a:gd name="T31" fmla="*/ 26543 h 150"/>
                <a:gd name="T32" fmla="*/ 4668 w 151"/>
                <a:gd name="T33" fmla="*/ 36999 h 150"/>
                <a:gd name="T34" fmla="*/ 1556 w 151"/>
                <a:gd name="T35" fmla="*/ 48260 h 150"/>
                <a:gd name="T36" fmla="*/ 0 w 151"/>
                <a:gd name="T37" fmla="*/ 60325 h 150"/>
                <a:gd name="T38" fmla="*/ 0 w 151"/>
                <a:gd name="T39" fmla="*/ 60325 h 150"/>
                <a:gd name="T40" fmla="*/ 12059 w 151"/>
                <a:gd name="T41" fmla="*/ 60325 h 1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1"/>
                <a:gd name="T64" fmla="*/ 0 h 150"/>
                <a:gd name="T65" fmla="*/ 151 w 151"/>
                <a:gd name="T66" fmla="*/ 150 h 1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1" h="150">
                  <a:moveTo>
                    <a:pt x="31" y="150"/>
                  </a:moveTo>
                  <a:lnTo>
                    <a:pt x="31" y="150"/>
                  </a:lnTo>
                  <a:lnTo>
                    <a:pt x="34" y="127"/>
                  </a:lnTo>
                  <a:lnTo>
                    <a:pt x="40" y="103"/>
                  </a:lnTo>
                  <a:lnTo>
                    <a:pt x="50" y="83"/>
                  </a:lnTo>
                  <a:lnTo>
                    <a:pt x="66" y="66"/>
                  </a:lnTo>
                  <a:lnTo>
                    <a:pt x="84" y="50"/>
                  </a:lnTo>
                  <a:lnTo>
                    <a:pt x="103" y="40"/>
                  </a:lnTo>
                  <a:lnTo>
                    <a:pt x="127" y="34"/>
                  </a:lnTo>
                  <a:lnTo>
                    <a:pt x="151" y="30"/>
                  </a:lnTo>
                  <a:lnTo>
                    <a:pt x="151" y="0"/>
                  </a:lnTo>
                  <a:lnTo>
                    <a:pt x="120" y="3"/>
                  </a:lnTo>
                  <a:lnTo>
                    <a:pt x="92" y="12"/>
                  </a:lnTo>
                  <a:lnTo>
                    <a:pt x="66" y="26"/>
                  </a:lnTo>
                  <a:lnTo>
                    <a:pt x="45" y="44"/>
                  </a:lnTo>
                  <a:lnTo>
                    <a:pt x="26" y="66"/>
                  </a:lnTo>
                  <a:lnTo>
                    <a:pt x="12" y="92"/>
                  </a:lnTo>
                  <a:lnTo>
                    <a:pt x="4" y="120"/>
                  </a:lnTo>
                  <a:lnTo>
                    <a:pt x="0" y="150"/>
                  </a:lnTo>
                  <a:lnTo>
                    <a:pt x="31" y="150"/>
                  </a:lnTo>
                  <a:close/>
                </a:path>
              </a:pathLst>
            </a:custGeom>
            <a:solidFill>
              <a:srgbClr val="000000"/>
            </a:solidFill>
            <a:ln w="9525">
              <a:noFill/>
              <a:round/>
              <a:headEnd/>
              <a:tailEnd/>
            </a:ln>
          </p:spPr>
          <p:txBody>
            <a:bodyPr/>
            <a:lstStyle/>
            <a:p>
              <a:pPr>
                <a:buNone/>
              </a:pPr>
              <a:endParaRPr lang="en-US"/>
            </a:p>
          </p:txBody>
        </p:sp>
        <p:sp>
          <p:nvSpPr>
            <p:cNvPr id="58447" name="Freeform 77"/>
            <p:cNvSpPr>
              <a:spLocks/>
            </p:cNvSpPr>
            <p:nvPr/>
          </p:nvSpPr>
          <p:spPr bwMode="auto">
            <a:xfrm>
              <a:off x="5573713" y="4886325"/>
              <a:ext cx="438150" cy="12700"/>
            </a:xfrm>
            <a:custGeom>
              <a:avLst/>
              <a:gdLst>
                <a:gd name="T0" fmla="*/ 423110 w 1107"/>
                <a:gd name="T1" fmla="*/ 8890 h 30"/>
                <a:gd name="T2" fmla="*/ 428651 w 1107"/>
                <a:gd name="T3" fmla="*/ 0 h 30"/>
                <a:gd name="T4" fmla="*/ 0 w 1107"/>
                <a:gd name="T5" fmla="*/ 0 h 30"/>
                <a:gd name="T6" fmla="*/ 0 w 1107"/>
                <a:gd name="T7" fmla="*/ 12700 h 30"/>
                <a:gd name="T8" fmla="*/ 428651 w 1107"/>
                <a:gd name="T9" fmla="*/ 12700 h 30"/>
                <a:gd name="T10" fmla="*/ 434192 w 1107"/>
                <a:gd name="T11" fmla="*/ 3387 h 30"/>
                <a:gd name="T12" fmla="*/ 428651 w 1107"/>
                <a:gd name="T13" fmla="*/ 12700 h 30"/>
                <a:gd name="T14" fmla="*/ 438150 w 1107"/>
                <a:gd name="T15" fmla="*/ 12700 h 30"/>
                <a:gd name="T16" fmla="*/ 433796 w 1107"/>
                <a:gd name="T17" fmla="*/ 3387 h 30"/>
                <a:gd name="T18" fmla="*/ 423110 w 1107"/>
                <a:gd name="T19" fmla="*/ 8890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07"/>
                <a:gd name="T31" fmla="*/ 0 h 30"/>
                <a:gd name="T32" fmla="*/ 1107 w 1107"/>
                <a:gd name="T33" fmla="*/ 30 h 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07" h="30">
                  <a:moveTo>
                    <a:pt x="1069" y="21"/>
                  </a:moveTo>
                  <a:lnTo>
                    <a:pt x="1083" y="0"/>
                  </a:lnTo>
                  <a:lnTo>
                    <a:pt x="0" y="0"/>
                  </a:lnTo>
                  <a:lnTo>
                    <a:pt x="0" y="30"/>
                  </a:lnTo>
                  <a:lnTo>
                    <a:pt x="1083" y="30"/>
                  </a:lnTo>
                  <a:lnTo>
                    <a:pt x="1097" y="8"/>
                  </a:lnTo>
                  <a:lnTo>
                    <a:pt x="1083" y="30"/>
                  </a:lnTo>
                  <a:lnTo>
                    <a:pt x="1107" y="30"/>
                  </a:lnTo>
                  <a:lnTo>
                    <a:pt x="1096" y="8"/>
                  </a:lnTo>
                  <a:lnTo>
                    <a:pt x="1069" y="21"/>
                  </a:lnTo>
                  <a:close/>
                </a:path>
              </a:pathLst>
            </a:custGeom>
            <a:solidFill>
              <a:srgbClr val="000000"/>
            </a:solidFill>
            <a:ln w="9525">
              <a:noFill/>
              <a:round/>
              <a:headEnd/>
              <a:tailEnd/>
            </a:ln>
          </p:spPr>
          <p:txBody>
            <a:bodyPr/>
            <a:lstStyle/>
            <a:p>
              <a:pPr>
                <a:buNone/>
              </a:pPr>
              <a:endParaRPr lang="en-US"/>
            </a:p>
          </p:txBody>
        </p:sp>
        <p:sp>
          <p:nvSpPr>
            <p:cNvPr id="58448" name="Freeform 78"/>
            <p:cNvSpPr>
              <a:spLocks/>
            </p:cNvSpPr>
            <p:nvPr/>
          </p:nvSpPr>
          <p:spPr bwMode="auto">
            <a:xfrm>
              <a:off x="5783263" y="4449763"/>
              <a:ext cx="225425" cy="446087"/>
            </a:xfrm>
            <a:custGeom>
              <a:avLst/>
              <a:gdLst>
                <a:gd name="T0" fmla="*/ 11093 w 569"/>
                <a:gd name="T1" fmla="*/ 15903 h 1122"/>
                <a:gd name="T2" fmla="*/ 0 w 569"/>
                <a:gd name="T3" fmla="*/ 15903 h 1122"/>
                <a:gd name="T4" fmla="*/ 214332 w 569"/>
                <a:gd name="T5" fmla="*/ 446087 h 1122"/>
                <a:gd name="T6" fmla="*/ 225425 w 569"/>
                <a:gd name="T7" fmla="*/ 440918 h 1122"/>
                <a:gd name="T8" fmla="*/ 11093 w 569"/>
                <a:gd name="T9" fmla="*/ 10735 h 1122"/>
                <a:gd name="T10" fmla="*/ 0 w 569"/>
                <a:gd name="T11" fmla="*/ 10735 h 1122"/>
                <a:gd name="T12" fmla="*/ 10697 w 569"/>
                <a:gd name="T13" fmla="*/ 10735 h 1122"/>
                <a:gd name="T14" fmla="*/ 5546 w 569"/>
                <a:gd name="T15" fmla="*/ 0 h 1122"/>
                <a:gd name="T16" fmla="*/ 396 w 569"/>
                <a:gd name="T17" fmla="*/ 10735 h 1122"/>
                <a:gd name="T18" fmla="*/ 11093 w 569"/>
                <a:gd name="T19" fmla="*/ 15903 h 11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9"/>
                <a:gd name="T31" fmla="*/ 0 h 1122"/>
                <a:gd name="T32" fmla="*/ 569 w 569"/>
                <a:gd name="T33" fmla="*/ 1122 h 11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9" h="1122">
                  <a:moveTo>
                    <a:pt x="28" y="40"/>
                  </a:moveTo>
                  <a:lnTo>
                    <a:pt x="0" y="40"/>
                  </a:lnTo>
                  <a:lnTo>
                    <a:pt x="541" y="1122"/>
                  </a:lnTo>
                  <a:lnTo>
                    <a:pt x="569" y="1109"/>
                  </a:lnTo>
                  <a:lnTo>
                    <a:pt x="28" y="27"/>
                  </a:lnTo>
                  <a:lnTo>
                    <a:pt x="0" y="27"/>
                  </a:lnTo>
                  <a:lnTo>
                    <a:pt x="27" y="27"/>
                  </a:lnTo>
                  <a:lnTo>
                    <a:pt x="14" y="0"/>
                  </a:lnTo>
                  <a:lnTo>
                    <a:pt x="1" y="27"/>
                  </a:lnTo>
                  <a:lnTo>
                    <a:pt x="28" y="40"/>
                  </a:lnTo>
                  <a:close/>
                </a:path>
              </a:pathLst>
            </a:custGeom>
            <a:solidFill>
              <a:srgbClr val="000000"/>
            </a:solidFill>
            <a:ln w="9525">
              <a:noFill/>
              <a:round/>
              <a:headEnd/>
              <a:tailEnd/>
            </a:ln>
          </p:spPr>
          <p:txBody>
            <a:bodyPr/>
            <a:lstStyle/>
            <a:p>
              <a:pPr>
                <a:buNone/>
              </a:pPr>
              <a:endParaRPr lang="en-US"/>
            </a:p>
          </p:txBody>
        </p:sp>
        <p:sp>
          <p:nvSpPr>
            <p:cNvPr id="58449" name="Freeform 79"/>
            <p:cNvSpPr>
              <a:spLocks/>
            </p:cNvSpPr>
            <p:nvPr/>
          </p:nvSpPr>
          <p:spPr bwMode="auto">
            <a:xfrm>
              <a:off x="5567363" y="4460875"/>
              <a:ext cx="227012" cy="434975"/>
            </a:xfrm>
            <a:custGeom>
              <a:avLst/>
              <a:gdLst>
                <a:gd name="T0" fmla="*/ 5576 w 570"/>
                <a:gd name="T1" fmla="*/ 432592 h 1095"/>
                <a:gd name="T2" fmla="*/ 11550 w 570"/>
                <a:gd name="T3" fmla="*/ 434975 h 1095"/>
                <a:gd name="T4" fmla="*/ 227012 w 570"/>
                <a:gd name="T5" fmla="*/ 5164 h 1095"/>
                <a:gd name="T6" fmla="*/ 215861 w 570"/>
                <a:gd name="T7" fmla="*/ 0 h 1095"/>
                <a:gd name="T8" fmla="*/ 0 w 570"/>
                <a:gd name="T9" fmla="*/ 429811 h 1095"/>
                <a:gd name="T10" fmla="*/ 5576 w 570"/>
                <a:gd name="T11" fmla="*/ 432592 h 1095"/>
                <a:gd name="T12" fmla="*/ 0 60000 65536"/>
                <a:gd name="T13" fmla="*/ 0 60000 65536"/>
                <a:gd name="T14" fmla="*/ 0 60000 65536"/>
                <a:gd name="T15" fmla="*/ 0 60000 65536"/>
                <a:gd name="T16" fmla="*/ 0 60000 65536"/>
                <a:gd name="T17" fmla="*/ 0 60000 65536"/>
                <a:gd name="T18" fmla="*/ 0 w 570"/>
                <a:gd name="T19" fmla="*/ 0 h 1095"/>
                <a:gd name="T20" fmla="*/ 570 w 570"/>
                <a:gd name="T21" fmla="*/ 1095 h 1095"/>
              </a:gdLst>
              <a:ahLst/>
              <a:cxnLst>
                <a:cxn ang="T12">
                  <a:pos x="T0" y="T1"/>
                </a:cxn>
                <a:cxn ang="T13">
                  <a:pos x="T2" y="T3"/>
                </a:cxn>
                <a:cxn ang="T14">
                  <a:pos x="T4" y="T5"/>
                </a:cxn>
                <a:cxn ang="T15">
                  <a:pos x="T6" y="T7"/>
                </a:cxn>
                <a:cxn ang="T16">
                  <a:pos x="T8" y="T9"/>
                </a:cxn>
                <a:cxn ang="T17">
                  <a:pos x="T10" y="T11"/>
                </a:cxn>
              </a:cxnLst>
              <a:rect l="T18" t="T19" r="T20" b="T21"/>
              <a:pathLst>
                <a:path w="570" h="1095">
                  <a:moveTo>
                    <a:pt x="14" y="1089"/>
                  </a:moveTo>
                  <a:lnTo>
                    <a:pt x="29" y="1095"/>
                  </a:lnTo>
                  <a:lnTo>
                    <a:pt x="570" y="13"/>
                  </a:lnTo>
                  <a:lnTo>
                    <a:pt x="542" y="0"/>
                  </a:lnTo>
                  <a:lnTo>
                    <a:pt x="0" y="1082"/>
                  </a:lnTo>
                  <a:lnTo>
                    <a:pt x="14" y="1089"/>
                  </a:lnTo>
                  <a:close/>
                </a:path>
              </a:pathLst>
            </a:custGeom>
            <a:solidFill>
              <a:srgbClr val="000000"/>
            </a:solidFill>
            <a:ln w="9525">
              <a:noFill/>
              <a:round/>
              <a:headEnd/>
              <a:tailEnd/>
            </a:ln>
          </p:spPr>
          <p:txBody>
            <a:bodyPr/>
            <a:lstStyle/>
            <a:p>
              <a:pPr>
                <a:buNone/>
              </a:pPr>
              <a:endParaRPr lang="en-US"/>
            </a:p>
          </p:txBody>
        </p:sp>
        <p:sp>
          <p:nvSpPr>
            <p:cNvPr id="58450" name="Freeform 80"/>
            <p:cNvSpPr>
              <a:spLocks/>
            </p:cNvSpPr>
            <p:nvPr/>
          </p:nvSpPr>
          <p:spPr bwMode="auto">
            <a:xfrm>
              <a:off x="4429125" y="4410075"/>
              <a:ext cx="58738" cy="58738"/>
            </a:xfrm>
            <a:custGeom>
              <a:avLst/>
              <a:gdLst>
                <a:gd name="T0" fmla="*/ 58738 w 151"/>
                <a:gd name="T1" fmla="*/ 46679 h 151"/>
                <a:gd name="T2" fmla="*/ 58738 w 151"/>
                <a:gd name="T3" fmla="*/ 46679 h 151"/>
                <a:gd name="T4" fmla="*/ 49402 w 151"/>
                <a:gd name="T5" fmla="*/ 45512 h 151"/>
                <a:gd name="T6" fmla="*/ 40066 w 151"/>
                <a:gd name="T7" fmla="*/ 43178 h 151"/>
                <a:gd name="T8" fmla="*/ 32286 w 151"/>
                <a:gd name="T9" fmla="*/ 39288 h 151"/>
                <a:gd name="T10" fmla="*/ 25674 w 151"/>
                <a:gd name="T11" fmla="*/ 33064 h 151"/>
                <a:gd name="T12" fmla="*/ 19450 w 151"/>
                <a:gd name="T13" fmla="*/ 26063 h 151"/>
                <a:gd name="T14" fmla="*/ 15560 w 151"/>
                <a:gd name="T15" fmla="*/ 18672 h 151"/>
                <a:gd name="T16" fmla="*/ 13226 w 151"/>
                <a:gd name="T17" fmla="*/ 9336 h 151"/>
                <a:gd name="T18" fmla="*/ 11670 w 151"/>
                <a:gd name="T19" fmla="*/ 0 h 151"/>
                <a:gd name="T20" fmla="*/ 0 w 151"/>
                <a:gd name="T21" fmla="*/ 0 h 151"/>
                <a:gd name="T22" fmla="*/ 1167 w 151"/>
                <a:gd name="T23" fmla="*/ 12059 h 151"/>
                <a:gd name="T24" fmla="*/ 4668 w 151"/>
                <a:gd name="T25" fmla="*/ 22951 h 151"/>
                <a:gd name="T26" fmla="*/ 10114 w 151"/>
                <a:gd name="T27" fmla="*/ 33064 h 151"/>
                <a:gd name="T28" fmla="*/ 17116 w 151"/>
                <a:gd name="T29" fmla="*/ 41233 h 151"/>
                <a:gd name="T30" fmla="*/ 25674 w 151"/>
                <a:gd name="T31" fmla="*/ 48624 h 151"/>
                <a:gd name="T32" fmla="*/ 35787 w 151"/>
                <a:gd name="T33" fmla="*/ 54070 h 151"/>
                <a:gd name="T34" fmla="*/ 46679 w 151"/>
                <a:gd name="T35" fmla="*/ 57571 h 151"/>
                <a:gd name="T36" fmla="*/ 58738 w 151"/>
                <a:gd name="T37" fmla="*/ 58738 h 151"/>
                <a:gd name="T38" fmla="*/ 58738 w 151"/>
                <a:gd name="T39" fmla="*/ 58738 h 151"/>
                <a:gd name="T40" fmla="*/ 58738 w 151"/>
                <a:gd name="T41" fmla="*/ 46679 h 15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1"/>
                <a:gd name="T64" fmla="*/ 0 h 151"/>
                <a:gd name="T65" fmla="*/ 151 w 151"/>
                <a:gd name="T66" fmla="*/ 151 h 15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1" h="151">
                  <a:moveTo>
                    <a:pt x="151" y="120"/>
                  </a:moveTo>
                  <a:lnTo>
                    <a:pt x="151" y="120"/>
                  </a:lnTo>
                  <a:lnTo>
                    <a:pt x="127" y="117"/>
                  </a:lnTo>
                  <a:lnTo>
                    <a:pt x="103" y="111"/>
                  </a:lnTo>
                  <a:lnTo>
                    <a:pt x="83" y="101"/>
                  </a:lnTo>
                  <a:lnTo>
                    <a:pt x="66" y="85"/>
                  </a:lnTo>
                  <a:lnTo>
                    <a:pt x="50" y="67"/>
                  </a:lnTo>
                  <a:lnTo>
                    <a:pt x="40" y="48"/>
                  </a:lnTo>
                  <a:lnTo>
                    <a:pt x="34" y="24"/>
                  </a:lnTo>
                  <a:lnTo>
                    <a:pt x="30" y="0"/>
                  </a:lnTo>
                  <a:lnTo>
                    <a:pt x="0" y="0"/>
                  </a:lnTo>
                  <a:lnTo>
                    <a:pt x="3" y="31"/>
                  </a:lnTo>
                  <a:lnTo>
                    <a:pt x="12" y="59"/>
                  </a:lnTo>
                  <a:lnTo>
                    <a:pt x="26" y="85"/>
                  </a:lnTo>
                  <a:lnTo>
                    <a:pt x="44" y="106"/>
                  </a:lnTo>
                  <a:lnTo>
                    <a:pt x="66" y="125"/>
                  </a:lnTo>
                  <a:lnTo>
                    <a:pt x="92" y="139"/>
                  </a:lnTo>
                  <a:lnTo>
                    <a:pt x="120" y="148"/>
                  </a:lnTo>
                  <a:lnTo>
                    <a:pt x="151" y="151"/>
                  </a:lnTo>
                  <a:lnTo>
                    <a:pt x="151" y="120"/>
                  </a:lnTo>
                  <a:close/>
                </a:path>
              </a:pathLst>
            </a:custGeom>
            <a:solidFill>
              <a:srgbClr val="000000"/>
            </a:solidFill>
            <a:ln w="9525">
              <a:noFill/>
              <a:round/>
              <a:headEnd/>
              <a:tailEnd/>
            </a:ln>
          </p:spPr>
          <p:txBody>
            <a:bodyPr/>
            <a:lstStyle/>
            <a:p>
              <a:pPr>
                <a:buNone/>
              </a:pPr>
              <a:endParaRPr lang="en-US"/>
            </a:p>
          </p:txBody>
        </p:sp>
        <p:sp>
          <p:nvSpPr>
            <p:cNvPr id="58451" name="Freeform 81"/>
            <p:cNvSpPr>
              <a:spLocks/>
            </p:cNvSpPr>
            <p:nvPr/>
          </p:nvSpPr>
          <p:spPr bwMode="auto">
            <a:xfrm>
              <a:off x="4487863" y="4410075"/>
              <a:ext cx="60325" cy="58738"/>
            </a:xfrm>
            <a:custGeom>
              <a:avLst/>
              <a:gdLst>
                <a:gd name="T0" fmla="*/ 48260 w 150"/>
                <a:gd name="T1" fmla="*/ 0 h 151"/>
                <a:gd name="T2" fmla="*/ 48260 w 150"/>
                <a:gd name="T3" fmla="*/ 0 h 151"/>
                <a:gd name="T4" fmla="*/ 47053 w 150"/>
                <a:gd name="T5" fmla="*/ 9336 h 151"/>
                <a:gd name="T6" fmla="*/ 44238 w 150"/>
                <a:gd name="T7" fmla="*/ 18672 h 151"/>
                <a:gd name="T8" fmla="*/ 40217 w 150"/>
                <a:gd name="T9" fmla="*/ 26063 h 151"/>
                <a:gd name="T10" fmla="*/ 33782 w 150"/>
                <a:gd name="T11" fmla="*/ 33064 h 151"/>
                <a:gd name="T12" fmla="*/ 26945 w 150"/>
                <a:gd name="T13" fmla="*/ 39288 h 151"/>
                <a:gd name="T14" fmla="*/ 18902 w 150"/>
                <a:gd name="T15" fmla="*/ 43178 h 151"/>
                <a:gd name="T16" fmla="*/ 9250 w 150"/>
                <a:gd name="T17" fmla="*/ 45512 h 151"/>
                <a:gd name="T18" fmla="*/ 0 w 150"/>
                <a:gd name="T19" fmla="*/ 46679 h 151"/>
                <a:gd name="T20" fmla="*/ 0 w 150"/>
                <a:gd name="T21" fmla="*/ 58738 h 151"/>
                <a:gd name="T22" fmla="*/ 12065 w 150"/>
                <a:gd name="T23" fmla="*/ 57571 h 151"/>
                <a:gd name="T24" fmla="*/ 23326 w 150"/>
                <a:gd name="T25" fmla="*/ 54070 h 151"/>
                <a:gd name="T26" fmla="*/ 33782 w 150"/>
                <a:gd name="T27" fmla="*/ 48624 h 151"/>
                <a:gd name="T28" fmla="*/ 42630 w 150"/>
                <a:gd name="T29" fmla="*/ 41233 h 151"/>
                <a:gd name="T30" fmla="*/ 49869 w 150"/>
                <a:gd name="T31" fmla="*/ 33064 h 151"/>
                <a:gd name="T32" fmla="*/ 55499 w 150"/>
                <a:gd name="T33" fmla="*/ 22951 h 151"/>
                <a:gd name="T34" fmla="*/ 59119 w 150"/>
                <a:gd name="T35" fmla="*/ 12059 h 151"/>
                <a:gd name="T36" fmla="*/ 60325 w 150"/>
                <a:gd name="T37" fmla="*/ 0 h 151"/>
                <a:gd name="T38" fmla="*/ 60325 w 150"/>
                <a:gd name="T39" fmla="*/ 0 h 151"/>
                <a:gd name="T40" fmla="*/ 48260 w 150"/>
                <a:gd name="T41" fmla="*/ 0 h 15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0"/>
                <a:gd name="T64" fmla="*/ 0 h 151"/>
                <a:gd name="T65" fmla="*/ 150 w 150"/>
                <a:gd name="T66" fmla="*/ 151 h 15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0" h="151">
                  <a:moveTo>
                    <a:pt x="120" y="0"/>
                  </a:moveTo>
                  <a:lnTo>
                    <a:pt x="120" y="0"/>
                  </a:lnTo>
                  <a:lnTo>
                    <a:pt x="117" y="24"/>
                  </a:lnTo>
                  <a:lnTo>
                    <a:pt x="110" y="48"/>
                  </a:lnTo>
                  <a:lnTo>
                    <a:pt x="100" y="67"/>
                  </a:lnTo>
                  <a:lnTo>
                    <a:pt x="84" y="85"/>
                  </a:lnTo>
                  <a:lnTo>
                    <a:pt x="67" y="101"/>
                  </a:lnTo>
                  <a:lnTo>
                    <a:pt x="47" y="111"/>
                  </a:lnTo>
                  <a:lnTo>
                    <a:pt x="23" y="117"/>
                  </a:lnTo>
                  <a:lnTo>
                    <a:pt x="0" y="120"/>
                  </a:lnTo>
                  <a:lnTo>
                    <a:pt x="0" y="151"/>
                  </a:lnTo>
                  <a:lnTo>
                    <a:pt x="30" y="148"/>
                  </a:lnTo>
                  <a:lnTo>
                    <a:pt x="58" y="139"/>
                  </a:lnTo>
                  <a:lnTo>
                    <a:pt x="84" y="125"/>
                  </a:lnTo>
                  <a:lnTo>
                    <a:pt x="106" y="106"/>
                  </a:lnTo>
                  <a:lnTo>
                    <a:pt x="124" y="85"/>
                  </a:lnTo>
                  <a:lnTo>
                    <a:pt x="138" y="59"/>
                  </a:lnTo>
                  <a:lnTo>
                    <a:pt x="147" y="31"/>
                  </a:lnTo>
                  <a:lnTo>
                    <a:pt x="150" y="0"/>
                  </a:lnTo>
                  <a:lnTo>
                    <a:pt x="120" y="0"/>
                  </a:lnTo>
                  <a:close/>
                </a:path>
              </a:pathLst>
            </a:custGeom>
            <a:solidFill>
              <a:srgbClr val="000000"/>
            </a:solidFill>
            <a:ln w="9525">
              <a:noFill/>
              <a:round/>
              <a:headEnd/>
              <a:tailEnd/>
            </a:ln>
          </p:spPr>
          <p:txBody>
            <a:bodyPr/>
            <a:lstStyle/>
            <a:p>
              <a:pPr>
                <a:buNone/>
              </a:pPr>
              <a:endParaRPr lang="en-US"/>
            </a:p>
          </p:txBody>
        </p:sp>
        <p:sp>
          <p:nvSpPr>
            <p:cNvPr id="58452" name="Freeform 82"/>
            <p:cNvSpPr>
              <a:spLocks/>
            </p:cNvSpPr>
            <p:nvPr/>
          </p:nvSpPr>
          <p:spPr bwMode="auto">
            <a:xfrm>
              <a:off x="4487863" y="4349750"/>
              <a:ext cx="60325" cy="60325"/>
            </a:xfrm>
            <a:custGeom>
              <a:avLst/>
              <a:gdLst>
                <a:gd name="T0" fmla="*/ 0 w 150"/>
                <a:gd name="T1" fmla="*/ 12065 h 150"/>
                <a:gd name="T2" fmla="*/ 0 w 150"/>
                <a:gd name="T3" fmla="*/ 12065 h 150"/>
                <a:gd name="T4" fmla="*/ 9250 w 150"/>
                <a:gd name="T5" fmla="*/ 13674 h 150"/>
                <a:gd name="T6" fmla="*/ 18902 w 150"/>
                <a:gd name="T7" fmla="*/ 16087 h 150"/>
                <a:gd name="T8" fmla="*/ 26945 w 150"/>
                <a:gd name="T9" fmla="*/ 20108 h 150"/>
                <a:gd name="T10" fmla="*/ 33782 w 150"/>
                <a:gd name="T11" fmla="*/ 26543 h 150"/>
                <a:gd name="T12" fmla="*/ 40217 w 150"/>
                <a:gd name="T13" fmla="*/ 33380 h 150"/>
                <a:gd name="T14" fmla="*/ 44238 w 150"/>
                <a:gd name="T15" fmla="*/ 41423 h 150"/>
                <a:gd name="T16" fmla="*/ 47053 w 150"/>
                <a:gd name="T17" fmla="*/ 51075 h 150"/>
                <a:gd name="T18" fmla="*/ 48260 w 150"/>
                <a:gd name="T19" fmla="*/ 60325 h 150"/>
                <a:gd name="T20" fmla="*/ 60325 w 150"/>
                <a:gd name="T21" fmla="*/ 60325 h 150"/>
                <a:gd name="T22" fmla="*/ 59119 w 150"/>
                <a:gd name="T23" fmla="*/ 48260 h 150"/>
                <a:gd name="T24" fmla="*/ 55499 w 150"/>
                <a:gd name="T25" fmla="*/ 36999 h 150"/>
                <a:gd name="T26" fmla="*/ 49869 w 150"/>
                <a:gd name="T27" fmla="*/ 26543 h 150"/>
                <a:gd name="T28" fmla="*/ 42630 w 150"/>
                <a:gd name="T29" fmla="*/ 17695 h 150"/>
                <a:gd name="T30" fmla="*/ 33782 w 150"/>
                <a:gd name="T31" fmla="*/ 10456 h 150"/>
                <a:gd name="T32" fmla="*/ 23326 w 150"/>
                <a:gd name="T33" fmla="*/ 4826 h 150"/>
                <a:gd name="T34" fmla="*/ 12065 w 150"/>
                <a:gd name="T35" fmla="*/ 1206 h 150"/>
                <a:gd name="T36" fmla="*/ 0 w 150"/>
                <a:gd name="T37" fmla="*/ 0 h 150"/>
                <a:gd name="T38" fmla="*/ 0 w 150"/>
                <a:gd name="T39" fmla="*/ 0 h 150"/>
                <a:gd name="T40" fmla="*/ 0 w 150"/>
                <a:gd name="T41" fmla="*/ 12065 h 1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0"/>
                <a:gd name="T64" fmla="*/ 0 h 150"/>
                <a:gd name="T65" fmla="*/ 150 w 150"/>
                <a:gd name="T66" fmla="*/ 150 h 1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0" h="150">
                  <a:moveTo>
                    <a:pt x="0" y="30"/>
                  </a:moveTo>
                  <a:lnTo>
                    <a:pt x="0" y="30"/>
                  </a:lnTo>
                  <a:lnTo>
                    <a:pt x="23" y="34"/>
                  </a:lnTo>
                  <a:lnTo>
                    <a:pt x="47" y="40"/>
                  </a:lnTo>
                  <a:lnTo>
                    <a:pt x="67" y="50"/>
                  </a:lnTo>
                  <a:lnTo>
                    <a:pt x="84" y="66"/>
                  </a:lnTo>
                  <a:lnTo>
                    <a:pt x="100" y="83"/>
                  </a:lnTo>
                  <a:lnTo>
                    <a:pt x="110" y="103"/>
                  </a:lnTo>
                  <a:lnTo>
                    <a:pt x="117" y="127"/>
                  </a:lnTo>
                  <a:lnTo>
                    <a:pt x="120" y="150"/>
                  </a:lnTo>
                  <a:lnTo>
                    <a:pt x="150" y="150"/>
                  </a:lnTo>
                  <a:lnTo>
                    <a:pt x="147" y="120"/>
                  </a:lnTo>
                  <a:lnTo>
                    <a:pt x="138" y="92"/>
                  </a:lnTo>
                  <a:lnTo>
                    <a:pt x="124" y="66"/>
                  </a:lnTo>
                  <a:lnTo>
                    <a:pt x="106" y="44"/>
                  </a:lnTo>
                  <a:lnTo>
                    <a:pt x="84" y="26"/>
                  </a:lnTo>
                  <a:lnTo>
                    <a:pt x="58" y="12"/>
                  </a:lnTo>
                  <a:lnTo>
                    <a:pt x="30" y="3"/>
                  </a:lnTo>
                  <a:lnTo>
                    <a:pt x="0" y="0"/>
                  </a:lnTo>
                  <a:lnTo>
                    <a:pt x="0" y="30"/>
                  </a:lnTo>
                  <a:close/>
                </a:path>
              </a:pathLst>
            </a:custGeom>
            <a:solidFill>
              <a:srgbClr val="000000"/>
            </a:solidFill>
            <a:ln w="9525">
              <a:noFill/>
              <a:round/>
              <a:headEnd/>
              <a:tailEnd/>
            </a:ln>
          </p:spPr>
          <p:txBody>
            <a:bodyPr/>
            <a:lstStyle/>
            <a:p>
              <a:pPr>
                <a:buNone/>
              </a:pPr>
              <a:endParaRPr lang="en-US"/>
            </a:p>
          </p:txBody>
        </p:sp>
        <p:sp>
          <p:nvSpPr>
            <p:cNvPr id="58453" name="Freeform 83"/>
            <p:cNvSpPr>
              <a:spLocks/>
            </p:cNvSpPr>
            <p:nvPr/>
          </p:nvSpPr>
          <p:spPr bwMode="auto">
            <a:xfrm>
              <a:off x="4429125" y="4349750"/>
              <a:ext cx="58738" cy="60325"/>
            </a:xfrm>
            <a:custGeom>
              <a:avLst/>
              <a:gdLst>
                <a:gd name="T0" fmla="*/ 11670 w 151"/>
                <a:gd name="T1" fmla="*/ 60325 h 150"/>
                <a:gd name="T2" fmla="*/ 11670 w 151"/>
                <a:gd name="T3" fmla="*/ 60325 h 150"/>
                <a:gd name="T4" fmla="*/ 13226 w 151"/>
                <a:gd name="T5" fmla="*/ 51075 h 150"/>
                <a:gd name="T6" fmla="*/ 15560 w 151"/>
                <a:gd name="T7" fmla="*/ 41423 h 150"/>
                <a:gd name="T8" fmla="*/ 19450 w 151"/>
                <a:gd name="T9" fmla="*/ 33380 h 150"/>
                <a:gd name="T10" fmla="*/ 25674 w 151"/>
                <a:gd name="T11" fmla="*/ 26543 h 150"/>
                <a:gd name="T12" fmla="*/ 32286 w 151"/>
                <a:gd name="T13" fmla="*/ 20108 h 150"/>
                <a:gd name="T14" fmla="*/ 40066 w 151"/>
                <a:gd name="T15" fmla="*/ 16087 h 150"/>
                <a:gd name="T16" fmla="*/ 49402 w 151"/>
                <a:gd name="T17" fmla="*/ 13674 h 150"/>
                <a:gd name="T18" fmla="*/ 58738 w 151"/>
                <a:gd name="T19" fmla="*/ 12065 h 150"/>
                <a:gd name="T20" fmla="*/ 58738 w 151"/>
                <a:gd name="T21" fmla="*/ 0 h 150"/>
                <a:gd name="T22" fmla="*/ 46679 w 151"/>
                <a:gd name="T23" fmla="*/ 1206 h 150"/>
                <a:gd name="T24" fmla="*/ 35787 w 151"/>
                <a:gd name="T25" fmla="*/ 4826 h 150"/>
                <a:gd name="T26" fmla="*/ 25674 w 151"/>
                <a:gd name="T27" fmla="*/ 10456 h 150"/>
                <a:gd name="T28" fmla="*/ 17116 w 151"/>
                <a:gd name="T29" fmla="*/ 17695 h 150"/>
                <a:gd name="T30" fmla="*/ 10114 w 151"/>
                <a:gd name="T31" fmla="*/ 26543 h 150"/>
                <a:gd name="T32" fmla="*/ 4668 w 151"/>
                <a:gd name="T33" fmla="*/ 36999 h 150"/>
                <a:gd name="T34" fmla="*/ 1167 w 151"/>
                <a:gd name="T35" fmla="*/ 48260 h 150"/>
                <a:gd name="T36" fmla="*/ 0 w 151"/>
                <a:gd name="T37" fmla="*/ 60325 h 150"/>
                <a:gd name="T38" fmla="*/ 0 w 151"/>
                <a:gd name="T39" fmla="*/ 60325 h 150"/>
                <a:gd name="T40" fmla="*/ 11670 w 151"/>
                <a:gd name="T41" fmla="*/ 60325 h 1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1"/>
                <a:gd name="T64" fmla="*/ 0 h 150"/>
                <a:gd name="T65" fmla="*/ 151 w 151"/>
                <a:gd name="T66" fmla="*/ 150 h 1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1" h="150">
                  <a:moveTo>
                    <a:pt x="30" y="150"/>
                  </a:moveTo>
                  <a:lnTo>
                    <a:pt x="30" y="150"/>
                  </a:lnTo>
                  <a:lnTo>
                    <a:pt x="34" y="127"/>
                  </a:lnTo>
                  <a:lnTo>
                    <a:pt x="40" y="103"/>
                  </a:lnTo>
                  <a:lnTo>
                    <a:pt x="50" y="83"/>
                  </a:lnTo>
                  <a:lnTo>
                    <a:pt x="66" y="66"/>
                  </a:lnTo>
                  <a:lnTo>
                    <a:pt x="83" y="50"/>
                  </a:lnTo>
                  <a:lnTo>
                    <a:pt x="103" y="40"/>
                  </a:lnTo>
                  <a:lnTo>
                    <a:pt x="127" y="34"/>
                  </a:lnTo>
                  <a:lnTo>
                    <a:pt x="151" y="30"/>
                  </a:lnTo>
                  <a:lnTo>
                    <a:pt x="151" y="0"/>
                  </a:lnTo>
                  <a:lnTo>
                    <a:pt x="120" y="3"/>
                  </a:lnTo>
                  <a:lnTo>
                    <a:pt x="92" y="12"/>
                  </a:lnTo>
                  <a:lnTo>
                    <a:pt x="66" y="26"/>
                  </a:lnTo>
                  <a:lnTo>
                    <a:pt x="44" y="44"/>
                  </a:lnTo>
                  <a:lnTo>
                    <a:pt x="26" y="66"/>
                  </a:lnTo>
                  <a:lnTo>
                    <a:pt x="12" y="92"/>
                  </a:lnTo>
                  <a:lnTo>
                    <a:pt x="3" y="120"/>
                  </a:lnTo>
                  <a:lnTo>
                    <a:pt x="0" y="150"/>
                  </a:lnTo>
                  <a:lnTo>
                    <a:pt x="30" y="150"/>
                  </a:lnTo>
                  <a:close/>
                </a:path>
              </a:pathLst>
            </a:custGeom>
            <a:solidFill>
              <a:srgbClr val="000000"/>
            </a:solidFill>
            <a:ln w="9525">
              <a:noFill/>
              <a:round/>
              <a:headEnd/>
              <a:tailEnd/>
            </a:ln>
          </p:spPr>
          <p:txBody>
            <a:bodyPr/>
            <a:lstStyle/>
            <a:p>
              <a:pPr>
                <a:buNone/>
              </a:pPr>
              <a:endParaRPr lang="en-US"/>
            </a:p>
          </p:txBody>
        </p:sp>
        <p:sp>
          <p:nvSpPr>
            <p:cNvPr id="58454" name="Freeform 84"/>
            <p:cNvSpPr>
              <a:spLocks/>
            </p:cNvSpPr>
            <p:nvPr/>
          </p:nvSpPr>
          <p:spPr bwMode="auto">
            <a:xfrm>
              <a:off x="4273550" y="4886325"/>
              <a:ext cx="439738" cy="12700"/>
            </a:xfrm>
            <a:custGeom>
              <a:avLst/>
              <a:gdLst>
                <a:gd name="T0" fmla="*/ 424643 w 1107"/>
                <a:gd name="T1" fmla="*/ 8890 h 30"/>
                <a:gd name="T2" fmla="*/ 430204 w 1107"/>
                <a:gd name="T3" fmla="*/ 0 h 30"/>
                <a:gd name="T4" fmla="*/ 0 w 1107"/>
                <a:gd name="T5" fmla="*/ 0 h 30"/>
                <a:gd name="T6" fmla="*/ 0 w 1107"/>
                <a:gd name="T7" fmla="*/ 12700 h 30"/>
                <a:gd name="T8" fmla="*/ 430204 w 1107"/>
                <a:gd name="T9" fmla="*/ 12700 h 30"/>
                <a:gd name="T10" fmla="*/ 435766 w 1107"/>
                <a:gd name="T11" fmla="*/ 3387 h 30"/>
                <a:gd name="T12" fmla="*/ 430204 w 1107"/>
                <a:gd name="T13" fmla="*/ 12700 h 30"/>
                <a:gd name="T14" fmla="*/ 439738 w 1107"/>
                <a:gd name="T15" fmla="*/ 12700 h 30"/>
                <a:gd name="T16" fmla="*/ 435368 w 1107"/>
                <a:gd name="T17" fmla="*/ 3387 h 30"/>
                <a:gd name="T18" fmla="*/ 424643 w 1107"/>
                <a:gd name="T19" fmla="*/ 8890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07"/>
                <a:gd name="T31" fmla="*/ 0 h 30"/>
                <a:gd name="T32" fmla="*/ 1107 w 1107"/>
                <a:gd name="T33" fmla="*/ 30 h 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07" h="30">
                  <a:moveTo>
                    <a:pt x="1069" y="21"/>
                  </a:moveTo>
                  <a:lnTo>
                    <a:pt x="1083" y="0"/>
                  </a:lnTo>
                  <a:lnTo>
                    <a:pt x="0" y="0"/>
                  </a:lnTo>
                  <a:lnTo>
                    <a:pt x="0" y="30"/>
                  </a:lnTo>
                  <a:lnTo>
                    <a:pt x="1083" y="30"/>
                  </a:lnTo>
                  <a:lnTo>
                    <a:pt x="1097" y="8"/>
                  </a:lnTo>
                  <a:lnTo>
                    <a:pt x="1083" y="30"/>
                  </a:lnTo>
                  <a:lnTo>
                    <a:pt x="1107" y="30"/>
                  </a:lnTo>
                  <a:lnTo>
                    <a:pt x="1096" y="8"/>
                  </a:lnTo>
                  <a:lnTo>
                    <a:pt x="1069" y="21"/>
                  </a:lnTo>
                  <a:close/>
                </a:path>
              </a:pathLst>
            </a:custGeom>
            <a:solidFill>
              <a:srgbClr val="000000"/>
            </a:solidFill>
            <a:ln w="9525">
              <a:noFill/>
              <a:round/>
              <a:headEnd/>
              <a:tailEnd/>
            </a:ln>
          </p:spPr>
          <p:txBody>
            <a:bodyPr/>
            <a:lstStyle/>
            <a:p>
              <a:pPr>
                <a:buNone/>
              </a:pPr>
              <a:endParaRPr lang="en-US"/>
            </a:p>
          </p:txBody>
        </p:sp>
        <p:sp>
          <p:nvSpPr>
            <p:cNvPr id="58455" name="Freeform 85"/>
            <p:cNvSpPr>
              <a:spLocks/>
            </p:cNvSpPr>
            <p:nvPr/>
          </p:nvSpPr>
          <p:spPr bwMode="auto">
            <a:xfrm>
              <a:off x="4483100" y="4449763"/>
              <a:ext cx="225425" cy="446087"/>
            </a:xfrm>
            <a:custGeom>
              <a:avLst/>
              <a:gdLst>
                <a:gd name="T0" fmla="*/ 11093 w 569"/>
                <a:gd name="T1" fmla="*/ 15903 h 1122"/>
                <a:gd name="T2" fmla="*/ 0 w 569"/>
                <a:gd name="T3" fmla="*/ 15903 h 1122"/>
                <a:gd name="T4" fmla="*/ 214332 w 569"/>
                <a:gd name="T5" fmla="*/ 446087 h 1122"/>
                <a:gd name="T6" fmla="*/ 225425 w 569"/>
                <a:gd name="T7" fmla="*/ 440918 h 1122"/>
                <a:gd name="T8" fmla="*/ 11093 w 569"/>
                <a:gd name="T9" fmla="*/ 10735 h 1122"/>
                <a:gd name="T10" fmla="*/ 0 w 569"/>
                <a:gd name="T11" fmla="*/ 10735 h 1122"/>
                <a:gd name="T12" fmla="*/ 10697 w 569"/>
                <a:gd name="T13" fmla="*/ 10735 h 1122"/>
                <a:gd name="T14" fmla="*/ 5546 w 569"/>
                <a:gd name="T15" fmla="*/ 0 h 1122"/>
                <a:gd name="T16" fmla="*/ 396 w 569"/>
                <a:gd name="T17" fmla="*/ 10735 h 1122"/>
                <a:gd name="T18" fmla="*/ 11093 w 569"/>
                <a:gd name="T19" fmla="*/ 15903 h 11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9"/>
                <a:gd name="T31" fmla="*/ 0 h 1122"/>
                <a:gd name="T32" fmla="*/ 569 w 569"/>
                <a:gd name="T33" fmla="*/ 1122 h 11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9" h="1122">
                  <a:moveTo>
                    <a:pt x="28" y="40"/>
                  </a:moveTo>
                  <a:lnTo>
                    <a:pt x="0" y="40"/>
                  </a:lnTo>
                  <a:lnTo>
                    <a:pt x="541" y="1122"/>
                  </a:lnTo>
                  <a:lnTo>
                    <a:pt x="569" y="1109"/>
                  </a:lnTo>
                  <a:lnTo>
                    <a:pt x="28" y="27"/>
                  </a:lnTo>
                  <a:lnTo>
                    <a:pt x="0" y="27"/>
                  </a:lnTo>
                  <a:lnTo>
                    <a:pt x="27" y="27"/>
                  </a:lnTo>
                  <a:lnTo>
                    <a:pt x="14" y="0"/>
                  </a:lnTo>
                  <a:lnTo>
                    <a:pt x="1" y="27"/>
                  </a:lnTo>
                  <a:lnTo>
                    <a:pt x="28" y="40"/>
                  </a:lnTo>
                  <a:close/>
                </a:path>
              </a:pathLst>
            </a:custGeom>
            <a:solidFill>
              <a:srgbClr val="000000"/>
            </a:solidFill>
            <a:ln w="9525">
              <a:noFill/>
              <a:round/>
              <a:headEnd/>
              <a:tailEnd/>
            </a:ln>
          </p:spPr>
          <p:txBody>
            <a:bodyPr/>
            <a:lstStyle/>
            <a:p>
              <a:pPr>
                <a:buNone/>
              </a:pPr>
              <a:endParaRPr lang="en-US"/>
            </a:p>
          </p:txBody>
        </p:sp>
        <p:sp>
          <p:nvSpPr>
            <p:cNvPr id="58456" name="Freeform 86"/>
            <p:cNvSpPr>
              <a:spLocks/>
            </p:cNvSpPr>
            <p:nvPr/>
          </p:nvSpPr>
          <p:spPr bwMode="auto">
            <a:xfrm>
              <a:off x="4268788" y="4460875"/>
              <a:ext cx="225425" cy="434975"/>
            </a:xfrm>
            <a:custGeom>
              <a:avLst/>
              <a:gdLst>
                <a:gd name="T0" fmla="*/ 5537 w 570"/>
                <a:gd name="T1" fmla="*/ 432592 h 1095"/>
                <a:gd name="T2" fmla="*/ 11074 w 570"/>
                <a:gd name="T3" fmla="*/ 434975 h 1095"/>
                <a:gd name="T4" fmla="*/ 225425 w 570"/>
                <a:gd name="T5" fmla="*/ 5164 h 1095"/>
                <a:gd name="T6" fmla="*/ 214351 w 570"/>
                <a:gd name="T7" fmla="*/ 0 h 1095"/>
                <a:gd name="T8" fmla="*/ 0 w 570"/>
                <a:gd name="T9" fmla="*/ 429811 h 1095"/>
                <a:gd name="T10" fmla="*/ 5537 w 570"/>
                <a:gd name="T11" fmla="*/ 432592 h 1095"/>
                <a:gd name="T12" fmla="*/ 0 60000 65536"/>
                <a:gd name="T13" fmla="*/ 0 60000 65536"/>
                <a:gd name="T14" fmla="*/ 0 60000 65536"/>
                <a:gd name="T15" fmla="*/ 0 60000 65536"/>
                <a:gd name="T16" fmla="*/ 0 60000 65536"/>
                <a:gd name="T17" fmla="*/ 0 60000 65536"/>
                <a:gd name="T18" fmla="*/ 0 w 570"/>
                <a:gd name="T19" fmla="*/ 0 h 1095"/>
                <a:gd name="T20" fmla="*/ 570 w 570"/>
                <a:gd name="T21" fmla="*/ 1095 h 1095"/>
              </a:gdLst>
              <a:ahLst/>
              <a:cxnLst>
                <a:cxn ang="T12">
                  <a:pos x="T0" y="T1"/>
                </a:cxn>
                <a:cxn ang="T13">
                  <a:pos x="T2" y="T3"/>
                </a:cxn>
                <a:cxn ang="T14">
                  <a:pos x="T4" y="T5"/>
                </a:cxn>
                <a:cxn ang="T15">
                  <a:pos x="T6" y="T7"/>
                </a:cxn>
                <a:cxn ang="T16">
                  <a:pos x="T8" y="T9"/>
                </a:cxn>
                <a:cxn ang="T17">
                  <a:pos x="T10" y="T11"/>
                </a:cxn>
              </a:cxnLst>
              <a:rect l="T18" t="T19" r="T20" b="T21"/>
              <a:pathLst>
                <a:path w="570" h="1095">
                  <a:moveTo>
                    <a:pt x="14" y="1089"/>
                  </a:moveTo>
                  <a:lnTo>
                    <a:pt x="28" y="1095"/>
                  </a:lnTo>
                  <a:lnTo>
                    <a:pt x="570" y="13"/>
                  </a:lnTo>
                  <a:lnTo>
                    <a:pt x="542" y="0"/>
                  </a:lnTo>
                  <a:lnTo>
                    <a:pt x="0" y="1082"/>
                  </a:lnTo>
                  <a:lnTo>
                    <a:pt x="14" y="1089"/>
                  </a:lnTo>
                  <a:close/>
                </a:path>
              </a:pathLst>
            </a:custGeom>
            <a:solidFill>
              <a:srgbClr val="000000"/>
            </a:solidFill>
            <a:ln w="9525">
              <a:noFill/>
              <a:round/>
              <a:headEnd/>
              <a:tailEnd/>
            </a:ln>
          </p:spPr>
          <p:txBody>
            <a:bodyPr/>
            <a:lstStyle/>
            <a:p>
              <a:pPr>
                <a:buNone/>
              </a:pPr>
              <a:endParaRPr lang="en-US"/>
            </a:p>
          </p:txBody>
        </p:sp>
        <p:sp>
          <p:nvSpPr>
            <p:cNvPr id="58457" name="Rectangle 87"/>
            <p:cNvSpPr>
              <a:spLocks noChangeArrowheads="1"/>
            </p:cNvSpPr>
            <p:nvPr/>
          </p:nvSpPr>
          <p:spPr bwMode="auto">
            <a:xfrm flipH="1">
              <a:off x="4289425" y="5083175"/>
              <a:ext cx="533400" cy="425374"/>
            </a:xfrm>
            <a:prstGeom prst="rect">
              <a:avLst/>
            </a:prstGeom>
            <a:noFill/>
            <a:ln w="9525">
              <a:noFill/>
              <a:miter lim="800000"/>
              <a:headEnd/>
              <a:tailEnd/>
            </a:ln>
          </p:spPr>
          <p:txBody>
            <a:bodyPr lIns="92075" tIns="46038" rIns="92075" bIns="46038">
              <a:spAutoFit/>
            </a:bodyPr>
            <a:lstStyle/>
            <a:p>
              <a:pPr eaLnBrk="0" hangingPunct="0">
                <a:lnSpc>
                  <a:spcPct val="90000"/>
                </a:lnSpc>
                <a:buNone/>
              </a:pPr>
              <a:r>
                <a:rPr lang="en-US" sz="2400" b="1" i="1">
                  <a:solidFill>
                    <a:schemeClr val="accent2"/>
                  </a:solidFill>
                </a:rPr>
                <a:t>x</a:t>
              </a:r>
            </a:p>
          </p:txBody>
        </p:sp>
        <p:sp>
          <p:nvSpPr>
            <p:cNvPr id="58458" name="Rectangle 88"/>
            <p:cNvSpPr>
              <a:spLocks noChangeArrowheads="1"/>
            </p:cNvSpPr>
            <p:nvPr/>
          </p:nvSpPr>
          <p:spPr bwMode="auto">
            <a:xfrm flipH="1">
              <a:off x="4929188" y="5091113"/>
              <a:ext cx="533400" cy="425374"/>
            </a:xfrm>
            <a:prstGeom prst="rect">
              <a:avLst/>
            </a:prstGeom>
            <a:noFill/>
            <a:ln w="9525">
              <a:noFill/>
              <a:miter lim="800000"/>
              <a:headEnd/>
              <a:tailEnd/>
            </a:ln>
          </p:spPr>
          <p:txBody>
            <a:bodyPr lIns="92075" tIns="46038" rIns="92075" bIns="46038">
              <a:spAutoFit/>
            </a:bodyPr>
            <a:lstStyle/>
            <a:p>
              <a:pPr eaLnBrk="0" hangingPunct="0">
                <a:lnSpc>
                  <a:spcPct val="90000"/>
                </a:lnSpc>
                <a:buNone/>
              </a:pPr>
              <a:r>
                <a:rPr lang="en-US" sz="2400" b="1" i="1">
                  <a:solidFill>
                    <a:schemeClr val="accent2"/>
                  </a:solidFill>
                </a:rPr>
                <a:t>y</a:t>
              </a:r>
            </a:p>
          </p:txBody>
        </p:sp>
        <p:sp>
          <p:nvSpPr>
            <p:cNvPr id="58459" name="Rectangle 89"/>
            <p:cNvSpPr>
              <a:spLocks noChangeArrowheads="1"/>
            </p:cNvSpPr>
            <p:nvPr/>
          </p:nvSpPr>
          <p:spPr bwMode="auto">
            <a:xfrm flipH="1">
              <a:off x="5600700" y="5083175"/>
              <a:ext cx="533400" cy="425374"/>
            </a:xfrm>
            <a:prstGeom prst="rect">
              <a:avLst/>
            </a:prstGeom>
            <a:noFill/>
            <a:ln w="9525">
              <a:noFill/>
              <a:miter lim="800000"/>
              <a:headEnd/>
              <a:tailEnd/>
            </a:ln>
          </p:spPr>
          <p:txBody>
            <a:bodyPr lIns="92075" tIns="46038" rIns="92075" bIns="46038">
              <a:spAutoFit/>
            </a:bodyPr>
            <a:lstStyle/>
            <a:p>
              <a:pPr eaLnBrk="0" hangingPunct="0">
                <a:lnSpc>
                  <a:spcPct val="90000"/>
                </a:lnSpc>
                <a:buNone/>
              </a:pPr>
              <a:r>
                <a:rPr lang="en-US" sz="2400" b="1" i="1">
                  <a:solidFill>
                    <a:schemeClr val="accent2"/>
                  </a:solidFill>
                </a:rPr>
                <a:t>z</a:t>
              </a:r>
            </a:p>
          </p:txBody>
        </p:sp>
        <p:sp>
          <p:nvSpPr>
            <p:cNvPr id="58460" name="Line 90"/>
            <p:cNvSpPr>
              <a:spLocks noChangeShapeType="1"/>
            </p:cNvSpPr>
            <p:nvPr/>
          </p:nvSpPr>
          <p:spPr bwMode="auto">
            <a:xfrm>
              <a:off x="4481513" y="4884738"/>
              <a:ext cx="0" cy="228600"/>
            </a:xfrm>
            <a:prstGeom prst="line">
              <a:avLst/>
            </a:prstGeom>
            <a:noFill/>
            <a:ln w="28575">
              <a:solidFill>
                <a:schemeClr val="tx1"/>
              </a:solidFill>
              <a:round/>
              <a:headEnd type="none" w="sm" len="sm"/>
              <a:tailEnd type="none" w="sm" len="sm"/>
            </a:ln>
          </p:spPr>
          <p:txBody>
            <a:bodyPr wrap="none" anchor="ctr"/>
            <a:lstStyle/>
            <a:p>
              <a:pPr>
                <a:buNone/>
              </a:pPr>
              <a:endParaRPr lang="en-US"/>
            </a:p>
          </p:txBody>
        </p:sp>
        <p:sp>
          <p:nvSpPr>
            <p:cNvPr id="58461" name="Line 91"/>
            <p:cNvSpPr>
              <a:spLocks noChangeShapeType="1"/>
            </p:cNvSpPr>
            <p:nvPr/>
          </p:nvSpPr>
          <p:spPr bwMode="auto">
            <a:xfrm>
              <a:off x="5153025" y="4894263"/>
              <a:ext cx="0" cy="228600"/>
            </a:xfrm>
            <a:prstGeom prst="line">
              <a:avLst/>
            </a:prstGeom>
            <a:noFill/>
            <a:ln w="28575">
              <a:solidFill>
                <a:schemeClr val="tx1"/>
              </a:solidFill>
              <a:round/>
              <a:headEnd type="none" w="sm" len="sm"/>
              <a:tailEnd type="none" w="sm" len="sm"/>
            </a:ln>
          </p:spPr>
          <p:txBody>
            <a:bodyPr wrap="none" anchor="ctr"/>
            <a:lstStyle/>
            <a:p>
              <a:pPr>
                <a:buNone/>
              </a:pPr>
              <a:endParaRPr lang="en-US"/>
            </a:p>
          </p:txBody>
        </p:sp>
        <p:sp>
          <p:nvSpPr>
            <p:cNvPr id="58462" name="Line 92"/>
            <p:cNvSpPr>
              <a:spLocks noChangeShapeType="1"/>
            </p:cNvSpPr>
            <p:nvPr/>
          </p:nvSpPr>
          <p:spPr bwMode="auto">
            <a:xfrm>
              <a:off x="5800725" y="4886325"/>
              <a:ext cx="0" cy="228600"/>
            </a:xfrm>
            <a:prstGeom prst="line">
              <a:avLst/>
            </a:prstGeom>
            <a:noFill/>
            <a:ln w="28575">
              <a:solidFill>
                <a:schemeClr val="tx1"/>
              </a:solidFill>
              <a:round/>
              <a:headEnd type="none" w="sm" len="sm"/>
              <a:tailEnd type="none" w="sm" len="sm"/>
            </a:ln>
          </p:spPr>
          <p:txBody>
            <a:bodyPr wrap="none" anchor="ctr"/>
            <a:lstStyle/>
            <a:p>
              <a:pPr>
                <a:buNone/>
              </a:pPr>
              <a:endParaRPr lang="en-US"/>
            </a:p>
          </p:txBody>
        </p:sp>
        <p:sp>
          <p:nvSpPr>
            <p:cNvPr id="58463" name="Line 93"/>
            <p:cNvSpPr>
              <a:spLocks noChangeShapeType="1"/>
            </p:cNvSpPr>
            <p:nvPr/>
          </p:nvSpPr>
          <p:spPr bwMode="auto">
            <a:xfrm flipH="1">
              <a:off x="4167188" y="5021263"/>
              <a:ext cx="304800" cy="0"/>
            </a:xfrm>
            <a:prstGeom prst="line">
              <a:avLst/>
            </a:prstGeom>
            <a:noFill/>
            <a:ln w="28575">
              <a:solidFill>
                <a:schemeClr val="tx1"/>
              </a:solidFill>
              <a:round/>
              <a:headEnd type="none" w="sm" len="sm"/>
              <a:tailEnd type="none" w="sm" len="sm"/>
            </a:ln>
          </p:spPr>
          <p:txBody>
            <a:bodyPr wrap="none" anchor="ctr"/>
            <a:lstStyle/>
            <a:p>
              <a:pPr>
                <a:buNone/>
              </a:pPr>
              <a:endParaRPr lang="en-US" i="1"/>
            </a:p>
          </p:txBody>
        </p:sp>
        <p:sp>
          <p:nvSpPr>
            <p:cNvPr id="58464" name="Line 94"/>
            <p:cNvSpPr>
              <a:spLocks noChangeShapeType="1"/>
            </p:cNvSpPr>
            <p:nvPr/>
          </p:nvSpPr>
          <p:spPr bwMode="auto">
            <a:xfrm flipH="1">
              <a:off x="4838700" y="5006975"/>
              <a:ext cx="304800" cy="0"/>
            </a:xfrm>
            <a:prstGeom prst="line">
              <a:avLst/>
            </a:prstGeom>
            <a:noFill/>
            <a:ln w="28575">
              <a:solidFill>
                <a:schemeClr val="tx1"/>
              </a:solidFill>
              <a:round/>
              <a:headEnd type="none" w="sm" len="sm"/>
              <a:tailEnd type="none" w="sm" len="sm"/>
            </a:ln>
          </p:spPr>
          <p:txBody>
            <a:bodyPr wrap="none" anchor="ctr"/>
            <a:lstStyle/>
            <a:p>
              <a:pPr>
                <a:buNone/>
              </a:pPr>
              <a:endParaRPr lang="en-US" i="1"/>
            </a:p>
          </p:txBody>
        </p:sp>
        <p:sp>
          <p:nvSpPr>
            <p:cNvPr id="58465" name="Line 95"/>
            <p:cNvSpPr>
              <a:spLocks noChangeShapeType="1"/>
            </p:cNvSpPr>
            <p:nvPr/>
          </p:nvSpPr>
          <p:spPr bwMode="auto">
            <a:xfrm flipH="1">
              <a:off x="5484813" y="4999038"/>
              <a:ext cx="304800" cy="0"/>
            </a:xfrm>
            <a:prstGeom prst="line">
              <a:avLst/>
            </a:prstGeom>
            <a:noFill/>
            <a:ln w="28575">
              <a:solidFill>
                <a:schemeClr val="tx1"/>
              </a:solidFill>
              <a:round/>
              <a:headEnd type="none" w="sm" len="sm"/>
              <a:tailEnd type="none" w="sm" len="sm"/>
            </a:ln>
          </p:spPr>
          <p:txBody>
            <a:bodyPr wrap="none" anchor="ctr"/>
            <a:lstStyle/>
            <a:p>
              <a:pPr>
                <a:buNone/>
              </a:pPr>
              <a:endParaRPr lang="en-US" i="1"/>
            </a:p>
          </p:txBody>
        </p:sp>
        <p:sp>
          <p:nvSpPr>
            <p:cNvPr id="58466" name="Line 96"/>
            <p:cNvSpPr>
              <a:spLocks noChangeShapeType="1"/>
            </p:cNvSpPr>
            <p:nvPr/>
          </p:nvSpPr>
          <p:spPr bwMode="auto">
            <a:xfrm flipV="1">
              <a:off x="4495800" y="1995488"/>
              <a:ext cx="0" cy="2362200"/>
            </a:xfrm>
            <a:prstGeom prst="line">
              <a:avLst/>
            </a:prstGeom>
            <a:noFill/>
            <a:ln w="28575">
              <a:solidFill>
                <a:schemeClr val="tx1"/>
              </a:solidFill>
              <a:round/>
              <a:headEnd type="none" w="sm" len="sm"/>
              <a:tailEnd type="none" w="sm" len="sm"/>
            </a:ln>
          </p:spPr>
          <p:txBody>
            <a:bodyPr wrap="none" anchor="ctr"/>
            <a:lstStyle/>
            <a:p>
              <a:pPr>
                <a:buNone/>
              </a:pPr>
              <a:endParaRPr lang="en-US"/>
            </a:p>
          </p:txBody>
        </p:sp>
        <p:sp>
          <p:nvSpPr>
            <p:cNvPr id="58467" name="Line 97"/>
            <p:cNvSpPr>
              <a:spLocks noChangeShapeType="1"/>
            </p:cNvSpPr>
            <p:nvPr/>
          </p:nvSpPr>
          <p:spPr bwMode="auto">
            <a:xfrm flipV="1">
              <a:off x="4175125" y="2003425"/>
              <a:ext cx="0" cy="3017838"/>
            </a:xfrm>
            <a:prstGeom prst="line">
              <a:avLst/>
            </a:prstGeom>
            <a:noFill/>
            <a:ln w="28575">
              <a:solidFill>
                <a:schemeClr val="tx1"/>
              </a:solidFill>
              <a:round/>
              <a:headEnd type="none" w="sm" len="sm"/>
              <a:tailEnd type="none" w="sm" len="sm"/>
            </a:ln>
          </p:spPr>
          <p:txBody>
            <a:bodyPr wrap="none" anchor="ctr"/>
            <a:lstStyle/>
            <a:p>
              <a:pPr>
                <a:buNone/>
              </a:pPr>
              <a:endParaRPr lang="en-US"/>
            </a:p>
          </p:txBody>
        </p:sp>
        <p:sp>
          <p:nvSpPr>
            <p:cNvPr id="58468" name="Line 98"/>
            <p:cNvSpPr>
              <a:spLocks noChangeShapeType="1"/>
            </p:cNvSpPr>
            <p:nvPr/>
          </p:nvSpPr>
          <p:spPr bwMode="auto">
            <a:xfrm flipV="1">
              <a:off x="5151438" y="1987550"/>
              <a:ext cx="0" cy="2362200"/>
            </a:xfrm>
            <a:prstGeom prst="line">
              <a:avLst/>
            </a:prstGeom>
            <a:noFill/>
            <a:ln w="28575">
              <a:solidFill>
                <a:schemeClr val="tx1"/>
              </a:solidFill>
              <a:round/>
              <a:headEnd type="none" w="sm" len="sm"/>
              <a:tailEnd type="none" w="sm" len="sm"/>
            </a:ln>
          </p:spPr>
          <p:txBody>
            <a:bodyPr wrap="none" anchor="ctr"/>
            <a:lstStyle/>
            <a:p>
              <a:pPr>
                <a:buNone/>
              </a:pPr>
              <a:endParaRPr lang="en-US"/>
            </a:p>
          </p:txBody>
        </p:sp>
        <p:sp>
          <p:nvSpPr>
            <p:cNvPr id="58469" name="Line 99"/>
            <p:cNvSpPr>
              <a:spLocks noChangeShapeType="1"/>
            </p:cNvSpPr>
            <p:nvPr/>
          </p:nvSpPr>
          <p:spPr bwMode="auto">
            <a:xfrm flipV="1">
              <a:off x="5784850" y="1987550"/>
              <a:ext cx="0" cy="2362200"/>
            </a:xfrm>
            <a:prstGeom prst="line">
              <a:avLst/>
            </a:prstGeom>
            <a:noFill/>
            <a:ln w="28575">
              <a:solidFill>
                <a:schemeClr val="tx1"/>
              </a:solidFill>
              <a:round/>
              <a:headEnd type="none" w="sm" len="sm"/>
              <a:tailEnd type="none" w="sm" len="sm"/>
            </a:ln>
          </p:spPr>
          <p:txBody>
            <a:bodyPr wrap="none" anchor="ctr"/>
            <a:lstStyle/>
            <a:p>
              <a:pPr>
                <a:buNone/>
              </a:pPr>
              <a:endParaRPr lang="en-US"/>
            </a:p>
          </p:txBody>
        </p:sp>
        <p:sp>
          <p:nvSpPr>
            <p:cNvPr id="58470" name="Line 100"/>
            <p:cNvSpPr>
              <a:spLocks noChangeShapeType="1"/>
            </p:cNvSpPr>
            <p:nvPr/>
          </p:nvSpPr>
          <p:spPr bwMode="auto">
            <a:xfrm flipV="1">
              <a:off x="4840288" y="1987550"/>
              <a:ext cx="0" cy="3017838"/>
            </a:xfrm>
            <a:prstGeom prst="line">
              <a:avLst/>
            </a:prstGeom>
            <a:noFill/>
            <a:ln w="28575">
              <a:solidFill>
                <a:schemeClr val="tx1"/>
              </a:solidFill>
              <a:round/>
              <a:headEnd type="none" w="sm" len="sm"/>
              <a:tailEnd type="none" w="sm" len="sm"/>
            </a:ln>
          </p:spPr>
          <p:txBody>
            <a:bodyPr wrap="none" anchor="ctr"/>
            <a:lstStyle/>
            <a:p>
              <a:pPr>
                <a:buNone/>
              </a:pPr>
              <a:endParaRPr lang="en-US"/>
            </a:p>
          </p:txBody>
        </p:sp>
        <p:sp>
          <p:nvSpPr>
            <p:cNvPr id="58471" name="Line 101"/>
            <p:cNvSpPr>
              <a:spLocks noChangeShapeType="1"/>
            </p:cNvSpPr>
            <p:nvPr/>
          </p:nvSpPr>
          <p:spPr bwMode="auto">
            <a:xfrm flipV="1">
              <a:off x="5486400" y="1981200"/>
              <a:ext cx="0" cy="3017838"/>
            </a:xfrm>
            <a:prstGeom prst="line">
              <a:avLst/>
            </a:prstGeom>
            <a:noFill/>
            <a:ln w="28575">
              <a:solidFill>
                <a:schemeClr val="tx1"/>
              </a:solidFill>
              <a:round/>
              <a:headEnd type="none" w="sm" len="sm"/>
              <a:tailEnd type="none" w="sm" len="sm"/>
            </a:ln>
          </p:spPr>
          <p:txBody>
            <a:bodyPr wrap="none" anchor="ctr"/>
            <a:lstStyle/>
            <a:p>
              <a:pPr>
                <a:buNone/>
              </a:pPr>
              <a:endParaRPr lang="en-US"/>
            </a:p>
          </p:txBody>
        </p:sp>
        <p:sp>
          <p:nvSpPr>
            <p:cNvPr id="58474" name="Text Box 112"/>
            <p:cNvSpPr txBox="1">
              <a:spLocks noChangeArrowheads="1"/>
            </p:cNvSpPr>
            <p:nvPr/>
          </p:nvSpPr>
          <p:spPr bwMode="auto">
            <a:xfrm>
              <a:off x="7825138" y="2895600"/>
              <a:ext cx="423514" cy="523220"/>
            </a:xfrm>
            <a:prstGeom prst="rect">
              <a:avLst/>
            </a:prstGeom>
            <a:noFill/>
            <a:ln w="12700">
              <a:noFill/>
              <a:miter lim="800000"/>
              <a:headEnd/>
              <a:tailEnd/>
            </a:ln>
          </p:spPr>
          <p:txBody>
            <a:bodyPr wrap="none">
              <a:spAutoFit/>
            </a:bodyPr>
            <a:lstStyle/>
            <a:p>
              <a:pPr eaLnBrk="0" hangingPunct="0">
                <a:buNone/>
              </a:pPr>
              <a:r>
                <a:rPr lang="tr-TR" b="1" i="1">
                  <a:solidFill>
                    <a:schemeClr val="accent2"/>
                  </a:solidFill>
                </a:rPr>
                <a:t>F</a:t>
              </a:r>
              <a:endParaRPr lang="en-US" b="1" i="1">
                <a:solidFill>
                  <a:schemeClr val="accent2"/>
                </a:solidFill>
              </a:endParaRPr>
            </a:p>
          </p:txBody>
        </p:sp>
        <p:sp>
          <p:nvSpPr>
            <p:cNvPr id="58475" name="Freeform 113"/>
            <p:cNvSpPr>
              <a:spLocks/>
            </p:cNvSpPr>
            <p:nvPr/>
          </p:nvSpPr>
          <p:spPr bwMode="auto">
            <a:xfrm>
              <a:off x="6242050" y="2792413"/>
              <a:ext cx="220663" cy="220662"/>
            </a:xfrm>
            <a:custGeom>
              <a:avLst/>
              <a:gdLst>
                <a:gd name="T0" fmla="*/ 208382 w 557"/>
                <a:gd name="T1" fmla="*/ 0 h 556"/>
                <a:gd name="T2" fmla="*/ 208382 w 557"/>
                <a:gd name="T3" fmla="*/ 0 h 556"/>
                <a:gd name="T4" fmla="*/ 207193 w 557"/>
                <a:gd name="T5" fmla="*/ 21431 h 556"/>
                <a:gd name="T6" fmla="*/ 204024 w 557"/>
                <a:gd name="T7" fmla="*/ 41672 h 556"/>
                <a:gd name="T8" fmla="*/ 198874 w 557"/>
                <a:gd name="T9" fmla="*/ 61912 h 556"/>
                <a:gd name="T10" fmla="*/ 192139 w 557"/>
                <a:gd name="T11" fmla="*/ 81359 h 556"/>
                <a:gd name="T12" fmla="*/ 183027 w 557"/>
                <a:gd name="T13" fmla="*/ 99219 h 556"/>
                <a:gd name="T14" fmla="*/ 172331 w 557"/>
                <a:gd name="T15" fmla="*/ 116284 h 556"/>
                <a:gd name="T16" fmla="*/ 160446 w 557"/>
                <a:gd name="T17" fmla="*/ 132953 h 556"/>
                <a:gd name="T18" fmla="*/ 146977 w 557"/>
                <a:gd name="T19" fmla="*/ 147240 h 556"/>
                <a:gd name="T20" fmla="*/ 132715 w 557"/>
                <a:gd name="T21" fmla="*/ 160734 h 556"/>
                <a:gd name="T22" fmla="*/ 116472 w 557"/>
                <a:gd name="T23" fmla="*/ 172640 h 556"/>
                <a:gd name="T24" fmla="*/ 99041 w 557"/>
                <a:gd name="T25" fmla="*/ 183356 h 556"/>
                <a:gd name="T26" fmla="*/ 81213 w 557"/>
                <a:gd name="T27" fmla="*/ 192484 h 556"/>
                <a:gd name="T28" fmla="*/ 61801 w 557"/>
                <a:gd name="T29" fmla="*/ 199231 h 556"/>
                <a:gd name="T30" fmla="*/ 41597 w 557"/>
                <a:gd name="T31" fmla="*/ 204390 h 556"/>
                <a:gd name="T32" fmla="*/ 21393 w 557"/>
                <a:gd name="T33" fmla="*/ 207565 h 556"/>
                <a:gd name="T34" fmla="*/ 0 w 557"/>
                <a:gd name="T35" fmla="*/ 208756 h 556"/>
                <a:gd name="T36" fmla="*/ 0 w 557"/>
                <a:gd name="T37" fmla="*/ 220662 h 556"/>
                <a:gd name="T38" fmla="*/ 22185 w 557"/>
                <a:gd name="T39" fmla="*/ 219471 h 556"/>
                <a:gd name="T40" fmla="*/ 44370 w 557"/>
                <a:gd name="T41" fmla="*/ 216693 h 556"/>
                <a:gd name="T42" fmla="*/ 65367 w 557"/>
                <a:gd name="T43" fmla="*/ 210343 h 556"/>
                <a:gd name="T44" fmla="*/ 85571 w 557"/>
                <a:gd name="T45" fmla="*/ 203596 h 556"/>
                <a:gd name="T46" fmla="*/ 104983 w 557"/>
                <a:gd name="T47" fmla="*/ 193675 h 556"/>
                <a:gd name="T48" fmla="*/ 123207 w 557"/>
                <a:gd name="T49" fmla="*/ 182959 h 556"/>
                <a:gd name="T50" fmla="*/ 140242 w 557"/>
                <a:gd name="T51" fmla="*/ 170259 h 556"/>
                <a:gd name="T52" fmla="*/ 155692 w 557"/>
                <a:gd name="T53" fmla="*/ 155972 h 556"/>
                <a:gd name="T54" fmla="*/ 169954 w 557"/>
                <a:gd name="T55" fmla="*/ 140493 h 556"/>
                <a:gd name="T56" fmla="*/ 182631 w 557"/>
                <a:gd name="T57" fmla="*/ 123428 h 556"/>
                <a:gd name="T58" fmla="*/ 193328 w 557"/>
                <a:gd name="T59" fmla="*/ 105172 h 556"/>
                <a:gd name="T60" fmla="*/ 203232 w 557"/>
                <a:gd name="T61" fmla="*/ 85725 h 556"/>
                <a:gd name="T62" fmla="*/ 210363 w 557"/>
                <a:gd name="T63" fmla="*/ 65484 h 556"/>
                <a:gd name="T64" fmla="*/ 216305 w 557"/>
                <a:gd name="T65" fmla="*/ 44450 h 556"/>
                <a:gd name="T66" fmla="*/ 219078 w 557"/>
                <a:gd name="T67" fmla="*/ 22225 h 556"/>
                <a:gd name="T68" fmla="*/ 220663 w 557"/>
                <a:gd name="T69" fmla="*/ 0 h 556"/>
                <a:gd name="T70" fmla="*/ 220663 w 557"/>
                <a:gd name="T71" fmla="*/ 0 h 556"/>
                <a:gd name="T72" fmla="*/ 208382 w 557"/>
                <a:gd name="T73" fmla="*/ 0 h 5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7"/>
                <a:gd name="T112" fmla="*/ 0 h 556"/>
                <a:gd name="T113" fmla="*/ 557 w 557"/>
                <a:gd name="T114" fmla="*/ 556 h 5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7" h="556">
                  <a:moveTo>
                    <a:pt x="526" y="0"/>
                  </a:moveTo>
                  <a:lnTo>
                    <a:pt x="526" y="0"/>
                  </a:lnTo>
                  <a:lnTo>
                    <a:pt x="523" y="54"/>
                  </a:lnTo>
                  <a:lnTo>
                    <a:pt x="515" y="105"/>
                  </a:lnTo>
                  <a:lnTo>
                    <a:pt x="502" y="156"/>
                  </a:lnTo>
                  <a:lnTo>
                    <a:pt x="485" y="205"/>
                  </a:lnTo>
                  <a:lnTo>
                    <a:pt x="462" y="250"/>
                  </a:lnTo>
                  <a:lnTo>
                    <a:pt x="435" y="293"/>
                  </a:lnTo>
                  <a:lnTo>
                    <a:pt x="405" y="335"/>
                  </a:lnTo>
                  <a:lnTo>
                    <a:pt x="371" y="371"/>
                  </a:lnTo>
                  <a:lnTo>
                    <a:pt x="335" y="405"/>
                  </a:lnTo>
                  <a:lnTo>
                    <a:pt x="294" y="435"/>
                  </a:lnTo>
                  <a:lnTo>
                    <a:pt x="250" y="462"/>
                  </a:lnTo>
                  <a:lnTo>
                    <a:pt x="205" y="485"/>
                  </a:lnTo>
                  <a:lnTo>
                    <a:pt x="156" y="502"/>
                  </a:lnTo>
                  <a:lnTo>
                    <a:pt x="105" y="515"/>
                  </a:lnTo>
                  <a:lnTo>
                    <a:pt x="54" y="523"/>
                  </a:lnTo>
                  <a:lnTo>
                    <a:pt x="0" y="526"/>
                  </a:lnTo>
                  <a:lnTo>
                    <a:pt x="0" y="556"/>
                  </a:lnTo>
                  <a:lnTo>
                    <a:pt x="56" y="553"/>
                  </a:lnTo>
                  <a:lnTo>
                    <a:pt x="112" y="546"/>
                  </a:lnTo>
                  <a:lnTo>
                    <a:pt x="165" y="530"/>
                  </a:lnTo>
                  <a:lnTo>
                    <a:pt x="216" y="513"/>
                  </a:lnTo>
                  <a:lnTo>
                    <a:pt x="265" y="488"/>
                  </a:lnTo>
                  <a:lnTo>
                    <a:pt x="311" y="461"/>
                  </a:lnTo>
                  <a:lnTo>
                    <a:pt x="354" y="429"/>
                  </a:lnTo>
                  <a:lnTo>
                    <a:pt x="393" y="393"/>
                  </a:lnTo>
                  <a:lnTo>
                    <a:pt x="429" y="354"/>
                  </a:lnTo>
                  <a:lnTo>
                    <a:pt x="461" y="311"/>
                  </a:lnTo>
                  <a:lnTo>
                    <a:pt x="488" y="265"/>
                  </a:lnTo>
                  <a:lnTo>
                    <a:pt x="513" y="216"/>
                  </a:lnTo>
                  <a:lnTo>
                    <a:pt x="531" y="165"/>
                  </a:lnTo>
                  <a:lnTo>
                    <a:pt x="546" y="112"/>
                  </a:lnTo>
                  <a:lnTo>
                    <a:pt x="553" y="56"/>
                  </a:lnTo>
                  <a:lnTo>
                    <a:pt x="557" y="0"/>
                  </a:lnTo>
                  <a:lnTo>
                    <a:pt x="526" y="0"/>
                  </a:lnTo>
                  <a:close/>
                </a:path>
              </a:pathLst>
            </a:custGeom>
            <a:solidFill>
              <a:srgbClr val="000000"/>
            </a:solidFill>
            <a:ln w="9525">
              <a:noFill/>
              <a:round/>
              <a:headEnd/>
              <a:tailEnd/>
            </a:ln>
          </p:spPr>
          <p:txBody>
            <a:bodyPr/>
            <a:lstStyle/>
            <a:p>
              <a:pPr>
                <a:buNone/>
              </a:pPr>
              <a:endParaRPr lang="en-US"/>
            </a:p>
          </p:txBody>
        </p:sp>
        <p:sp>
          <p:nvSpPr>
            <p:cNvPr id="58476" name="Freeform 114"/>
            <p:cNvSpPr>
              <a:spLocks/>
            </p:cNvSpPr>
            <p:nvPr/>
          </p:nvSpPr>
          <p:spPr bwMode="auto">
            <a:xfrm>
              <a:off x="6242050" y="2571750"/>
              <a:ext cx="220663" cy="220663"/>
            </a:xfrm>
            <a:custGeom>
              <a:avLst/>
              <a:gdLst>
                <a:gd name="T0" fmla="*/ 0 w 557"/>
                <a:gd name="T1" fmla="*/ 11906 h 556"/>
                <a:gd name="T2" fmla="*/ 21393 w 557"/>
                <a:gd name="T3" fmla="*/ 13494 h 556"/>
                <a:gd name="T4" fmla="*/ 41597 w 557"/>
                <a:gd name="T5" fmla="*/ 16272 h 556"/>
                <a:gd name="T6" fmla="*/ 61801 w 557"/>
                <a:gd name="T7" fmla="*/ 21431 h 556"/>
                <a:gd name="T8" fmla="*/ 81213 w 557"/>
                <a:gd name="T9" fmla="*/ 28178 h 556"/>
                <a:gd name="T10" fmla="*/ 99041 w 557"/>
                <a:gd name="T11" fmla="*/ 37306 h 556"/>
                <a:gd name="T12" fmla="*/ 116472 w 557"/>
                <a:gd name="T13" fmla="*/ 48022 h 556"/>
                <a:gd name="T14" fmla="*/ 132715 w 557"/>
                <a:gd name="T15" fmla="*/ 60325 h 556"/>
                <a:gd name="T16" fmla="*/ 146977 w 557"/>
                <a:gd name="T17" fmla="*/ 73422 h 556"/>
                <a:gd name="T18" fmla="*/ 160446 w 557"/>
                <a:gd name="T19" fmla="*/ 88106 h 556"/>
                <a:gd name="T20" fmla="*/ 172331 w 557"/>
                <a:gd name="T21" fmla="*/ 104378 h 556"/>
                <a:gd name="T22" fmla="*/ 183027 w 557"/>
                <a:gd name="T23" fmla="*/ 121444 h 556"/>
                <a:gd name="T24" fmla="*/ 192139 w 557"/>
                <a:gd name="T25" fmla="*/ 139700 h 556"/>
                <a:gd name="T26" fmla="*/ 198874 w 557"/>
                <a:gd name="T27" fmla="*/ 158750 h 556"/>
                <a:gd name="T28" fmla="*/ 204024 w 557"/>
                <a:gd name="T29" fmla="*/ 178991 h 556"/>
                <a:gd name="T30" fmla="*/ 207193 w 557"/>
                <a:gd name="T31" fmla="*/ 199232 h 556"/>
                <a:gd name="T32" fmla="*/ 208382 w 557"/>
                <a:gd name="T33" fmla="*/ 220663 h 556"/>
                <a:gd name="T34" fmla="*/ 220663 w 557"/>
                <a:gd name="T35" fmla="*/ 220663 h 556"/>
                <a:gd name="T36" fmla="*/ 219078 w 557"/>
                <a:gd name="T37" fmla="*/ 198438 h 556"/>
                <a:gd name="T38" fmla="*/ 216305 w 557"/>
                <a:gd name="T39" fmla="*/ 176610 h 556"/>
                <a:gd name="T40" fmla="*/ 210363 w 557"/>
                <a:gd name="T41" fmla="*/ 155575 h 556"/>
                <a:gd name="T42" fmla="*/ 203232 w 557"/>
                <a:gd name="T43" fmla="*/ 135335 h 556"/>
                <a:gd name="T44" fmla="*/ 193328 w 557"/>
                <a:gd name="T45" fmla="*/ 115491 h 556"/>
                <a:gd name="T46" fmla="*/ 182631 w 557"/>
                <a:gd name="T47" fmla="*/ 97631 h 556"/>
                <a:gd name="T48" fmla="*/ 169954 w 557"/>
                <a:gd name="T49" fmla="*/ 80169 h 556"/>
                <a:gd name="T50" fmla="*/ 155692 w 557"/>
                <a:gd name="T51" fmla="*/ 64691 h 556"/>
                <a:gd name="T52" fmla="*/ 140242 w 557"/>
                <a:gd name="T53" fmla="*/ 50800 h 556"/>
                <a:gd name="T54" fmla="*/ 123207 w 557"/>
                <a:gd name="T55" fmla="*/ 37703 h 556"/>
                <a:gd name="T56" fmla="*/ 104983 w 557"/>
                <a:gd name="T57" fmla="*/ 26988 h 556"/>
                <a:gd name="T58" fmla="*/ 85571 w 557"/>
                <a:gd name="T59" fmla="*/ 17066 h 556"/>
                <a:gd name="T60" fmla="*/ 65367 w 557"/>
                <a:gd name="T61" fmla="*/ 10319 h 556"/>
                <a:gd name="T62" fmla="*/ 44370 w 557"/>
                <a:gd name="T63" fmla="*/ 4366 h 556"/>
                <a:gd name="T64" fmla="*/ 22185 w 557"/>
                <a:gd name="T65" fmla="*/ 1191 h 556"/>
                <a:gd name="T66" fmla="*/ 0 w 557"/>
                <a:gd name="T67" fmla="*/ 0 h 556"/>
                <a:gd name="T68" fmla="*/ 0 w 557"/>
                <a:gd name="T69" fmla="*/ 11906 h 5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57"/>
                <a:gd name="T106" fmla="*/ 0 h 556"/>
                <a:gd name="T107" fmla="*/ 557 w 557"/>
                <a:gd name="T108" fmla="*/ 556 h 5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57" h="556">
                  <a:moveTo>
                    <a:pt x="0" y="30"/>
                  </a:moveTo>
                  <a:lnTo>
                    <a:pt x="54" y="34"/>
                  </a:lnTo>
                  <a:lnTo>
                    <a:pt x="105" y="41"/>
                  </a:lnTo>
                  <a:lnTo>
                    <a:pt x="156" y="54"/>
                  </a:lnTo>
                  <a:lnTo>
                    <a:pt x="205" y="71"/>
                  </a:lnTo>
                  <a:lnTo>
                    <a:pt x="250" y="94"/>
                  </a:lnTo>
                  <a:lnTo>
                    <a:pt x="294" y="121"/>
                  </a:lnTo>
                  <a:lnTo>
                    <a:pt x="335" y="152"/>
                  </a:lnTo>
                  <a:lnTo>
                    <a:pt x="371" y="185"/>
                  </a:lnTo>
                  <a:lnTo>
                    <a:pt x="405" y="222"/>
                  </a:lnTo>
                  <a:lnTo>
                    <a:pt x="435" y="263"/>
                  </a:lnTo>
                  <a:lnTo>
                    <a:pt x="462" y="306"/>
                  </a:lnTo>
                  <a:lnTo>
                    <a:pt x="485" y="352"/>
                  </a:lnTo>
                  <a:lnTo>
                    <a:pt x="502" y="400"/>
                  </a:lnTo>
                  <a:lnTo>
                    <a:pt x="515" y="451"/>
                  </a:lnTo>
                  <a:lnTo>
                    <a:pt x="523" y="502"/>
                  </a:lnTo>
                  <a:lnTo>
                    <a:pt x="526" y="556"/>
                  </a:lnTo>
                  <a:lnTo>
                    <a:pt x="557" y="556"/>
                  </a:lnTo>
                  <a:lnTo>
                    <a:pt x="553" y="500"/>
                  </a:lnTo>
                  <a:lnTo>
                    <a:pt x="546" y="445"/>
                  </a:lnTo>
                  <a:lnTo>
                    <a:pt x="531" y="392"/>
                  </a:lnTo>
                  <a:lnTo>
                    <a:pt x="513" y="341"/>
                  </a:lnTo>
                  <a:lnTo>
                    <a:pt x="488" y="291"/>
                  </a:lnTo>
                  <a:lnTo>
                    <a:pt x="461" y="246"/>
                  </a:lnTo>
                  <a:lnTo>
                    <a:pt x="429" y="202"/>
                  </a:lnTo>
                  <a:lnTo>
                    <a:pt x="393" y="163"/>
                  </a:lnTo>
                  <a:lnTo>
                    <a:pt x="354" y="128"/>
                  </a:lnTo>
                  <a:lnTo>
                    <a:pt x="311" y="95"/>
                  </a:lnTo>
                  <a:lnTo>
                    <a:pt x="265" y="68"/>
                  </a:lnTo>
                  <a:lnTo>
                    <a:pt x="216" y="43"/>
                  </a:lnTo>
                  <a:lnTo>
                    <a:pt x="165" y="26"/>
                  </a:lnTo>
                  <a:lnTo>
                    <a:pt x="112" y="11"/>
                  </a:lnTo>
                  <a:lnTo>
                    <a:pt x="56" y="3"/>
                  </a:lnTo>
                  <a:lnTo>
                    <a:pt x="0" y="0"/>
                  </a:lnTo>
                  <a:lnTo>
                    <a:pt x="0" y="30"/>
                  </a:lnTo>
                  <a:close/>
                </a:path>
              </a:pathLst>
            </a:custGeom>
            <a:solidFill>
              <a:srgbClr val="000000"/>
            </a:solidFill>
            <a:ln w="9525">
              <a:noFill/>
              <a:round/>
              <a:headEnd/>
              <a:tailEnd/>
            </a:ln>
          </p:spPr>
          <p:txBody>
            <a:bodyPr/>
            <a:lstStyle/>
            <a:p>
              <a:pPr>
                <a:buNone/>
              </a:pPr>
              <a:endParaRPr lang="en-US"/>
            </a:p>
          </p:txBody>
        </p:sp>
        <p:sp>
          <p:nvSpPr>
            <p:cNvPr id="58477" name="Freeform 115"/>
            <p:cNvSpPr>
              <a:spLocks/>
            </p:cNvSpPr>
            <p:nvPr/>
          </p:nvSpPr>
          <p:spPr bwMode="auto">
            <a:xfrm>
              <a:off x="6021388" y="2571750"/>
              <a:ext cx="220662" cy="12700"/>
            </a:xfrm>
            <a:custGeom>
              <a:avLst/>
              <a:gdLst>
                <a:gd name="T0" fmla="*/ 11906 w 556"/>
                <a:gd name="T1" fmla="*/ 6350 h 30"/>
                <a:gd name="T2" fmla="*/ 5953 w 556"/>
                <a:gd name="T3" fmla="*/ 12700 h 30"/>
                <a:gd name="T4" fmla="*/ 220662 w 556"/>
                <a:gd name="T5" fmla="*/ 12700 h 30"/>
                <a:gd name="T6" fmla="*/ 220662 w 556"/>
                <a:gd name="T7" fmla="*/ 0 h 30"/>
                <a:gd name="T8" fmla="*/ 5953 w 556"/>
                <a:gd name="T9" fmla="*/ 0 h 30"/>
                <a:gd name="T10" fmla="*/ 0 w 556"/>
                <a:gd name="T11" fmla="*/ 6350 h 30"/>
                <a:gd name="T12" fmla="*/ 5953 w 556"/>
                <a:gd name="T13" fmla="*/ 0 h 30"/>
                <a:gd name="T14" fmla="*/ 0 w 556"/>
                <a:gd name="T15" fmla="*/ 0 h 30"/>
                <a:gd name="T16" fmla="*/ 0 w 556"/>
                <a:gd name="T17" fmla="*/ 6350 h 30"/>
                <a:gd name="T18" fmla="*/ 11906 w 556"/>
                <a:gd name="T19" fmla="*/ 6350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56"/>
                <a:gd name="T31" fmla="*/ 0 h 30"/>
                <a:gd name="T32" fmla="*/ 556 w 556"/>
                <a:gd name="T33" fmla="*/ 30 h 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56" h="30">
                  <a:moveTo>
                    <a:pt x="30" y="15"/>
                  </a:moveTo>
                  <a:lnTo>
                    <a:pt x="15" y="30"/>
                  </a:lnTo>
                  <a:lnTo>
                    <a:pt x="556" y="30"/>
                  </a:lnTo>
                  <a:lnTo>
                    <a:pt x="556" y="0"/>
                  </a:lnTo>
                  <a:lnTo>
                    <a:pt x="15" y="0"/>
                  </a:lnTo>
                  <a:lnTo>
                    <a:pt x="0" y="15"/>
                  </a:lnTo>
                  <a:lnTo>
                    <a:pt x="15" y="0"/>
                  </a:lnTo>
                  <a:lnTo>
                    <a:pt x="0" y="0"/>
                  </a:lnTo>
                  <a:lnTo>
                    <a:pt x="0" y="15"/>
                  </a:lnTo>
                  <a:lnTo>
                    <a:pt x="30" y="15"/>
                  </a:lnTo>
                  <a:close/>
                </a:path>
              </a:pathLst>
            </a:custGeom>
            <a:solidFill>
              <a:srgbClr val="000000"/>
            </a:solidFill>
            <a:ln w="9525">
              <a:noFill/>
              <a:round/>
              <a:headEnd/>
              <a:tailEnd/>
            </a:ln>
          </p:spPr>
          <p:txBody>
            <a:bodyPr/>
            <a:lstStyle/>
            <a:p>
              <a:pPr>
                <a:buNone/>
              </a:pPr>
              <a:endParaRPr lang="en-US"/>
            </a:p>
          </p:txBody>
        </p:sp>
        <p:sp>
          <p:nvSpPr>
            <p:cNvPr id="58478" name="Freeform 116"/>
            <p:cNvSpPr>
              <a:spLocks/>
            </p:cNvSpPr>
            <p:nvPr/>
          </p:nvSpPr>
          <p:spPr bwMode="auto">
            <a:xfrm>
              <a:off x="6021388" y="2578100"/>
              <a:ext cx="11112" cy="434975"/>
            </a:xfrm>
            <a:custGeom>
              <a:avLst/>
              <a:gdLst>
                <a:gd name="T0" fmla="*/ 5556 w 30"/>
                <a:gd name="T1" fmla="*/ 423080 h 1097"/>
                <a:gd name="T2" fmla="*/ 11112 w 30"/>
                <a:gd name="T3" fmla="*/ 429027 h 1097"/>
                <a:gd name="T4" fmla="*/ 11112 w 30"/>
                <a:gd name="T5" fmla="*/ 0 h 1097"/>
                <a:gd name="T6" fmla="*/ 0 w 30"/>
                <a:gd name="T7" fmla="*/ 0 h 1097"/>
                <a:gd name="T8" fmla="*/ 0 w 30"/>
                <a:gd name="T9" fmla="*/ 429027 h 1097"/>
                <a:gd name="T10" fmla="*/ 5556 w 30"/>
                <a:gd name="T11" fmla="*/ 434975 h 1097"/>
                <a:gd name="T12" fmla="*/ 0 w 30"/>
                <a:gd name="T13" fmla="*/ 429027 h 1097"/>
                <a:gd name="T14" fmla="*/ 0 w 30"/>
                <a:gd name="T15" fmla="*/ 434975 h 1097"/>
                <a:gd name="T16" fmla="*/ 5556 w 30"/>
                <a:gd name="T17" fmla="*/ 434975 h 1097"/>
                <a:gd name="T18" fmla="*/ 5556 w 30"/>
                <a:gd name="T19" fmla="*/ 423080 h 10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1097"/>
                <a:gd name="T32" fmla="*/ 30 w 30"/>
                <a:gd name="T33" fmla="*/ 1097 h 10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1097">
                  <a:moveTo>
                    <a:pt x="15" y="1067"/>
                  </a:moveTo>
                  <a:lnTo>
                    <a:pt x="30" y="1082"/>
                  </a:lnTo>
                  <a:lnTo>
                    <a:pt x="30" y="0"/>
                  </a:lnTo>
                  <a:lnTo>
                    <a:pt x="0" y="0"/>
                  </a:lnTo>
                  <a:lnTo>
                    <a:pt x="0" y="1082"/>
                  </a:lnTo>
                  <a:lnTo>
                    <a:pt x="15" y="1097"/>
                  </a:lnTo>
                  <a:lnTo>
                    <a:pt x="0" y="1082"/>
                  </a:lnTo>
                  <a:lnTo>
                    <a:pt x="0" y="1097"/>
                  </a:lnTo>
                  <a:lnTo>
                    <a:pt x="15" y="1097"/>
                  </a:lnTo>
                  <a:lnTo>
                    <a:pt x="15" y="1067"/>
                  </a:lnTo>
                  <a:close/>
                </a:path>
              </a:pathLst>
            </a:custGeom>
            <a:solidFill>
              <a:srgbClr val="000000"/>
            </a:solidFill>
            <a:ln w="9525">
              <a:noFill/>
              <a:round/>
              <a:headEnd/>
              <a:tailEnd/>
            </a:ln>
          </p:spPr>
          <p:txBody>
            <a:bodyPr/>
            <a:lstStyle/>
            <a:p>
              <a:pPr>
                <a:buNone/>
              </a:pPr>
              <a:endParaRPr lang="en-US"/>
            </a:p>
          </p:txBody>
        </p:sp>
        <p:sp>
          <p:nvSpPr>
            <p:cNvPr id="58479" name="Freeform 117"/>
            <p:cNvSpPr>
              <a:spLocks/>
            </p:cNvSpPr>
            <p:nvPr/>
          </p:nvSpPr>
          <p:spPr bwMode="auto">
            <a:xfrm>
              <a:off x="6027738" y="3001963"/>
              <a:ext cx="214312" cy="11112"/>
            </a:xfrm>
            <a:custGeom>
              <a:avLst/>
              <a:gdLst>
                <a:gd name="T0" fmla="*/ 214312 w 541"/>
                <a:gd name="T1" fmla="*/ 5556 h 30"/>
                <a:gd name="T2" fmla="*/ 214312 w 541"/>
                <a:gd name="T3" fmla="*/ 0 h 30"/>
                <a:gd name="T4" fmla="*/ 0 w 541"/>
                <a:gd name="T5" fmla="*/ 0 h 30"/>
                <a:gd name="T6" fmla="*/ 0 w 541"/>
                <a:gd name="T7" fmla="*/ 11112 h 30"/>
                <a:gd name="T8" fmla="*/ 214312 w 541"/>
                <a:gd name="T9" fmla="*/ 11112 h 30"/>
                <a:gd name="T10" fmla="*/ 214312 w 541"/>
                <a:gd name="T11" fmla="*/ 5556 h 30"/>
                <a:gd name="T12" fmla="*/ 0 60000 65536"/>
                <a:gd name="T13" fmla="*/ 0 60000 65536"/>
                <a:gd name="T14" fmla="*/ 0 60000 65536"/>
                <a:gd name="T15" fmla="*/ 0 60000 65536"/>
                <a:gd name="T16" fmla="*/ 0 60000 65536"/>
                <a:gd name="T17" fmla="*/ 0 60000 65536"/>
                <a:gd name="T18" fmla="*/ 0 w 541"/>
                <a:gd name="T19" fmla="*/ 0 h 30"/>
                <a:gd name="T20" fmla="*/ 541 w 541"/>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541" h="30">
                  <a:moveTo>
                    <a:pt x="541" y="15"/>
                  </a:moveTo>
                  <a:lnTo>
                    <a:pt x="541" y="0"/>
                  </a:lnTo>
                  <a:lnTo>
                    <a:pt x="0" y="0"/>
                  </a:lnTo>
                  <a:lnTo>
                    <a:pt x="0" y="30"/>
                  </a:lnTo>
                  <a:lnTo>
                    <a:pt x="541" y="30"/>
                  </a:lnTo>
                  <a:lnTo>
                    <a:pt x="541" y="15"/>
                  </a:lnTo>
                  <a:close/>
                </a:path>
              </a:pathLst>
            </a:custGeom>
            <a:solidFill>
              <a:srgbClr val="000000"/>
            </a:solidFill>
            <a:ln w="9525">
              <a:noFill/>
              <a:round/>
              <a:headEnd/>
              <a:tailEnd/>
            </a:ln>
          </p:spPr>
          <p:txBody>
            <a:bodyPr/>
            <a:lstStyle/>
            <a:p>
              <a:pPr>
                <a:buNone/>
              </a:pPr>
              <a:endParaRPr lang="en-US"/>
            </a:p>
          </p:txBody>
        </p:sp>
        <p:sp>
          <p:nvSpPr>
            <p:cNvPr id="58480" name="Freeform 118"/>
            <p:cNvSpPr>
              <a:spLocks/>
            </p:cNvSpPr>
            <p:nvPr/>
          </p:nvSpPr>
          <p:spPr bwMode="auto">
            <a:xfrm>
              <a:off x="6242050" y="3973513"/>
              <a:ext cx="220663" cy="220662"/>
            </a:xfrm>
            <a:custGeom>
              <a:avLst/>
              <a:gdLst>
                <a:gd name="T0" fmla="*/ 208382 w 557"/>
                <a:gd name="T1" fmla="*/ 0 h 556"/>
                <a:gd name="T2" fmla="*/ 208382 w 557"/>
                <a:gd name="T3" fmla="*/ 0 h 556"/>
                <a:gd name="T4" fmla="*/ 207193 w 557"/>
                <a:gd name="T5" fmla="*/ 21431 h 556"/>
                <a:gd name="T6" fmla="*/ 204024 w 557"/>
                <a:gd name="T7" fmla="*/ 41672 h 556"/>
                <a:gd name="T8" fmla="*/ 198874 w 557"/>
                <a:gd name="T9" fmla="*/ 61912 h 556"/>
                <a:gd name="T10" fmla="*/ 192139 w 557"/>
                <a:gd name="T11" fmla="*/ 81359 h 556"/>
                <a:gd name="T12" fmla="*/ 183027 w 557"/>
                <a:gd name="T13" fmla="*/ 99219 h 556"/>
                <a:gd name="T14" fmla="*/ 172331 w 557"/>
                <a:gd name="T15" fmla="*/ 116284 h 556"/>
                <a:gd name="T16" fmla="*/ 160446 w 557"/>
                <a:gd name="T17" fmla="*/ 132556 h 556"/>
                <a:gd name="T18" fmla="*/ 146977 w 557"/>
                <a:gd name="T19" fmla="*/ 147240 h 556"/>
                <a:gd name="T20" fmla="*/ 132715 w 557"/>
                <a:gd name="T21" fmla="*/ 160734 h 556"/>
                <a:gd name="T22" fmla="*/ 116472 w 557"/>
                <a:gd name="T23" fmla="*/ 172640 h 556"/>
                <a:gd name="T24" fmla="*/ 99041 w 557"/>
                <a:gd name="T25" fmla="*/ 183356 h 556"/>
                <a:gd name="T26" fmla="*/ 81213 w 557"/>
                <a:gd name="T27" fmla="*/ 192484 h 556"/>
                <a:gd name="T28" fmla="*/ 61801 w 557"/>
                <a:gd name="T29" fmla="*/ 199231 h 556"/>
                <a:gd name="T30" fmla="*/ 41597 w 557"/>
                <a:gd name="T31" fmla="*/ 204390 h 556"/>
                <a:gd name="T32" fmla="*/ 21393 w 557"/>
                <a:gd name="T33" fmla="*/ 207565 h 556"/>
                <a:gd name="T34" fmla="*/ 0 w 557"/>
                <a:gd name="T35" fmla="*/ 208756 h 556"/>
                <a:gd name="T36" fmla="*/ 0 w 557"/>
                <a:gd name="T37" fmla="*/ 220662 h 556"/>
                <a:gd name="T38" fmla="*/ 22185 w 557"/>
                <a:gd name="T39" fmla="*/ 219471 h 556"/>
                <a:gd name="T40" fmla="*/ 44370 w 557"/>
                <a:gd name="T41" fmla="*/ 216296 h 556"/>
                <a:gd name="T42" fmla="*/ 65367 w 557"/>
                <a:gd name="T43" fmla="*/ 210343 h 556"/>
                <a:gd name="T44" fmla="*/ 85571 w 557"/>
                <a:gd name="T45" fmla="*/ 203596 h 556"/>
                <a:gd name="T46" fmla="*/ 104983 w 557"/>
                <a:gd name="T47" fmla="*/ 193675 h 556"/>
                <a:gd name="T48" fmla="*/ 123207 w 557"/>
                <a:gd name="T49" fmla="*/ 182959 h 556"/>
                <a:gd name="T50" fmla="*/ 140242 w 557"/>
                <a:gd name="T51" fmla="*/ 170259 h 556"/>
                <a:gd name="T52" fmla="*/ 155692 w 557"/>
                <a:gd name="T53" fmla="*/ 155972 h 556"/>
                <a:gd name="T54" fmla="*/ 169954 w 557"/>
                <a:gd name="T55" fmla="*/ 140493 h 556"/>
                <a:gd name="T56" fmla="*/ 182631 w 557"/>
                <a:gd name="T57" fmla="*/ 123428 h 556"/>
                <a:gd name="T58" fmla="*/ 193328 w 557"/>
                <a:gd name="T59" fmla="*/ 105172 h 556"/>
                <a:gd name="T60" fmla="*/ 203232 w 557"/>
                <a:gd name="T61" fmla="*/ 85328 h 556"/>
                <a:gd name="T62" fmla="*/ 210363 w 557"/>
                <a:gd name="T63" fmla="*/ 65484 h 556"/>
                <a:gd name="T64" fmla="*/ 216305 w 557"/>
                <a:gd name="T65" fmla="*/ 44450 h 556"/>
                <a:gd name="T66" fmla="*/ 219078 w 557"/>
                <a:gd name="T67" fmla="*/ 22225 h 556"/>
                <a:gd name="T68" fmla="*/ 220663 w 557"/>
                <a:gd name="T69" fmla="*/ 0 h 556"/>
                <a:gd name="T70" fmla="*/ 220663 w 557"/>
                <a:gd name="T71" fmla="*/ 0 h 556"/>
                <a:gd name="T72" fmla="*/ 208382 w 557"/>
                <a:gd name="T73" fmla="*/ 0 h 5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7"/>
                <a:gd name="T112" fmla="*/ 0 h 556"/>
                <a:gd name="T113" fmla="*/ 557 w 557"/>
                <a:gd name="T114" fmla="*/ 556 h 5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7" h="556">
                  <a:moveTo>
                    <a:pt x="526" y="0"/>
                  </a:moveTo>
                  <a:lnTo>
                    <a:pt x="526" y="0"/>
                  </a:lnTo>
                  <a:lnTo>
                    <a:pt x="523" y="54"/>
                  </a:lnTo>
                  <a:lnTo>
                    <a:pt x="515" y="105"/>
                  </a:lnTo>
                  <a:lnTo>
                    <a:pt x="502" y="156"/>
                  </a:lnTo>
                  <a:lnTo>
                    <a:pt x="485" y="205"/>
                  </a:lnTo>
                  <a:lnTo>
                    <a:pt x="462" y="250"/>
                  </a:lnTo>
                  <a:lnTo>
                    <a:pt x="435" y="293"/>
                  </a:lnTo>
                  <a:lnTo>
                    <a:pt x="405" y="334"/>
                  </a:lnTo>
                  <a:lnTo>
                    <a:pt x="371" y="371"/>
                  </a:lnTo>
                  <a:lnTo>
                    <a:pt x="335" y="405"/>
                  </a:lnTo>
                  <a:lnTo>
                    <a:pt x="294" y="435"/>
                  </a:lnTo>
                  <a:lnTo>
                    <a:pt x="250" y="462"/>
                  </a:lnTo>
                  <a:lnTo>
                    <a:pt x="205" y="485"/>
                  </a:lnTo>
                  <a:lnTo>
                    <a:pt x="156" y="502"/>
                  </a:lnTo>
                  <a:lnTo>
                    <a:pt x="105" y="515"/>
                  </a:lnTo>
                  <a:lnTo>
                    <a:pt x="54" y="523"/>
                  </a:lnTo>
                  <a:lnTo>
                    <a:pt x="0" y="526"/>
                  </a:lnTo>
                  <a:lnTo>
                    <a:pt x="0" y="556"/>
                  </a:lnTo>
                  <a:lnTo>
                    <a:pt x="56" y="553"/>
                  </a:lnTo>
                  <a:lnTo>
                    <a:pt x="112" y="545"/>
                  </a:lnTo>
                  <a:lnTo>
                    <a:pt x="165" y="530"/>
                  </a:lnTo>
                  <a:lnTo>
                    <a:pt x="216" y="513"/>
                  </a:lnTo>
                  <a:lnTo>
                    <a:pt x="265" y="488"/>
                  </a:lnTo>
                  <a:lnTo>
                    <a:pt x="311" y="461"/>
                  </a:lnTo>
                  <a:lnTo>
                    <a:pt x="354" y="429"/>
                  </a:lnTo>
                  <a:lnTo>
                    <a:pt x="393" y="393"/>
                  </a:lnTo>
                  <a:lnTo>
                    <a:pt x="429" y="354"/>
                  </a:lnTo>
                  <a:lnTo>
                    <a:pt x="461" y="311"/>
                  </a:lnTo>
                  <a:lnTo>
                    <a:pt x="488" y="265"/>
                  </a:lnTo>
                  <a:lnTo>
                    <a:pt x="513" y="215"/>
                  </a:lnTo>
                  <a:lnTo>
                    <a:pt x="531" y="165"/>
                  </a:lnTo>
                  <a:lnTo>
                    <a:pt x="546" y="112"/>
                  </a:lnTo>
                  <a:lnTo>
                    <a:pt x="553" y="56"/>
                  </a:lnTo>
                  <a:lnTo>
                    <a:pt x="557" y="0"/>
                  </a:lnTo>
                  <a:lnTo>
                    <a:pt x="526" y="0"/>
                  </a:lnTo>
                  <a:close/>
                </a:path>
              </a:pathLst>
            </a:custGeom>
            <a:solidFill>
              <a:srgbClr val="000000"/>
            </a:solidFill>
            <a:ln w="9525">
              <a:noFill/>
              <a:round/>
              <a:headEnd/>
              <a:tailEnd/>
            </a:ln>
          </p:spPr>
          <p:txBody>
            <a:bodyPr/>
            <a:lstStyle/>
            <a:p>
              <a:pPr>
                <a:buNone/>
              </a:pPr>
              <a:endParaRPr lang="en-US"/>
            </a:p>
          </p:txBody>
        </p:sp>
        <p:sp>
          <p:nvSpPr>
            <p:cNvPr id="58481" name="Freeform 119"/>
            <p:cNvSpPr>
              <a:spLocks/>
            </p:cNvSpPr>
            <p:nvPr/>
          </p:nvSpPr>
          <p:spPr bwMode="auto">
            <a:xfrm>
              <a:off x="6242050" y="3752850"/>
              <a:ext cx="220663" cy="220663"/>
            </a:xfrm>
            <a:custGeom>
              <a:avLst/>
              <a:gdLst>
                <a:gd name="T0" fmla="*/ 0 w 557"/>
                <a:gd name="T1" fmla="*/ 11906 h 556"/>
                <a:gd name="T2" fmla="*/ 21393 w 557"/>
                <a:gd name="T3" fmla="*/ 13097 h 556"/>
                <a:gd name="T4" fmla="*/ 41597 w 557"/>
                <a:gd name="T5" fmla="*/ 16272 h 556"/>
                <a:gd name="T6" fmla="*/ 61801 w 557"/>
                <a:gd name="T7" fmla="*/ 21431 h 556"/>
                <a:gd name="T8" fmla="*/ 81213 w 557"/>
                <a:gd name="T9" fmla="*/ 28178 h 556"/>
                <a:gd name="T10" fmla="*/ 99041 w 557"/>
                <a:gd name="T11" fmla="*/ 37306 h 556"/>
                <a:gd name="T12" fmla="*/ 116472 w 557"/>
                <a:gd name="T13" fmla="*/ 48022 h 556"/>
                <a:gd name="T14" fmla="*/ 132715 w 557"/>
                <a:gd name="T15" fmla="*/ 59928 h 556"/>
                <a:gd name="T16" fmla="*/ 146977 w 557"/>
                <a:gd name="T17" fmla="*/ 73422 h 556"/>
                <a:gd name="T18" fmla="*/ 160446 w 557"/>
                <a:gd name="T19" fmla="*/ 88106 h 556"/>
                <a:gd name="T20" fmla="*/ 172331 w 557"/>
                <a:gd name="T21" fmla="*/ 104378 h 556"/>
                <a:gd name="T22" fmla="*/ 183027 w 557"/>
                <a:gd name="T23" fmla="*/ 121444 h 556"/>
                <a:gd name="T24" fmla="*/ 192139 w 557"/>
                <a:gd name="T25" fmla="*/ 139700 h 556"/>
                <a:gd name="T26" fmla="*/ 198874 w 557"/>
                <a:gd name="T27" fmla="*/ 158750 h 556"/>
                <a:gd name="T28" fmla="*/ 204024 w 557"/>
                <a:gd name="T29" fmla="*/ 178991 h 556"/>
                <a:gd name="T30" fmla="*/ 207193 w 557"/>
                <a:gd name="T31" fmla="*/ 199232 h 556"/>
                <a:gd name="T32" fmla="*/ 208382 w 557"/>
                <a:gd name="T33" fmla="*/ 220663 h 556"/>
                <a:gd name="T34" fmla="*/ 220663 w 557"/>
                <a:gd name="T35" fmla="*/ 220663 h 556"/>
                <a:gd name="T36" fmla="*/ 219078 w 557"/>
                <a:gd name="T37" fmla="*/ 198438 h 556"/>
                <a:gd name="T38" fmla="*/ 216305 w 557"/>
                <a:gd name="T39" fmla="*/ 176610 h 556"/>
                <a:gd name="T40" fmla="*/ 210363 w 557"/>
                <a:gd name="T41" fmla="*/ 155575 h 556"/>
                <a:gd name="T42" fmla="*/ 203232 w 557"/>
                <a:gd name="T43" fmla="*/ 135335 h 556"/>
                <a:gd name="T44" fmla="*/ 193328 w 557"/>
                <a:gd name="T45" fmla="*/ 115491 h 556"/>
                <a:gd name="T46" fmla="*/ 182631 w 557"/>
                <a:gd name="T47" fmla="*/ 97631 h 556"/>
                <a:gd name="T48" fmla="*/ 169954 w 557"/>
                <a:gd name="T49" fmla="*/ 80169 h 556"/>
                <a:gd name="T50" fmla="*/ 155692 w 557"/>
                <a:gd name="T51" fmla="*/ 64691 h 556"/>
                <a:gd name="T52" fmla="*/ 140242 w 557"/>
                <a:gd name="T53" fmla="*/ 50800 h 556"/>
                <a:gd name="T54" fmla="*/ 123207 w 557"/>
                <a:gd name="T55" fmla="*/ 37703 h 556"/>
                <a:gd name="T56" fmla="*/ 104983 w 557"/>
                <a:gd name="T57" fmla="*/ 26988 h 556"/>
                <a:gd name="T58" fmla="*/ 85571 w 557"/>
                <a:gd name="T59" fmla="*/ 17066 h 556"/>
                <a:gd name="T60" fmla="*/ 65367 w 557"/>
                <a:gd name="T61" fmla="*/ 10319 h 556"/>
                <a:gd name="T62" fmla="*/ 44370 w 557"/>
                <a:gd name="T63" fmla="*/ 4366 h 556"/>
                <a:gd name="T64" fmla="*/ 22185 w 557"/>
                <a:gd name="T65" fmla="*/ 1191 h 556"/>
                <a:gd name="T66" fmla="*/ 0 w 557"/>
                <a:gd name="T67" fmla="*/ 0 h 556"/>
                <a:gd name="T68" fmla="*/ 0 w 557"/>
                <a:gd name="T69" fmla="*/ 11906 h 5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57"/>
                <a:gd name="T106" fmla="*/ 0 h 556"/>
                <a:gd name="T107" fmla="*/ 557 w 557"/>
                <a:gd name="T108" fmla="*/ 556 h 5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57" h="556">
                  <a:moveTo>
                    <a:pt x="0" y="30"/>
                  </a:moveTo>
                  <a:lnTo>
                    <a:pt x="54" y="33"/>
                  </a:lnTo>
                  <a:lnTo>
                    <a:pt x="105" y="41"/>
                  </a:lnTo>
                  <a:lnTo>
                    <a:pt x="156" y="54"/>
                  </a:lnTo>
                  <a:lnTo>
                    <a:pt x="205" y="71"/>
                  </a:lnTo>
                  <a:lnTo>
                    <a:pt x="250" y="94"/>
                  </a:lnTo>
                  <a:lnTo>
                    <a:pt x="294" y="121"/>
                  </a:lnTo>
                  <a:lnTo>
                    <a:pt x="335" y="151"/>
                  </a:lnTo>
                  <a:lnTo>
                    <a:pt x="371" y="185"/>
                  </a:lnTo>
                  <a:lnTo>
                    <a:pt x="405" y="222"/>
                  </a:lnTo>
                  <a:lnTo>
                    <a:pt x="435" y="263"/>
                  </a:lnTo>
                  <a:lnTo>
                    <a:pt x="462" y="306"/>
                  </a:lnTo>
                  <a:lnTo>
                    <a:pt x="485" y="352"/>
                  </a:lnTo>
                  <a:lnTo>
                    <a:pt x="502" y="400"/>
                  </a:lnTo>
                  <a:lnTo>
                    <a:pt x="515" y="451"/>
                  </a:lnTo>
                  <a:lnTo>
                    <a:pt x="523" y="502"/>
                  </a:lnTo>
                  <a:lnTo>
                    <a:pt x="526" y="556"/>
                  </a:lnTo>
                  <a:lnTo>
                    <a:pt x="557" y="556"/>
                  </a:lnTo>
                  <a:lnTo>
                    <a:pt x="553" y="500"/>
                  </a:lnTo>
                  <a:lnTo>
                    <a:pt x="546" y="445"/>
                  </a:lnTo>
                  <a:lnTo>
                    <a:pt x="531" y="392"/>
                  </a:lnTo>
                  <a:lnTo>
                    <a:pt x="513" y="341"/>
                  </a:lnTo>
                  <a:lnTo>
                    <a:pt x="488" y="291"/>
                  </a:lnTo>
                  <a:lnTo>
                    <a:pt x="461" y="246"/>
                  </a:lnTo>
                  <a:lnTo>
                    <a:pt x="429" y="202"/>
                  </a:lnTo>
                  <a:lnTo>
                    <a:pt x="393" y="163"/>
                  </a:lnTo>
                  <a:lnTo>
                    <a:pt x="354" y="128"/>
                  </a:lnTo>
                  <a:lnTo>
                    <a:pt x="311" y="95"/>
                  </a:lnTo>
                  <a:lnTo>
                    <a:pt x="265" y="68"/>
                  </a:lnTo>
                  <a:lnTo>
                    <a:pt x="216" y="43"/>
                  </a:lnTo>
                  <a:lnTo>
                    <a:pt x="165" y="26"/>
                  </a:lnTo>
                  <a:lnTo>
                    <a:pt x="112" y="11"/>
                  </a:lnTo>
                  <a:lnTo>
                    <a:pt x="56" y="3"/>
                  </a:lnTo>
                  <a:lnTo>
                    <a:pt x="0" y="0"/>
                  </a:lnTo>
                  <a:lnTo>
                    <a:pt x="0" y="30"/>
                  </a:lnTo>
                  <a:close/>
                </a:path>
              </a:pathLst>
            </a:custGeom>
            <a:solidFill>
              <a:srgbClr val="000000"/>
            </a:solidFill>
            <a:ln w="9525">
              <a:noFill/>
              <a:round/>
              <a:headEnd/>
              <a:tailEnd/>
            </a:ln>
          </p:spPr>
          <p:txBody>
            <a:bodyPr/>
            <a:lstStyle/>
            <a:p>
              <a:pPr>
                <a:buNone/>
              </a:pPr>
              <a:endParaRPr lang="en-US"/>
            </a:p>
          </p:txBody>
        </p:sp>
        <p:sp>
          <p:nvSpPr>
            <p:cNvPr id="58482" name="Freeform 120"/>
            <p:cNvSpPr>
              <a:spLocks/>
            </p:cNvSpPr>
            <p:nvPr/>
          </p:nvSpPr>
          <p:spPr bwMode="auto">
            <a:xfrm>
              <a:off x="6021388" y="3752850"/>
              <a:ext cx="220662" cy="12700"/>
            </a:xfrm>
            <a:custGeom>
              <a:avLst/>
              <a:gdLst>
                <a:gd name="T0" fmla="*/ 11906 w 556"/>
                <a:gd name="T1" fmla="*/ 6350 h 30"/>
                <a:gd name="T2" fmla="*/ 5953 w 556"/>
                <a:gd name="T3" fmla="*/ 12700 h 30"/>
                <a:gd name="T4" fmla="*/ 220662 w 556"/>
                <a:gd name="T5" fmla="*/ 12700 h 30"/>
                <a:gd name="T6" fmla="*/ 220662 w 556"/>
                <a:gd name="T7" fmla="*/ 0 h 30"/>
                <a:gd name="T8" fmla="*/ 5953 w 556"/>
                <a:gd name="T9" fmla="*/ 0 h 30"/>
                <a:gd name="T10" fmla="*/ 0 w 556"/>
                <a:gd name="T11" fmla="*/ 6350 h 30"/>
                <a:gd name="T12" fmla="*/ 5953 w 556"/>
                <a:gd name="T13" fmla="*/ 0 h 30"/>
                <a:gd name="T14" fmla="*/ 0 w 556"/>
                <a:gd name="T15" fmla="*/ 0 h 30"/>
                <a:gd name="T16" fmla="*/ 0 w 556"/>
                <a:gd name="T17" fmla="*/ 6350 h 30"/>
                <a:gd name="T18" fmla="*/ 11906 w 556"/>
                <a:gd name="T19" fmla="*/ 6350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56"/>
                <a:gd name="T31" fmla="*/ 0 h 30"/>
                <a:gd name="T32" fmla="*/ 556 w 556"/>
                <a:gd name="T33" fmla="*/ 30 h 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56" h="30">
                  <a:moveTo>
                    <a:pt x="30" y="15"/>
                  </a:moveTo>
                  <a:lnTo>
                    <a:pt x="15" y="30"/>
                  </a:lnTo>
                  <a:lnTo>
                    <a:pt x="556" y="30"/>
                  </a:lnTo>
                  <a:lnTo>
                    <a:pt x="556" y="0"/>
                  </a:lnTo>
                  <a:lnTo>
                    <a:pt x="15" y="0"/>
                  </a:lnTo>
                  <a:lnTo>
                    <a:pt x="0" y="15"/>
                  </a:lnTo>
                  <a:lnTo>
                    <a:pt x="15" y="0"/>
                  </a:lnTo>
                  <a:lnTo>
                    <a:pt x="0" y="0"/>
                  </a:lnTo>
                  <a:lnTo>
                    <a:pt x="0" y="15"/>
                  </a:lnTo>
                  <a:lnTo>
                    <a:pt x="30" y="15"/>
                  </a:lnTo>
                  <a:close/>
                </a:path>
              </a:pathLst>
            </a:custGeom>
            <a:solidFill>
              <a:srgbClr val="000000"/>
            </a:solidFill>
            <a:ln w="9525">
              <a:noFill/>
              <a:round/>
              <a:headEnd/>
              <a:tailEnd/>
            </a:ln>
          </p:spPr>
          <p:txBody>
            <a:bodyPr/>
            <a:lstStyle/>
            <a:p>
              <a:pPr>
                <a:buNone/>
              </a:pPr>
              <a:endParaRPr lang="en-US"/>
            </a:p>
          </p:txBody>
        </p:sp>
        <p:sp>
          <p:nvSpPr>
            <p:cNvPr id="58483" name="Freeform 121"/>
            <p:cNvSpPr>
              <a:spLocks/>
            </p:cNvSpPr>
            <p:nvPr/>
          </p:nvSpPr>
          <p:spPr bwMode="auto">
            <a:xfrm>
              <a:off x="6021388" y="3759200"/>
              <a:ext cx="11112" cy="434975"/>
            </a:xfrm>
            <a:custGeom>
              <a:avLst/>
              <a:gdLst>
                <a:gd name="T0" fmla="*/ 5556 w 30"/>
                <a:gd name="T1" fmla="*/ 423080 h 1097"/>
                <a:gd name="T2" fmla="*/ 11112 w 30"/>
                <a:gd name="T3" fmla="*/ 429027 h 1097"/>
                <a:gd name="T4" fmla="*/ 11112 w 30"/>
                <a:gd name="T5" fmla="*/ 0 h 1097"/>
                <a:gd name="T6" fmla="*/ 0 w 30"/>
                <a:gd name="T7" fmla="*/ 0 h 1097"/>
                <a:gd name="T8" fmla="*/ 0 w 30"/>
                <a:gd name="T9" fmla="*/ 429027 h 1097"/>
                <a:gd name="T10" fmla="*/ 5556 w 30"/>
                <a:gd name="T11" fmla="*/ 434975 h 1097"/>
                <a:gd name="T12" fmla="*/ 0 w 30"/>
                <a:gd name="T13" fmla="*/ 429027 h 1097"/>
                <a:gd name="T14" fmla="*/ 0 w 30"/>
                <a:gd name="T15" fmla="*/ 434975 h 1097"/>
                <a:gd name="T16" fmla="*/ 5556 w 30"/>
                <a:gd name="T17" fmla="*/ 434975 h 1097"/>
                <a:gd name="T18" fmla="*/ 5556 w 30"/>
                <a:gd name="T19" fmla="*/ 423080 h 10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1097"/>
                <a:gd name="T32" fmla="*/ 30 w 30"/>
                <a:gd name="T33" fmla="*/ 1097 h 10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1097">
                  <a:moveTo>
                    <a:pt x="15" y="1067"/>
                  </a:moveTo>
                  <a:lnTo>
                    <a:pt x="30" y="1082"/>
                  </a:lnTo>
                  <a:lnTo>
                    <a:pt x="30" y="0"/>
                  </a:lnTo>
                  <a:lnTo>
                    <a:pt x="0" y="0"/>
                  </a:lnTo>
                  <a:lnTo>
                    <a:pt x="0" y="1082"/>
                  </a:lnTo>
                  <a:lnTo>
                    <a:pt x="15" y="1097"/>
                  </a:lnTo>
                  <a:lnTo>
                    <a:pt x="0" y="1082"/>
                  </a:lnTo>
                  <a:lnTo>
                    <a:pt x="0" y="1097"/>
                  </a:lnTo>
                  <a:lnTo>
                    <a:pt x="15" y="1097"/>
                  </a:lnTo>
                  <a:lnTo>
                    <a:pt x="15" y="1067"/>
                  </a:lnTo>
                  <a:close/>
                </a:path>
              </a:pathLst>
            </a:custGeom>
            <a:solidFill>
              <a:srgbClr val="000000"/>
            </a:solidFill>
            <a:ln w="9525">
              <a:noFill/>
              <a:round/>
              <a:headEnd/>
              <a:tailEnd/>
            </a:ln>
          </p:spPr>
          <p:txBody>
            <a:bodyPr/>
            <a:lstStyle/>
            <a:p>
              <a:pPr>
                <a:buNone/>
              </a:pPr>
              <a:endParaRPr lang="en-US"/>
            </a:p>
          </p:txBody>
        </p:sp>
        <p:sp>
          <p:nvSpPr>
            <p:cNvPr id="58484" name="Freeform 122"/>
            <p:cNvSpPr>
              <a:spLocks/>
            </p:cNvSpPr>
            <p:nvPr/>
          </p:nvSpPr>
          <p:spPr bwMode="auto">
            <a:xfrm>
              <a:off x="6027738" y="4183063"/>
              <a:ext cx="214312" cy="11112"/>
            </a:xfrm>
            <a:custGeom>
              <a:avLst/>
              <a:gdLst>
                <a:gd name="T0" fmla="*/ 214312 w 541"/>
                <a:gd name="T1" fmla="*/ 5556 h 30"/>
                <a:gd name="T2" fmla="*/ 214312 w 541"/>
                <a:gd name="T3" fmla="*/ 0 h 30"/>
                <a:gd name="T4" fmla="*/ 0 w 541"/>
                <a:gd name="T5" fmla="*/ 0 h 30"/>
                <a:gd name="T6" fmla="*/ 0 w 541"/>
                <a:gd name="T7" fmla="*/ 11112 h 30"/>
                <a:gd name="T8" fmla="*/ 214312 w 541"/>
                <a:gd name="T9" fmla="*/ 11112 h 30"/>
                <a:gd name="T10" fmla="*/ 214312 w 541"/>
                <a:gd name="T11" fmla="*/ 5556 h 30"/>
                <a:gd name="T12" fmla="*/ 0 60000 65536"/>
                <a:gd name="T13" fmla="*/ 0 60000 65536"/>
                <a:gd name="T14" fmla="*/ 0 60000 65536"/>
                <a:gd name="T15" fmla="*/ 0 60000 65536"/>
                <a:gd name="T16" fmla="*/ 0 60000 65536"/>
                <a:gd name="T17" fmla="*/ 0 60000 65536"/>
                <a:gd name="T18" fmla="*/ 0 w 541"/>
                <a:gd name="T19" fmla="*/ 0 h 30"/>
                <a:gd name="T20" fmla="*/ 541 w 541"/>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541" h="30">
                  <a:moveTo>
                    <a:pt x="541" y="15"/>
                  </a:moveTo>
                  <a:lnTo>
                    <a:pt x="541" y="0"/>
                  </a:lnTo>
                  <a:lnTo>
                    <a:pt x="0" y="0"/>
                  </a:lnTo>
                  <a:lnTo>
                    <a:pt x="0" y="30"/>
                  </a:lnTo>
                  <a:lnTo>
                    <a:pt x="541" y="30"/>
                  </a:lnTo>
                  <a:lnTo>
                    <a:pt x="541" y="15"/>
                  </a:lnTo>
                  <a:close/>
                </a:path>
              </a:pathLst>
            </a:custGeom>
            <a:solidFill>
              <a:srgbClr val="000000"/>
            </a:solidFill>
            <a:ln w="9525">
              <a:noFill/>
              <a:round/>
              <a:headEnd/>
              <a:tailEnd/>
            </a:ln>
          </p:spPr>
          <p:txBody>
            <a:bodyPr/>
            <a:lstStyle/>
            <a:p>
              <a:pPr>
                <a:buNone/>
              </a:pPr>
              <a:endParaRPr lang="en-US"/>
            </a:p>
          </p:txBody>
        </p:sp>
        <p:sp>
          <p:nvSpPr>
            <p:cNvPr id="58498" name="Freeform 136"/>
            <p:cNvSpPr>
              <a:spLocks/>
            </p:cNvSpPr>
            <p:nvPr/>
          </p:nvSpPr>
          <p:spPr bwMode="auto">
            <a:xfrm>
              <a:off x="6456363" y="3967163"/>
              <a:ext cx="269875" cy="12700"/>
            </a:xfrm>
            <a:custGeom>
              <a:avLst/>
              <a:gdLst>
                <a:gd name="T0" fmla="*/ 0 w 677"/>
                <a:gd name="T1" fmla="*/ 6350 h 30"/>
                <a:gd name="T2" fmla="*/ 0 w 677"/>
                <a:gd name="T3" fmla="*/ 12700 h 30"/>
                <a:gd name="T4" fmla="*/ 269875 w 677"/>
                <a:gd name="T5" fmla="*/ 12700 h 30"/>
                <a:gd name="T6" fmla="*/ 269875 w 677"/>
                <a:gd name="T7" fmla="*/ 0 h 30"/>
                <a:gd name="T8" fmla="*/ 0 w 677"/>
                <a:gd name="T9" fmla="*/ 0 h 30"/>
                <a:gd name="T10" fmla="*/ 0 w 677"/>
                <a:gd name="T11" fmla="*/ 6350 h 30"/>
                <a:gd name="T12" fmla="*/ 0 60000 65536"/>
                <a:gd name="T13" fmla="*/ 0 60000 65536"/>
                <a:gd name="T14" fmla="*/ 0 60000 65536"/>
                <a:gd name="T15" fmla="*/ 0 60000 65536"/>
                <a:gd name="T16" fmla="*/ 0 60000 65536"/>
                <a:gd name="T17" fmla="*/ 0 60000 65536"/>
                <a:gd name="T18" fmla="*/ 0 w 677"/>
                <a:gd name="T19" fmla="*/ 0 h 30"/>
                <a:gd name="T20" fmla="*/ 677 w 677"/>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677" h="30">
                  <a:moveTo>
                    <a:pt x="0" y="15"/>
                  </a:moveTo>
                  <a:lnTo>
                    <a:pt x="0" y="30"/>
                  </a:lnTo>
                  <a:lnTo>
                    <a:pt x="677" y="30"/>
                  </a:lnTo>
                  <a:lnTo>
                    <a:pt x="677" y="0"/>
                  </a:lnTo>
                  <a:lnTo>
                    <a:pt x="0" y="0"/>
                  </a:lnTo>
                  <a:lnTo>
                    <a:pt x="0" y="15"/>
                  </a:lnTo>
                  <a:close/>
                </a:path>
              </a:pathLst>
            </a:custGeom>
            <a:solidFill>
              <a:srgbClr val="000000"/>
            </a:solidFill>
            <a:ln w="9525">
              <a:noFill/>
              <a:round/>
              <a:headEnd/>
              <a:tailEnd/>
            </a:ln>
          </p:spPr>
          <p:txBody>
            <a:bodyPr/>
            <a:lstStyle/>
            <a:p>
              <a:pPr>
                <a:buNone/>
              </a:pPr>
              <a:endParaRPr lang="en-US"/>
            </a:p>
          </p:txBody>
        </p:sp>
        <p:sp>
          <p:nvSpPr>
            <p:cNvPr id="58500" name="Line 139"/>
            <p:cNvSpPr>
              <a:spLocks noChangeShapeType="1"/>
            </p:cNvSpPr>
            <p:nvPr/>
          </p:nvSpPr>
          <p:spPr bwMode="auto">
            <a:xfrm>
              <a:off x="4191000" y="2667000"/>
              <a:ext cx="1828800" cy="0"/>
            </a:xfrm>
            <a:prstGeom prst="line">
              <a:avLst/>
            </a:prstGeom>
            <a:noFill/>
            <a:ln w="28575">
              <a:solidFill>
                <a:srgbClr val="800000"/>
              </a:solidFill>
              <a:round/>
              <a:headEnd/>
              <a:tailEnd/>
            </a:ln>
          </p:spPr>
          <p:txBody>
            <a:bodyPr/>
            <a:lstStyle/>
            <a:p>
              <a:pPr>
                <a:buNone/>
              </a:pPr>
              <a:endParaRPr lang="en-US"/>
            </a:p>
          </p:txBody>
        </p:sp>
        <p:sp>
          <p:nvSpPr>
            <p:cNvPr id="58501" name="Line 140"/>
            <p:cNvSpPr>
              <a:spLocks noChangeShapeType="1"/>
            </p:cNvSpPr>
            <p:nvPr/>
          </p:nvSpPr>
          <p:spPr bwMode="auto">
            <a:xfrm>
              <a:off x="4810125" y="2928934"/>
              <a:ext cx="1219200" cy="0"/>
            </a:xfrm>
            <a:prstGeom prst="line">
              <a:avLst/>
            </a:prstGeom>
            <a:noFill/>
            <a:ln w="28575">
              <a:solidFill>
                <a:srgbClr val="800000"/>
              </a:solidFill>
              <a:round/>
              <a:headEnd/>
              <a:tailEnd/>
            </a:ln>
          </p:spPr>
          <p:txBody>
            <a:bodyPr/>
            <a:lstStyle/>
            <a:p>
              <a:pPr>
                <a:buNone/>
              </a:pPr>
              <a:endParaRPr lang="en-US"/>
            </a:p>
          </p:txBody>
        </p:sp>
        <p:sp>
          <p:nvSpPr>
            <p:cNvPr id="58503" name="Line 142"/>
            <p:cNvSpPr>
              <a:spLocks noChangeShapeType="1"/>
            </p:cNvSpPr>
            <p:nvPr/>
          </p:nvSpPr>
          <p:spPr bwMode="auto">
            <a:xfrm>
              <a:off x="4819650" y="3857628"/>
              <a:ext cx="1219200" cy="0"/>
            </a:xfrm>
            <a:prstGeom prst="line">
              <a:avLst/>
            </a:prstGeom>
            <a:noFill/>
            <a:ln w="28575">
              <a:solidFill>
                <a:srgbClr val="800000"/>
              </a:solidFill>
              <a:round/>
              <a:headEnd/>
              <a:tailEnd/>
            </a:ln>
          </p:spPr>
          <p:txBody>
            <a:bodyPr/>
            <a:lstStyle/>
            <a:p>
              <a:pPr>
                <a:buNone/>
              </a:pPr>
              <a:endParaRPr lang="en-US"/>
            </a:p>
          </p:txBody>
        </p:sp>
        <p:sp>
          <p:nvSpPr>
            <p:cNvPr id="58504" name="Line 143"/>
            <p:cNvSpPr>
              <a:spLocks noChangeShapeType="1"/>
            </p:cNvSpPr>
            <p:nvPr/>
          </p:nvSpPr>
          <p:spPr bwMode="auto">
            <a:xfrm>
              <a:off x="5495925" y="4086225"/>
              <a:ext cx="533400" cy="0"/>
            </a:xfrm>
            <a:prstGeom prst="line">
              <a:avLst/>
            </a:prstGeom>
            <a:noFill/>
            <a:ln w="28575">
              <a:solidFill>
                <a:srgbClr val="800000"/>
              </a:solidFill>
              <a:round/>
              <a:headEnd/>
              <a:tailEnd/>
            </a:ln>
          </p:spPr>
          <p:txBody>
            <a:bodyPr/>
            <a:lstStyle/>
            <a:p>
              <a:pPr>
                <a:buNone/>
              </a:pPr>
              <a:endParaRPr lang="en-US"/>
            </a:p>
          </p:txBody>
        </p:sp>
        <p:grpSp>
          <p:nvGrpSpPr>
            <p:cNvPr id="149" name="Group 148"/>
            <p:cNvGrpSpPr/>
            <p:nvPr/>
          </p:nvGrpSpPr>
          <p:grpSpPr>
            <a:xfrm>
              <a:off x="6697697" y="3148014"/>
              <a:ext cx="731823" cy="495300"/>
              <a:chOff x="6643702" y="2840038"/>
              <a:chExt cx="731823" cy="495300"/>
            </a:xfrm>
          </p:grpSpPr>
          <p:sp>
            <p:nvSpPr>
              <p:cNvPr id="58495" name="Freeform 133"/>
              <p:cNvSpPr>
                <a:spLocks/>
              </p:cNvSpPr>
              <p:nvPr/>
            </p:nvSpPr>
            <p:spPr bwMode="auto">
              <a:xfrm>
                <a:off x="6643702" y="2928934"/>
                <a:ext cx="376237" cy="11112"/>
              </a:xfrm>
              <a:custGeom>
                <a:avLst/>
                <a:gdLst>
                  <a:gd name="T0" fmla="*/ 376237 w 948"/>
                  <a:gd name="T1" fmla="*/ 5556 h 30"/>
                  <a:gd name="T2" fmla="*/ 376237 w 948"/>
                  <a:gd name="T3" fmla="*/ 0 h 30"/>
                  <a:gd name="T4" fmla="*/ 0 w 948"/>
                  <a:gd name="T5" fmla="*/ 0 h 30"/>
                  <a:gd name="T6" fmla="*/ 0 w 948"/>
                  <a:gd name="T7" fmla="*/ 11112 h 30"/>
                  <a:gd name="T8" fmla="*/ 376237 w 948"/>
                  <a:gd name="T9" fmla="*/ 11112 h 30"/>
                  <a:gd name="T10" fmla="*/ 376237 w 948"/>
                  <a:gd name="T11" fmla="*/ 5556 h 30"/>
                  <a:gd name="T12" fmla="*/ 0 60000 65536"/>
                  <a:gd name="T13" fmla="*/ 0 60000 65536"/>
                  <a:gd name="T14" fmla="*/ 0 60000 65536"/>
                  <a:gd name="T15" fmla="*/ 0 60000 65536"/>
                  <a:gd name="T16" fmla="*/ 0 60000 65536"/>
                  <a:gd name="T17" fmla="*/ 0 60000 65536"/>
                  <a:gd name="T18" fmla="*/ 0 w 948"/>
                  <a:gd name="T19" fmla="*/ 0 h 30"/>
                  <a:gd name="T20" fmla="*/ 948 w 948"/>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948" h="30">
                    <a:moveTo>
                      <a:pt x="948" y="15"/>
                    </a:moveTo>
                    <a:lnTo>
                      <a:pt x="948" y="0"/>
                    </a:lnTo>
                    <a:lnTo>
                      <a:pt x="0" y="0"/>
                    </a:lnTo>
                    <a:lnTo>
                      <a:pt x="0" y="30"/>
                    </a:lnTo>
                    <a:lnTo>
                      <a:pt x="948" y="30"/>
                    </a:lnTo>
                    <a:lnTo>
                      <a:pt x="948" y="15"/>
                    </a:lnTo>
                    <a:close/>
                  </a:path>
                </a:pathLst>
              </a:custGeom>
              <a:solidFill>
                <a:srgbClr val="000000"/>
              </a:solidFill>
              <a:ln w="9525">
                <a:noFill/>
                <a:round/>
                <a:headEnd/>
                <a:tailEnd/>
              </a:ln>
            </p:spPr>
            <p:txBody>
              <a:bodyPr/>
              <a:lstStyle/>
              <a:p>
                <a:pPr>
                  <a:buNone/>
                </a:pPr>
                <a:endParaRPr lang="en-US"/>
              </a:p>
            </p:txBody>
          </p:sp>
          <p:grpSp>
            <p:nvGrpSpPr>
              <p:cNvPr id="147" name="Group 146"/>
              <p:cNvGrpSpPr/>
              <p:nvPr/>
            </p:nvGrpSpPr>
            <p:grpSpPr>
              <a:xfrm>
                <a:off x="6926263" y="2840038"/>
                <a:ext cx="449262" cy="495300"/>
                <a:chOff x="6926263" y="2840038"/>
                <a:chExt cx="449262" cy="495300"/>
              </a:xfrm>
            </p:grpSpPr>
            <p:sp>
              <p:nvSpPr>
                <p:cNvPr id="58485" name="Freeform 123"/>
                <p:cNvSpPr>
                  <a:spLocks/>
                </p:cNvSpPr>
                <p:nvPr/>
              </p:nvSpPr>
              <p:spPr bwMode="auto">
                <a:xfrm>
                  <a:off x="7153275" y="2840038"/>
                  <a:ext cx="222250" cy="250825"/>
                </a:xfrm>
                <a:custGeom>
                  <a:avLst/>
                  <a:gdLst>
                    <a:gd name="T0" fmla="*/ 2377 w 561"/>
                    <a:gd name="T1" fmla="*/ 12342 h 630"/>
                    <a:gd name="T2" fmla="*/ 0 w 561"/>
                    <a:gd name="T3" fmla="*/ 11944 h 630"/>
                    <a:gd name="T4" fmla="*/ 28524 w 561"/>
                    <a:gd name="T5" fmla="*/ 23092 h 630"/>
                    <a:gd name="T6" fmla="*/ 53086 w 561"/>
                    <a:gd name="T7" fmla="*/ 34638 h 630"/>
                    <a:gd name="T8" fmla="*/ 74479 w 561"/>
                    <a:gd name="T9" fmla="*/ 45786 h 630"/>
                    <a:gd name="T10" fmla="*/ 92703 w 561"/>
                    <a:gd name="T11" fmla="*/ 57730 h 630"/>
                    <a:gd name="T12" fmla="*/ 108550 w 561"/>
                    <a:gd name="T13" fmla="*/ 69674 h 630"/>
                    <a:gd name="T14" fmla="*/ 122416 w 561"/>
                    <a:gd name="T15" fmla="*/ 82016 h 630"/>
                    <a:gd name="T16" fmla="*/ 134301 w 561"/>
                    <a:gd name="T17" fmla="*/ 94358 h 630"/>
                    <a:gd name="T18" fmla="*/ 144997 w 561"/>
                    <a:gd name="T19" fmla="*/ 107895 h 630"/>
                    <a:gd name="T20" fmla="*/ 154109 w 561"/>
                    <a:gd name="T21" fmla="*/ 122227 h 630"/>
                    <a:gd name="T22" fmla="*/ 162825 w 561"/>
                    <a:gd name="T23" fmla="*/ 136958 h 630"/>
                    <a:gd name="T24" fmla="*/ 169956 w 561"/>
                    <a:gd name="T25" fmla="*/ 153680 h 630"/>
                    <a:gd name="T26" fmla="*/ 177879 w 561"/>
                    <a:gd name="T27" fmla="*/ 170402 h 630"/>
                    <a:gd name="T28" fmla="*/ 185406 w 561"/>
                    <a:gd name="T29" fmla="*/ 188318 h 630"/>
                    <a:gd name="T30" fmla="*/ 193330 w 561"/>
                    <a:gd name="T31" fmla="*/ 207826 h 630"/>
                    <a:gd name="T32" fmla="*/ 201649 w 561"/>
                    <a:gd name="T33" fmla="*/ 228529 h 630"/>
                    <a:gd name="T34" fmla="*/ 211157 w 561"/>
                    <a:gd name="T35" fmla="*/ 250825 h 630"/>
                    <a:gd name="T36" fmla="*/ 222250 w 561"/>
                    <a:gd name="T37" fmla="*/ 245649 h 630"/>
                    <a:gd name="T38" fmla="*/ 212742 w 561"/>
                    <a:gd name="T39" fmla="*/ 224150 h 630"/>
                    <a:gd name="T40" fmla="*/ 204422 w 561"/>
                    <a:gd name="T41" fmla="*/ 203447 h 630"/>
                    <a:gd name="T42" fmla="*/ 196499 w 561"/>
                    <a:gd name="T43" fmla="*/ 183938 h 630"/>
                    <a:gd name="T44" fmla="*/ 188972 w 561"/>
                    <a:gd name="T45" fmla="*/ 165226 h 630"/>
                    <a:gd name="T46" fmla="*/ 181049 w 561"/>
                    <a:gd name="T47" fmla="*/ 148504 h 630"/>
                    <a:gd name="T48" fmla="*/ 173125 w 561"/>
                    <a:gd name="T49" fmla="*/ 131783 h 630"/>
                    <a:gd name="T50" fmla="*/ 164410 w 561"/>
                    <a:gd name="T51" fmla="*/ 115857 h 630"/>
                    <a:gd name="T52" fmla="*/ 154505 w 561"/>
                    <a:gd name="T53" fmla="*/ 101126 h 630"/>
                    <a:gd name="T54" fmla="*/ 143809 w 561"/>
                    <a:gd name="T55" fmla="*/ 86793 h 630"/>
                    <a:gd name="T56" fmla="*/ 131131 w 561"/>
                    <a:gd name="T57" fmla="*/ 73257 h 630"/>
                    <a:gd name="T58" fmla="*/ 116473 w 561"/>
                    <a:gd name="T59" fmla="*/ 60118 h 630"/>
                    <a:gd name="T60" fmla="*/ 99834 w 561"/>
                    <a:gd name="T61" fmla="*/ 47378 h 630"/>
                    <a:gd name="T62" fmla="*/ 80422 w 561"/>
                    <a:gd name="T63" fmla="*/ 35434 h 630"/>
                    <a:gd name="T64" fmla="*/ 58237 w 561"/>
                    <a:gd name="T65" fmla="*/ 23490 h 630"/>
                    <a:gd name="T66" fmla="*/ 32882 w 561"/>
                    <a:gd name="T67" fmla="*/ 11944 h 630"/>
                    <a:gd name="T68" fmla="*/ 4358 w 561"/>
                    <a:gd name="T69" fmla="*/ 398 h 630"/>
                    <a:gd name="T70" fmla="*/ 2377 w 561"/>
                    <a:gd name="T71" fmla="*/ 0 h 630"/>
                    <a:gd name="T72" fmla="*/ 4358 w 561"/>
                    <a:gd name="T73" fmla="*/ 398 h 630"/>
                    <a:gd name="T74" fmla="*/ 3566 w 561"/>
                    <a:gd name="T75" fmla="*/ 0 h 630"/>
                    <a:gd name="T76" fmla="*/ 2377 w 561"/>
                    <a:gd name="T77" fmla="*/ 0 h 630"/>
                    <a:gd name="T78" fmla="*/ 2377 w 561"/>
                    <a:gd name="T79" fmla="*/ 12342 h 6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561"/>
                    <a:gd name="T121" fmla="*/ 0 h 630"/>
                    <a:gd name="T122" fmla="*/ 561 w 561"/>
                    <a:gd name="T123" fmla="*/ 630 h 6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561" h="630">
                      <a:moveTo>
                        <a:pt x="6" y="31"/>
                      </a:moveTo>
                      <a:lnTo>
                        <a:pt x="0" y="30"/>
                      </a:lnTo>
                      <a:lnTo>
                        <a:pt x="72" y="58"/>
                      </a:lnTo>
                      <a:lnTo>
                        <a:pt x="134" y="87"/>
                      </a:lnTo>
                      <a:lnTo>
                        <a:pt x="188" y="115"/>
                      </a:lnTo>
                      <a:lnTo>
                        <a:pt x="234" y="145"/>
                      </a:lnTo>
                      <a:lnTo>
                        <a:pt x="274" y="175"/>
                      </a:lnTo>
                      <a:lnTo>
                        <a:pt x="309" y="206"/>
                      </a:lnTo>
                      <a:lnTo>
                        <a:pt x="339" y="237"/>
                      </a:lnTo>
                      <a:lnTo>
                        <a:pt x="366" y="271"/>
                      </a:lnTo>
                      <a:lnTo>
                        <a:pt x="389" y="307"/>
                      </a:lnTo>
                      <a:lnTo>
                        <a:pt x="411" y="344"/>
                      </a:lnTo>
                      <a:lnTo>
                        <a:pt x="429" y="386"/>
                      </a:lnTo>
                      <a:lnTo>
                        <a:pt x="449" y="428"/>
                      </a:lnTo>
                      <a:lnTo>
                        <a:pt x="468" y="473"/>
                      </a:lnTo>
                      <a:lnTo>
                        <a:pt x="488" y="522"/>
                      </a:lnTo>
                      <a:lnTo>
                        <a:pt x="509" y="574"/>
                      </a:lnTo>
                      <a:lnTo>
                        <a:pt x="533" y="630"/>
                      </a:lnTo>
                      <a:lnTo>
                        <a:pt x="561" y="617"/>
                      </a:lnTo>
                      <a:lnTo>
                        <a:pt x="537" y="563"/>
                      </a:lnTo>
                      <a:lnTo>
                        <a:pt x="516" y="511"/>
                      </a:lnTo>
                      <a:lnTo>
                        <a:pt x="496" y="462"/>
                      </a:lnTo>
                      <a:lnTo>
                        <a:pt x="477" y="415"/>
                      </a:lnTo>
                      <a:lnTo>
                        <a:pt x="457" y="373"/>
                      </a:lnTo>
                      <a:lnTo>
                        <a:pt x="437" y="331"/>
                      </a:lnTo>
                      <a:lnTo>
                        <a:pt x="415" y="291"/>
                      </a:lnTo>
                      <a:lnTo>
                        <a:pt x="390" y="254"/>
                      </a:lnTo>
                      <a:lnTo>
                        <a:pt x="363" y="218"/>
                      </a:lnTo>
                      <a:lnTo>
                        <a:pt x="331" y="184"/>
                      </a:lnTo>
                      <a:lnTo>
                        <a:pt x="294" y="151"/>
                      </a:lnTo>
                      <a:lnTo>
                        <a:pt x="252" y="119"/>
                      </a:lnTo>
                      <a:lnTo>
                        <a:pt x="203" y="89"/>
                      </a:lnTo>
                      <a:lnTo>
                        <a:pt x="147" y="59"/>
                      </a:lnTo>
                      <a:lnTo>
                        <a:pt x="83" y="30"/>
                      </a:lnTo>
                      <a:lnTo>
                        <a:pt x="11" y="1"/>
                      </a:lnTo>
                      <a:lnTo>
                        <a:pt x="6" y="0"/>
                      </a:lnTo>
                      <a:lnTo>
                        <a:pt x="11" y="1"/>
                      </a:lnTo>
                      <a:lnTo>
                        <a:pt x="9" y="0"/>
                      </a:lnTo>
                      <a:lnTo>
                        <a:pt x="6" y="0"/>
                      </a:lnTo>
                      <a:lnTo>
                        <a:pt x="6" y="31"/>
                      </a:lnTo>
                      <a:close/>
                    </a:path>
                  </a:pathLst>
                </a:custGeom>
                <a:solidFill>
                  <a:srgbClr val="000000"/>
                </a:solidFill>
                <a:ln w="9525">
                  <a:noFill/>
                  <a:round/>
                  <a:headEnd/>
                  <a:tailEnd/>
                </a:ln>
              </p:spPr>
              <p:txBody>
                <a:bodyPr/>
                <a:lstStyle/>
                <a:p>
                  <a:pPr>
                    <a:buNone/>
                  </a:pPr>
                  <a:endParaRPr lang="en-US"/>
                </a:p>
              </p:txBody>
            </p:sp>
            <p:sp>
              <p:nvSpPr>
                <p:cNvPr id="58486" name="Freeform 124"/>
                <p:cNvSpPr>
                  <a:spLocks/>
                </p:cNvSpPr>
                <p:nvPr/>
              </p:nvSpPr>
              <p:spPr bwMode="auto">
                <a:xfrm>
                  <a:off x="6926263" y="2840038"/>
                  <a:ext cx="228600" cy="12700"/>
                </a:xfrm>
                <a:custGeom>
                  <a:avLst/>
                  <a:gdLst>
                    <a:gd name="T0" fmla="*/ 17493 w 575"/>
                    <a:gd name="T1" fmla="*/ 2458 h 31"/>
                    <a:gd name="T2" fmla="*/ 13517 w 575"/>
                    <a:gd name="T3" fmla="*/ 12700 h 31"/>
                    <a:gd name="T4" fmla="*/ 228600 w 575"/>
                    <a:gd name="T5" fmla="*/ 12700 h 31"/>
                    <a:gd name="T6" fmla="*/ 228600 w 575"/>
                    <a:gd name="T7" fmla="*/ 0 h 31"/>
                    <a:gd name="T8" fmla="*/ 13517 w 575"/>
                    <a:gd name="T9" fmla="*/ 0 h 31"/>
                    <a:gd name="T10" fmla="*/ 9144 w 575"/>
                    <a:gd name="T11" fmla="*/ 10242 h 31"/>
                    <a:gd name="T12" fmla="*/ 13517 w 575"/>
                    <a:gd name="T13" fmla="*/ 0 h 31"/>
                    <a:gd name="T14" fmla="*/ 0 w 575"/>
                    <a:gd name="T15" fmla="*/ 0 h 31"/>
                    <a:gd name="T16" fmla="*/ 9144 w 575"/>
                    <a:gd name="T17" fmla="*/ 10242 h 31"/>
                    <a:gd name="T18" fmla="*/ 17493 w 575"/>
                    <a:gd name="T19" fmla="*/ 2458 h 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5"/>
                    <a:gd name="T31" fmla="*/ 0 h 31"/>
                    <a:gd name="T32" fmla="*/ 575 w 575"/>
                    <a:gd name="T33" fmla="*/ 31 h 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5" h="31">
                      <a:moveTo>
                        <a:pt x="44" y="6"/>
                      </a:moveTo>
                      <a:lnTo>
                        <a:pt x="34" y="31"/>
                      </a:lnTo>
                      <a:lnTo>
                        <a:pt x="575" y="31"/>
                      </a:lnTo>
                      <a:lnTo>
                        <a:pt x="575" y="0"/>
                      </a:lnTo>
                      <a:lnTo>
                        <a:pt x="34" y="0"/>
                      </a:lnTo>
                      <a:lnTo>
                        <a:pt x="23" y="25"/>
                      </a:lnTo>
                      <a:lnTo>
                        <a:pt x="34" y="0"/>
                      </a:lnTo>
                      <a:lnTo>
                        <a:pt x="0" y="0"/>
                      </a:lnTo>
                      <a:lnTo>
                        <a:pt x="23" y="25"/>
                      </a:lnTo>
                      <a:lnTo>
                        <a:pt x="44" y="6"/>
                      </a:lnTo>
                      <a:close/>
                    </a:path>
                  </a:pathLst>
                </a:custGeom>
                <a:solidFill>
                  <a:srgbClr val="000000"/>
                </a:solidFill>
                <a:ln w="9525">
                  <a:noFill/>
                  <a:round/>
                  <a:headEnd/>
                  <a:tailEnd/>
                </a:ln>
              </p:spPr>
              <p:txBody>
                <a:bodyPr/>
                <a:lstStyle/>
                <a:p>
                  <a:pPr>
                    <a:buNone/>
                  </a:pPr>
                  <a:endParaRPr lang="en-US"/>
                </a:p>
              </p:txBody>
            </p:sp>
            <p:sp>
              <p:nvSpPr>
                <p:cNvPr id="58487" name="Freeform 125"/>
                <p:cNvSpPr>
                  <a:spLocks/>
                </p:cNvSpPr>
                <p:nvPr/>
              </p:nvSpPr>
              <p:spPr bwMode="auto">
                <a:xfrm>
                  <a:off x="6935788" y="2843213"/>
                  <a:ext cx="117475" cy="244475"/>
                </a:xfrm>
                <a:custGeom>
                  <a:avLst/>
                  <a:gdLst>
                    <a:gd name="T0" fmla="*/ 117475 w 296"/>
                    <a:gd name="T1" fmla="*/ 244475 h 618"/>
                    <a:gd name="T2" fmla="*/ 117475 w 296"/>
                    <a:gd name="T3" fmla="*/ 244475 h 618"/>
                    <a:gd name="T4" fmla="*/ 117078 w 296"/>
                    <a:gd name="T5" fmla="*/ 229047 h 618"/>
                    <a:gd name="T6" fmla="*/ 115094 w 296"/>
                    <a:gd name="T7" fmla="*/ 213619 h 618"/>
                    <a:gd name="T8" fmla="*/ 112316 w 296"/>
                    <a:gd name="T9" fmla="*/ 197400 h 618"/>
                    <a:gd name="T10" fmla="*/ 108347 w 296"/>
                    <a:gd name="T11" fmla="*/ 180785 h 618"/>
                    <a:gd name="T12" fmla="*/ 103188 w 296"/>
                    <a:gd name="T13" fmla="*/ 164566 h 618"/>
                    <a:gd name="T14" fmla="*/ 97234 w 296"/>
                    <a:gd name="T15" fmla="*/ 147951 h 618"/>
                    <a:gd name="T16" fmla="*/ 90884 w 296"/>
                    <a:gd name="T17" fmla="*/ 131732 h 618"/>
                    <a:gd name="T18" fmla="*/ 83741 w 296"/>
                    <a:gd name="T19" fmla="*/ 115117 h 618"/>
                    <a:gd name="T20" fmla="*/ 75406 w 296"/>
                    <a:gd name="T21" fmla="*/ 99293 h 618"/>
                    <a:gd name="T22" fmla="*/ 67072 w 296"/>
                    <a:gd name="T23" fmla="*/ 83074 h 618"/>
                    <a:gd name="T24" fmla="*/ 57944 w 296"/>
                    <a:gd name="T25" fmla="*/ 67646 h 618"/>
                    <a:gd name="T26" fmla="*/ 48816 w 296"/>
                    <a:gd name="T27" fmla="*/ 52614 h 618"/>
                    <a:gd name="T28" fmla="*/ 38497 w 296"/>
                    <a:gd name="T29" fmla="*/ 38372 h 618"/>
                    <a:gd name="T30" fmla="*/ 28972 w 296"/>
                    <a:gd name="T31" fmla="*/ 24922 h 618"/>
                    <a:gd name="T32" fmla="*/ 18653 w 296"/>
                    <a:gd name="T33" fmla="*/ 11868 h 618"/>
                    <a:gd name="T34" fmla="*/ 8334 w 296"/>
                    <a:gd name="T35" fmla="*/ 0 h 618"/>
                    <a:gd name="T36" fmla="*/ 0 w 296"/>
                    <a:gd name="T37" fmla="*/ 7516 h 618"/>
                    <a:gd name="T38" fmla="*/ 9525 w 296"/>
                    <a:gd name="T39" fmla="*/ 19780 h 618"/>
                    <a:gd name="T40" fmla="*/ 19447 w 296"/>
                    <a:gd name="T41" fmla="*/ 31647 h 618"/>
                    <a:gd name="T42" fmla="*/ 28972 w 296"/>
                    <a:gd name="T43" fmla="*/ 45097 h 618"/>
                    <a:gd name="T44" fmla="*/ 38497 w 296"/>
                    <a:gd name="T45" fmla="*/ 59339 h 618"/>
                    <a:gd name="T46" fmla="*/ 47625 w 296"/>
                    <a:gd name="T47" fmla="*/ 73580 h 618"/>
                    <a:gd name="T48" fmla="*/ 56753 w 296"/>
                    <a:gd name="T49" fmla="*/ 89008 h 618"/>
                    <a:gd name="T50" fmla="*/ 65087 w 296"/>
                    <a:gd name="T51" fmla="*/ 104436 h 618"/>
                    <a:gd name="T52" fmla="*/ 72628 w 296"/>
                    <a:gd name="T53" fmla="*/ 120260 h 618"/>
                    <a:gd name="T54" fmla="*/ 79772 w 296"/>
                    <a:gd name="T55" fmla="*/ 136083 h 618"/>
                    <a:gd name="T56" fmla="*/ 86122 w 296"/>
                    <a:gd name="T57" fmla="*/ 152302 h 618"/>
                    <a:gd name="T58" fmla="*/ 91678 w 296"/>
                    <a:gd name="T59" fmla="*/ 168126 h 618"/>
                    <a:gd name="T60" fmla="*/ 96837 w 296"/>
                    <a:gd name="T61" fmla="*/ 184345 h 618"/>
                    <a:gd name="T62" fmla="*/ 100409 w 296"/>
                    <a:gd name="T63" fmla="*/ 199773 h 618"/>
                    <a:gd name="T64" fmla="*/ 103188 w 296"/>
                    <a:gd name="T65" fmla="*/ 215201 h 618"/>
                    <a:gd name="T66" fmla="*/ 105172 w 296"/>
                    <a:gd name="T67" fmla="*/ 229838 h 618"/>
                    <a:gd name="T68" fmla="*/ 105569 w 296"/>
                    <a:gd name="T69" fmla="*/ 244475 h 618"/>
                    <a:gd name="T70" fmla="*/ 105569 w 296"/>
                    <a:gd name="T71" fmla="*/ 244475 h 618"/>
                    <a:gd name="T72" fmla="*/ 117475 w 296"/>
                    <a:gd name="T73" fmla="*/ 244475 h 618"/>
                    <a:gd name="T74" fmla="*/ 117475 w 296"/>
                    <a:gd name="T75" fmla="*/ 244475 h 618"/>
                    <a:gd name="T76" fmla="*/ 117475 w 296"/>
                    <a:gd name="T77" fmla="*/ 244475 h 61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96"/>
                    <a:gd name="T118" fmla="*/ 0 h 618"/>
                    <a:gd name="T119" fmla="*/ 296 w 296"/>
                    <a:gd name="T120" fmla="*/ 618 h 61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96" h="618">
                      <a:moveTo>
                        <a:pt x="296" y="618"/>
                      </a:moveTo>
                      <a:lnTo>
                        <a:pt x="296" y="618"/>
                      </a:lnTo>
                      <a:lnTo>
                        <a:pt x="295" y="579"/>
                      </a:lnTo>
                      <a:lnTo>
                        <a:pt x="290" y="540"/>
                      </a:lnTo>
                      <a:lnTo>
                        <a:pt x="283" y="499"/>
                      </a:lnTo>
                      <a:lnTo>
                        <a:pt x="273" y="457"/>
                      </a:lnTo>
                      <a:lnTo>
                        <a:pt x="260" y="416"/>
                      </a:lnTo>
                      <a:lnTo>
                        <a:pt x="245" y="374"/>
                      </a:lnTo>
                      <a:lnTo>
                        <a:pt x="229" y="333"/>
                      </a:lnTo>
                      <a:lnTo>
                        <a:pt x="211" y="291"/>
                      </a:lnTo>
                      <a:lnTo>
                        <a:pt x="190" y="251"/>
                      </a:lnTo>
                      <a:lnTo>
                        <a:pt x="169" y="210"/>
                      </a:lnTo>
                      <a:lnTo>
                        <a:pt x="146" y="171"/>
                      </a:lnTo>
                      <a:lnTo>
                        <a:pt x="123" y="133"/>
                      </a:lnTo>
                      <a:lnTo>
                        <a:pt x="97" y="97"/>
                      </a:lnTo>
                      <a:lnTo>
                        <a:pt x="73" y="63"/>
                      </a:lnTo>
                      <a:lnTo>
                        <a:pt x="47" y="30"/>
                      </a:lnTo>
                      <a:lnTo>
                        <a:pt x="21" y="0"/>
                      </a:lnTo>
                      <a:lnTo>
                        <a:pt x="0" y="19"/>
                      </a:lnTo>
                      <a:lnTo>
                        <a:pt x="24" y="50"/>
                      </a:lnTo>
                      <a:lnTo>
                        <a:pt x="49" y="80"/>
                      </a:lnTo>
                      <a:lnTo>
                        <a:pt x="73" y="114"/>
                      </a:lnTo>
                      <a:lnTo>
                        <a:pt x="97" y="150"/>
                      </a:lnTo>
                      <a:lnTo>
                        <a:pt x="120" y="186"/>
                      </a:lnTo>
                      <a:lnTo>
                        <a:pt x="143" y="225"/>
                      </a:lnTo>
                      <a:lnTo>
                        <a:pt x="164" y="264"/>
                      </a:lnTo>
                      <a:lnTo>
                        <a:pt x="183" y="304"/>
                      </a:lnTo>
                      <a:lnTo>
                        <a:pt x="201" y="344"/>
                      </a:lnTo>
                      <a:lnTo>
                        <a:pt x="217" y="385"/>
                      </a:lnTo>
                      <a:lnTo>
                        <a:pt x="231" y="425"/>
                      </a:lnTo>
                      <a:lnTo>
                        <a:pt x="244" y="466"/>
                      </a:lnTo>
                      <a:lnTo>
                        <a:pt x="253" y="505"/>
                      </a:lnTo>
                      <a:lnTo>
                        <a:pt x="260" y="544"/>
                      </a:lnTo>
                      <a:lnTo>
                        <a:pt x="265" y="581"/>
                      </a:lnTo>
                      <a:lnTo>
                        <a:pt x="266" y="618"/>
                      </a:lnTo>
                      <a:lnTo>
                        <a:pt x="296" y="618"/>
                      </a:lnTo>
                      <a:close/>
                    </a:path>
                  </a:pathLst>
                </a:custGeom>
                <a:solidFill>
                  <a:srgbClr val="000000"/>
                </a:solidFill>
                <a:ln w="9525">
                  <a:noFill/>
                  <a:round/>
                  <a:headEnd/>
                  <a:tailEnd/>
                </a:ln>
              </p:spPr>
              <p:txBody>
                <a:bodyPr/>
                <a:lstStyle/>
                <a:p>
                  <a:pPr>
                    <a:buNone/>
                  </a:pPr>
                  <a:endParaRPr lang="en-US"/>
                </a:p>
              </p:txBody>
            </p:sp>
            <p:sp>
              <p:nvSpPr>
                <p:cNvPr id="58488" name="Freeform 126"/>
                <p:cNvSpPr>
                  <a:spLocks/>
                </p:cNvSpPr>
                <p:nvPr/>
              </p:nvSpPr>
              <p:spPr bwMode="auto">
                <a:xfrm>
                  <a:off x="6926263" y="3087688"/>
                  <a:ext cx="127000" cy="247650"/>
                </a:xfrm>
                <a:custGeom>
                  <a:avLst/>
                  <a:gdLst>
                    <a:gd name="T0" fmla="*/ 13536 w 319"/>
                    <a:gd name="T1" fmla="*/ 235744 h 624"/>
                    <a:gd name="T2" fmla="*/ 17517 w 319"/>
                    <a:gd name="T3" fmla="*/ 245666 h 624"/>
                    <a:gd name="T4" fmla="*/ 27868 w 319"/>
                    <a:gd name="T5" fmla="*/ 233363 h 624"/>
                    <a:gd name="T6" fmla="*/ 37821 w 319"/>
                    <a:gd name="T7" fmla="*/ 220266 h 624"/>
                    <a:gd name="T8" fmla="*/ 48172 w 319"/>
                    <a:gd name="T9" fmla="*/ 205978 h 624"/>
                    <a:gd name="T10" fmla="*/ 57727 w 319"/>
                    <a:gd name="T11" fmla="*/ 190897 h 624"/>
                    <a:gd name="T12" fmla="*/ 67282 w 319"/>
                    <a:gd name="T13" fmla="*/ 175419 h 624"/>
                    <a:gd name="T14" fmla="*/ 76041 w 319"/>
                    <a:gd name="T15" fmla="*/ 159147 h 624"/>
                    <a:gd name="T16" fmla="*/ 84401 w 319"/>
                    <a:gd name="T17" fmla="*/ 142875 h 624"/>
                    <a:gd name="T18" fmla="*/ 92364 w 319"/>
                    <a:gd name="T19" fmla="*/ 126603 h 624"/>
                    <a:gd name="T20" fmla="*/ 99530 w 319"/>
                    <a:gd name="T21" fmla="*/ 109538 h 624"/>
                    <a:gd name="T22" fmla="*/ 105900 w 319"/>
                    <a:gd name="T23" fmla="*/ 92472 h 624"/>
                    <a:gd name="T24" fmla="*/ 111473 w 319"/>
                    <a:gd name="T25" fmla="*/ 75803 h 624"/>
                    <a:gd name="T26" fmla="*/ 116649 w 319"/>
                    <a:gd name="T27" fmla="*/ 59928 h 624"/>
                    <a:gd name="T28" fmla="*/ 121028 w 319"/>
                    <a:gd name="T29" fmla="*/ 43656 h 624"/>
                    <a:gd name="T30" fmla="*/ 124213 w 319"/>
                    <a:gd name="T31" fmla="*/ 28178 h 624"/>
                    <a:gd name="T32" fmla="*/ 126204 w 319"/>
                    <a:gd name="T33" fmla="*/ 13494 h 624"/>
                    <a:gd name="T34" fmla="*/ 127000 w 319"/>
                    <a:gd name="T35" fmla="*/ 0 h 624"/>
                    <a:gd name="T36" fmla="*/ 115056 w 319"/>
                    <a:gd name="T37" fmla="*/ 0 h 624"/>
                    <a:gd name="T38" fmla="*/ 114260 w 319"/>
                    <a:gd name="T39" fmla="*/ 12700 h 624"/>
                    <a:gd name="T40" fmla="*/ 111871 w 319"/>
                    <a:gd name="T41" fmla="*/ 26591 h 624"/>
                    <a:gd name="T42" fmla="*/ 109085 w 319"/>
                    <a:gd name="T43" fmla="*/ 41275 h 624"/>
                    <a:gd name="T44" fmla="*/ 105502 w 319"/>
                    <a:gd name="T45" fmla="*/ 56356 h 624"/>
                    <a:gd name="T46" fmla="*/ 100326 w 319"/>
                    <a:gd name="T47" fmla="*/ 72628 h 624"/>
                    <a:gd name="T48" fmla="*/ 94752 w 319"/>
                    <a:gd name="T49" fmla="*/ 88503 h 624"/>
                    <a:gd name="T50" fmla="*/ 88382 w 319"/>
                    <a:gd name="T51" fmla="*/ 105172 h 624"/>
                    <a:gd name="T52" fmla="*/ 81216 w 319"/>
                    <a:gd name="T53" fmla="*/ 121444 h 624"/>
                    <a:gd name="T54" fmla="*/ 73254 w 319"/>
                    <a:gd name="T55" fmla="*/ 137716 h 624"/>
                    <a:gd name="T56" fmla="*/ 65690 w 319"/>
                    <a:gd name="T57" fmla="*/ 153987 h 624"/>
                    <a:gd name="T58" fmla="*/ 56931 w 319"/>
                    <a:gd name="T59" fmla="*/ 169466 h 624"/>
                    <a:gd name="T60" fmla="*/ 47376 w 319"/>
                    <a:gd name="T61" fmla="*/ 184944 h 624"/>
                    <a:gd name="T62" fmla="*/ 37821 w 319"/>
                    <a:gd name="T63" fmla="*/ 199231 h 624"/>
                    <a:gd name="T64" fmla="*/ 28266 w 319"/>
                    <a:gd name="T65" fmla="*/ 213122 h 624"/>
                    <a:gd name="T66" fmla="*/ 18712 w 319"/>
                    <a:gd name="T67" fmla="*/ 225822 h 624"/>
                    <a:gd name="T68" fmla="*/ 9157 w 319"/>
                    <a:gd name="T69" fmla="*/ 237728 h 624"/>
                    <a:gd name="T70" fmla="*/ 13536 w 319"/>
                    <a:gd name="T71" fmla="*/ 247650 h 624"/>
                    <a:gd name="T72" fmla="*/ 9157 w 319"/>
                    <a:gd name="T73" fmla="*/ 237728 h 624"/>
                    <a:gd name="T74" fmla="*/ 0 w 319"/>
                    <a:gd name="T75" fmla="*/ 247650 h 624"/>
                    <a:gd name="T76" fmla="*/ 13536 w 319"/>
                    <a:gd name="T77" fmla="*/ 247650 h 624"/>
                    <a:gd name="T78" fmla="*/ 13536 w 319"/>
                    <a:gd name="T79" fmla="*/ 235744 h 62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19"/>
                    <a:gd name="T121" fmla="*/ 0 h 624"/>
                    <a:gd name="T122" fmla="*/ 319 w 319"/>
                    <a:gd name="T123" fmla="*/ 624 h 62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19" h="624">
                      <a:moveTo>
                        <a:pt x="34" y="594"/>
                      </a:moveTo>
                      <a:lnTo>
                        <a:pt x="44" y="619"/>
                      </a:lnTo>
                      <a:lnTo>
                        <a:pt x="70" y="588"/>
                      </a:lnTo>
                      <a:lnTo>
                        <a:pt x="95" y="555"/>
                      </a:lnTo>
                      <a:lnTo>
                        <a:pt x="121" y="519"/>
                      </a:lnTo>
                      <a:lnTo>
                        <a:pt x="145" y="481"/>
                      </a:lnTo>
                      <a:lnTo>
                        <a:pt x="169" y="442"/>
                      </a:lnTo>
                      <a:lnTo>
                        <a:pt x="191" y="401"/>
                      </a:lnTo>
                      <a:lnTo>
                        <a:pt x="212" y="360"/>
                      </a:lnTo>
                      <a:lnTo>
                        <a:pt x="232" y="319"/>
                      </a:lnTo>
                      <a:lnTo>
                        <a:pt x="250" y="276"/>
                      </a:lnTo>
                      <a:lnTo>
                        <a:pt x="266" y="233"/>
                      </a:lnTo>
                      <a:lnTo>
                        <a:pt x="280" y="191"/>
                      </a:lnTo>
                      <a:lnTo>
                        <a:pt x="293" y="151"/>
                      </a:lnTo>
                      <a:lnTo>
                        <a:pt x="304" y="110"/>
                      </a:lnTo>
                      <a:lnTo>
                        <a:pt x="312" y="71"/>
                      </a:lnTo>
                      <a:lnTo>
                        <a:pt x="317" y="34"/>
                      </a:lnTo>
                      <a:lnTo>
                        <a:pt x="319" y="0"/>
                      </a:lnTo>
                      <a:lnTo>
                        <a:pt x="289" y="0"/>
                      </a:lnTo>
                      <a:lnTo>
                        <a:pt x="287" y="32"/>
                      </a:lnTo>
                      <a:lnTo>
                        <a:pt x="281" y="67"/>
                      </a:lnTo>
                      <a:lnTo>
                        <a:pt x="274" y="104"/>
                      </a:lnTo>
                      <a:lnTo>
                        <a:pt x="265" y="142"/>
                      </a:lnTo>
                      <a:lnTo>
                        <a:pt x="252" y="183"/>
                      </a:lnTo>
                      <a:lnTo>
                        <a:pt x="238" y="223"/>
                      </a:lnTo>
                      <a:lnTo>
                        <a:pt x="222" y="265"/>
                      </a:lnTo>
                      <a:lnTo>
                        <a:pt x="204" y="306"/>
                      </a:lnTo>
                      <a:lnTo>
                        <a:pt x="184" y="347"/>
                      </a:lnTo>
                      <a:lnTo>
                        <a:pt x="165" y="388"/>
                      </a:lnTo>
                      <a:lnTo>
                        <a:pt x="143" y="427"/>
                      </a:lnTo>
                      <a:lnTo>
                        <a:pt x="119" y="466"/>
                      </a:lnTo>
                      <a:lnTo>
                        <a:pt x="95" y="502"/>
                      </a:lnTo>
                      <a:lnTo>
                        <a:pt x="71" y="537"/>
                      </a:lnTo>
                      <a:lnTo>
                        <a:pt x="47" y="569"/>
                      </a:lnTo>
                      <a:lnTo>
                        <a:pt x="23" y="599"/>
                      </a:lnTo>
                      <a:lnTo>
                        <a:pt x="34" y="624"/>
                      </a:lnTo>
                      <a:lnTo>
                        <a:pt x="23" y="599"/>
                      </a:lnTo>
                      <a:lnTo>
                        <a:pt x="0" y="624"/>
                      </a:lnTo>
                      <a:lnTo>
                        <a:pt x="34" y="624"/>
                      </a:lnTo>
                      <a:lnTo>
                        <a:pt x="34" y="594"/>
                      </a:lnTo>
                      <a:close/>
                    </a:path>
                  </a:pathLst>
                </a:custGeom>
                <a:solidFill>
                  <a:srgbClr val="000000"/>
                </a:solidFill>
                <a:ln w="9525">
                  <a:noFill/>
                  <a:round/>
                  <a:headEnd/>
                  <a:tailEnd/>
                </a:ln>
              </p:spPr>
              <p:txBody>
                <a:bodyPr/>
                <a:lstStyle/>
                <a:p>
                  <a:pPr>
                    <a:buNone/>
                  </a:pPr>
                  <a:endParaRPr lang="en-US"/>
                </a:p>
              </p:txBody>
            </p:sp>
            <p:sp>
              <p:nvSpPr>
                <p:cNvPr id="58489" name="Freeform 127"/>
                <p:cNvSpPr>
                  <a:spLocks/>
                </p:cNvSpPr>
                <p:nvPr/>
              </p:nvSpPr>
              <p:spPr bwMode="auto">
                <a:xfrm>
                  <a:off x="6940550" y="3324225"/>
                  <a:ext cx="217488" cy="11113"/>
                </a:xfrm>
                <a:custGeom>
                  <a:avLst/>
                  <a:gdLst>
                    <a:gd name="T0" fmla="*/ 211535 w 548"/>
                    <a:gd name="T1" fmla="*/ 741 h 30"/>
                    <a:gd name="T2" fmla="*/ 214710 w 548"/>
                    <a:gd name="T3" fmla="*/ 0 h 30"/>
                    <a:gd name="T4" fmla="*/ 201216 w 548"/>
                    <a:gd name="T5" fmla="*/ 0 h 30"/>
                    <a:gd name="T6" fmla="*/ 187722 w 548"/>
                    <a:gd name="T7" fmla="*/ 0 h 30"/>
                    <a:gd name="T8" fmla="*/ 174228 w 548"/>
                    <a:gd name="T9" fmla="*/ 0 h 30"/>
                    <a:gd name="T10" fmla="*/ 161132 w 548"/>
                    <a:gd name="T11" fmla="*/ 0 h 30"/>
                    <a:gd name="T12" fmla="*/ 147241 w 548"/>
                    <a:gd name="T13" fmla="*/ 0 h 30"/>
                    <a:gd name="T14" fmla="*/ 133747 w 548"/>
                    <a:gd name="T15" fmla="*/ 0 h 30"/>
                    <a:gd name="T16" fmla="*/ 120650 w 548"/>
                    <a:gd name="T17" fmla="*/ 0 h 30"/>
                    <a:gd name="T18" fmla="*/ 107156 w 548"/>
                    <a:gd name="T19" fmla="*/ 0 h 30"/>
                    <a:gd name="T20" fmla="*/ 93663 w 548"/>
                    <a:gd name="T21" fmla="*/ 0 h 30"/>
                    <a:gd name="T22" fmla="*/ 80169 w 548"/>
                    <a:gd name="T23" fmla="*/ 0 h 30"/>
                    <a:gd name="T24" fmla="*/ 66675 w 548"/>
                    <a:gd name="T25" fmla="*/ 0 h 30"/>
                    <a:gd name="T26" fmla="*/ 53578 w 548"/>
                    <a:gd name="T27" fmla="*/ 0 h 30"/>
                    <a:gd name="T28" fmla="*/ 39688 w 548"/>
                    <a:gd name="T29" fmla="*/ 0 h 30"/>
                    <a:gd name="T30" fmla="*/ 26591 w 548"/>
                    <a:gd name="T31" fmla="*/ 0 h 30"/>
                    <a:gd name="T32" fmla="*/ 13097 w 548"/>
                    <a:gd name="T33" fmla="*/ 0 h 30"/>
                    <a:gd name="T34" fmla="*/ 0 w 548"/>
                    <a:gd name="T35" fmla="*/ 0 h 30"/>
                    <a:gd name="T36" fmla="*/ 0 w 548"/>
                    <a:gd name="T37" fmla="*/ 11113 h 30"/>
                    <a:gd name="T38" fmla="*/ 13097 w 548"/>
                    <a:gd name="T39" fmla="*/ 11113 h 30"/>
                    <a:gd name="T40" fmla="*/ 26591 w 548"/>
                    <a:gd name="T41" fmla="*/ 11113 h 30"/>
                    <a:gd name="T42" fmla="*/ 39688 w 548"/>
                    <a:gd name="T43" fmla="*/ 11113 h 30"/>
                    <a:gd name="T44" fmla="*/ 53578 w 548"/>
                    <a:gd name="T45" fmla="*/ 11113 h 30"/>
                    <a:gd name="T46" fmla="*/ 66675 w 548"/>
                    <a:gd name="T47" fmla="*/ 11113 h 30"/>
                    <a:gd name="T48" fmla="*/ 80169 w 548"/>
                    <a:gd name="T49" fmla="*/ 11113 h 30"/>
                    <a:gd name="T50" fmla="*/ 93663 w 548"/>
                    <a:gd name="T51" fmla="*/ 11113 h 30"/>
                    <a:gd name="T52" fmla="*/ 107156 w 548"/>
                    <a:gd name="T53" fmla="*/ 11113 h 30"/>
                    <a:gd name="T54" fmla="*/ 120650 w 548"/>
                    <a:gd name="T55" fmla="*/ 11113 h 30"/>
                    <a:gd name="T56" fmla="*/ 133747 w 548"/>
                    <a:gd name="T57" fmla="*/ 11113 h 30"/>
                    <a:gd name="T58" fmla="*/ 147241 w 548"/>
                    <a:gd name="T59" fmla="*/ 11113 h 30"/>
                    <a:gd name="T60" fmla="*/ 161132 w 548"/>
                    <a:gd name="T61" fmla="*/ 11113 h 30"/>
                    <a:gd name="T62" fmla="*/ 174228 w 548"/>
                    <a:gd name="T63" fmla="*/ 11113 h 30"/>
                    <a:gd name="T64" fmla="*/ 187722 w 548"/>
                    <a:gd name="T65" fmla="*/ 11113 h 30"/>
                    <a:gd name="T66" fmla="*/ 201216 w 548"/>
                    <a:gd name="T67" fmla="*/ 11113 h 30"/>
                    <a:gd name="T68" fmla="*/ 214710 w 548"/>
                    <a:gd name="T69" fmla="*/ 11113 h 30"/>
                    <a:gd name="T70" fmla="*/ 217488 w 548"/>
                    <a:gd name="T71" fmla="*/ 10372 h 30"/>
                    <a:gd name="T72" fmla="*/ 214710 w 548"/>
                    <a:gd name="T73" fmla="*/ 11113 h 30"/>
                    <a:gd name="T74" fmla="*/ 216297 w 548"/>
                    <a:gd name="T75" fmla="*/ 11113 h 30"/>
                    <a:gd name="T76" fmla="*/ 217488 w 548"/>
                    <a:gd name="T77" fmla="*/ 10372 h 30"/>
                    <a:gd name="T78" fmla="*/ 211535 w 548"/>
                    <a:gd name="T79" fmla="*/ 741 h 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548"/>
                    <a:gd name="T121" fmla="*/ 0 h 30"/>
                    <a:gd name="T122" fmla="*/ 548 w 548"/>
                    <a:gd name="T123" fmla="*/ 30 h 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548" h="30">
                      <a:moveTo>
                        <a:pt x="533" y="2"/>
                      </a:moveTo>
                      <a:lnTo>
                        <a:pt x="541" y="0"/>
                      </a:lnTo>
                      <a:lnTo>
                        <a:pt x="507" y="0"/>
                      </a:lnTo>
                      <a:lnTo>
                        <a:pt x="473" y="0"/>
                      </a:lnTo>
                      <a:lnTo>
                        <a:pt x="439" y="0"/>
                      </a:lnTo>
                      <a:lnTo>
                        <a:pt x="406" y="0"/>
                      </a:lnTo>
                      <a:lnTo>
                        <a:pt x="371" y="0"/>
                      </a:lnTo>
                      <a:lnTo>
                        <a:pt x="337" y="0"/>
                      </a:lnTo>
                      <a:lnTo>
                        <a:pt x="304" y="0"/>
                      </a:lnTo>
                      <a:lnTo>
                        <a:pt x="270" y="0"/>
                      </a:lnTo>
                      <a:lnTo>
                        <a:pt x="236" y="0"/>
                      </a:lnTo>
                      <a:lnTo>
                        <a:pt x="202" y="0"/>
                      </a:lnTo>
                      <a:lnTo>
                        <a:pt x="168" y="0"/>
                      </a:lnTo>
                      <a:lnTo>
                        <a:pt x="135" y="0"/>
                      </a:lnTo>
                      <a:lnTo>
                        <a:pt x="100" y="0"/>
                      </a:lnTo>
                      <a:lnTo>
                        <a:pt x="67" y="0"/>
                      </a:lnTo>
                      <a:lnTo>
                        <a:pt x="33" y="0"/>
                      </a:lnTo>
                      <a:lnTo>
                        <a:pt x="0" y="0"/>
                      </a:lnTo>
                      <a:lnTo>
                        <a:pt x="0" y="30"/>
                      </a:lnTo>
                      <a:lnTo>
                        <a:pt x="33" y="30"/>
                      </a:lnTo>
                      <a:lnTo>
                        <a:pt x="67" y="30"/>
                      </a:lnTo>
                      <a:lnTo>
                        <a:pt x="100" y="30"/>
                      </a:lnTo>
                      <a:lnTo>
                        <a:pt x="135" y="30"/>
                      </a:lnTo>
                      <a:lnTo>
                        <a:pt x="168" y="30"/>
                      </a:lnTo>
                      <a:lnTo>
                        <a:pt x="202" y="30"/>
                      </a:lnTo>
                      <a:lnTo>
                        <a:pt x="236" y="30"/>
                      </a:lnTo>
                      <a:lnTo>
                        <a:pt x="270" y="30"/>
                      </a:lnTo>
                      <a:lnTo>
                        <a:pt x="304" y="30"/>
                      </a:lnTo>
                      <a:lnTo>
                        <a:pt x="337" y="30"/>
                      </a:lnTo>
                      <a:lnTo>
                        <a:pt x="371" y="30"/>
                      </a:lnTo>
                      <a:lnTo>
                        <a:pt x="406" y="30"/>
                      </a:lnTo>
                      <a:lnTo>
                        <a:pt x="439" y="30"/>
                      </a:lnTo>
                      <a:lnTo>
                        <a:pt x="473" y="30"/>
                      </a:lnTo>
                      <a:lnTo>
                        <a:pt x="507" y="30"/>
                      </a:lnTo>
                      <a:lnTo>
                        <a:pt x="541" y="30"/>
                      </a:lnTo>
                      <a:lnTo>
                        <a:pt x="548" y="28"/>
                      </a:lnTo>
                      <a:lnTo>
                        <a:pt x="541" y="30"/>
                      </a:lnTo>
                      <a:lnTo>
                        <a:pt x="545" y="30"/>
                      </a:lnTo>
                      <a:lnTo>
                        <a:pt x="548" y="28"/>
                      </a:lnTo>
                      <a:lnTo>
                        <a:pt x="533" y="2"/>
                      </a:lnTo>
                      <a:close/>
                    </a:path>
                  </a:pathLst>
                </a:custGeom>
                <a:solidFill>
                  <a:srgbClr val="000000"/>
                </a:solidFill>
                <a:ln w="9525">
                  <a:noFill/>
                  <a:round/>
                  <a:headEnd/>
                  <a:tailEnd/>
                </a:ln>
              </p:spPr>
              <p:txBody>
                <a:bodyPr/>
                <a:lstStyle/>
                <a:p>
                  <a:pPr>
                    <a:buNone/>
                  </a:pPr>
                  <a:endParaRPr lang="en-US"/>
                </a:p>
              </p:txBody>
            </p:sp>
            <p:sp>
              <p:nvSpPr>
                <p:cNvPr id="58490" name="Freeform 128"/>
                <p:cNvSpPr>
                  <a:spLocks/>
                </p:cNvSpPr>
                <p:nvPr/>
              </p:nvSpPr>
              <p:spPr bwMode="auto">
                <a:xfrm>
                  <a:off x="7151688" y="3086100"/>
                  <a:ext cx="223837" cy="249238"/>
                </a:xfrm>
                <a:custGeom>
                  <a:avLst/>
                  <a:gdLst>
                    <a:gd name="T0" fmla="*/ 212705 w 563"/>
                    <a:gd name="T1" fmla="*/ 0 h 629"/>
                    <a:gd name="T2" fmla="*/ 202765 w 563"/>
                    <a:gd name="T3" fmla="*/ 21793 h 629"/>
                    <a:gd name="T4" fmla="*/ 192826 w 563"/>
                    <a:gd name="T5" fmla="*/ 42398 h 629"/>
                    <a:gd name="T6" fmla="*/ 182489 w 563"/>
                    <a:gd name="T7" fmla="*/ 61814 h 629"/>
                    <a:gd name="T8" fmla="*/ 171754 w 563"/>
                    <a:gd name="T9" fmla="*/ 79645 h 629"/>
                    <a:gd name="T10" fmla="*/ 161019 w 563"/>
                    <a:gd name="T11" fmla="*/ 96684 h 629"/>
                    <a:gd name="T12" fmla="*/ 150285 w 563"/>
                    <a:gd name="T13" fmla="*/ 112930 h 629"/>
                    <a:gd name="T14" fmla="*/ 138357 w 563"/>
                    <a:gd name="T15" fmla="*/ 127987 h 629"/>
                    <a:gd name="T16" fmla="*/ 126430 w 563"/>
                    <a:gd name="T17" fmla="*/ 141856 h 629"/>
                    <a:gd name="T18" fmla="*/ 113708 w 563"/>
                    <a:gd name="T19" fmla="*/ 155724 h 629"/>
                    <a:gd name="T20" fmla="*/ 100587 w 563"/>
                    <a:gd name="T21" fmla="*/ 168404 h 629"/>
                    <a:gd name="T22" fmla="*/ 86275 w 563"/>
                    <a:gd name="T23" fmla="*/ 181084 h 629"/>
                    <a:gd name="T24" fmla="*/ 71167 w 563"/>
                    <a:gd name="T25" fmla="*/ 192971 h 629"/>
                    <a:gd name="T26" fmla="*/ 54866 w 563"/>
                    <a:gd name="T27" fmla="*/ 204859 h 629"/>
                    <a:gd name="T28" fmla="*/ 37372 w 563"/>
                    <a:gd name="T29" fmla="*/ 216350 h 629"/>
                    <a:gd name="T30" fmla="*/ 19481 w 563"/>
                    <a:gd name="T31" fmla="*/ 227841 h 629"/>
                    <a:gd name="T32" fmla="*/ 0 w 563"/>
                    <a:gd name="T33" fmla="*/ 238936 h 629"/>
                    <a:gd name="T34" fmla="*/ 5964 w 563"/>
                    <a:gd name="T35" fmla="*/ 249238 h 629"/>
                    <a:gd name="T36" fmla="*/ 25445 w 563"/>
                    <a:gd name="T37" fmla="*/ 238143 h 629"/>
                    <a:gd name="T38" fmla="*/ 44529 w 563"/>
                    <a:gd name="T39" fmla="*/ 226652 h 629"/>
                    <a:gd name="T40" fmla="*/ 61625 w 563"/>
                    <a:gd name="T41" fmla="*/ 214368 h 629"/>
                    <a:gd name="T42" fmla="*/ 77925 w 563"/>
                    <a:gd name="T43" fmla="*/ 202481 h 629"/>
                    <a:gd name="T44" fmla="*/ 93829 w 563"/>
                    <a:gd name="T45" fmla="*/ 190594 h 629"/>
                    <a:gd name="T46" fmla="*/ 108142 w 563"/>
                    <a:gd name="T47" fmla="*/ 177121 h 629"/>
                    <a:gd name="T48" fmla="*/ 122454 w 563"/>
                    <a:gd name="T49" fmla="*/ 164442 h 629"/>
                    <a:gd name="T50" fmla="*/ 135574 w 563"/>
                    <a:gd name="T51" fmla="*/ 149781 h 629"/>
                    <a:gd name="T52" fmla="*/ 147899 w 563"/>
                    <a:gd name="T53" fmla="*/ 135516 h 629"/>
                    <a:gd name="T54" fmla="*/ 159827 w 563"/>
                    <a:gd name="T55" fmla="*/ 119666 h 629"/>
                    <a:gd name="T56" fmla="*/ 171357 w 563"/>
                    <a:gd name="T57" fmla="*/ 103420 h 629"/>
                    <a:gd name="T58" fmla="*/ 182091 w 563"/>
                    <a:gd name="T59" fmla="*/ 85985 h 629"/>
                    <a:gd name="T60" fmla="*/ 192826 w 563"/>
                    <a:gd name="T61" fmla="*/ 67758 h 629"/>
                    <a:gd name="T62" fmla="*/ 203163 w 563"/>
                    <a:gd name="T63" fmla="*/ 47549 h 629"/>
                    <a:gd name="T64" fmla="*/ 213898 w 563"/>
                    <a:gd name="T65" fmla="*/ 26945 h 629"/>
                    <a:gd name="T66" fmla="*/ 223837 w 563"/>
                    <a:gd name="T67" fmla="*/ 5151 h 629"/>
                    <a:gd name="T68" fmla="*/ 212705 w 563"/>
                    <a:gd name="T69" fmla="*/ 0 h 62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63"/>
                    <a:gd name="T106" fmla="*/ 0 h 629"/>
                    <a:gd name="T107" fmla="*/ 563 w 563"/>
                    <a:gd name="T108" fmla="*/ 629 h 62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63" h="629">
                      <a:moveTo>
                        <a:pt x="535" y="0"/>
                      </a:moveTo>
                      <a:lnTo>
                        <a:pt x="510" y="55"/>
                      </a:lnTo>
                      <a:lnTo>
                        <a:pt x="485" y="107"/>
                      </a:lnTo>
                      <a:lnTo>
                        <a:pt x="459" y="156"/>
                      </a:lnTo>
                      <a:lnTo>
                        <a:pt x="432" y="201"/>
                      </a:lnTo>
                      <a:lnTo>
                        <a:pt x="405" y="244"/>
                      </a:lnTo>
                      <a:lnTo>
                        <a:pt x="378" y="285"/>
                      </a:lnTo>
                      <a:lnTo>
                        <a:pt x="348" y="323"/>
                      </a:lnTo>
                      <a:lnTo>
                        <a:pt x="318" y="358"/>
                      </a:lnTo>
                      <a:lnTo>
                        <a:pt x="286" y="393"/>
                      </a:lnTo>
                      <a:lnTo>
                        <a:pt x="253" y="425"/>
                      </a:lnTo>
                      <a:lnTo>
                        <a:pt x="217" y="457"/>
                      </a:lnTo>
                      <a:lnTo>
                        <a:pt x="179" y="487"/>
                      </a:lnTo>
                      <a:lnTo>
                        <a:pt x="138" y="517"/>
                      </a:lnTo>
                      <a:lnTo>
                        <a:pt x="94" y="546"/>
                      </a:lnTo>
                      <a:lnTo>
                        <a:pt x="49" y="575"/>
                      </a:lnTo>
                      <a:lnTo>
                        <a:pt x="0" y="603"/>
                      </a:lnTo>
                      <a:lnTo>
                        <a:pt x="15" y="629"/>
                      </a:lnTo>
                      <a:lnTo>
                        <a:pt x="64" y="601"/>
                      </a:lnTo>
                      <a:lnTo>
                        <a:pt x="112" y="572"/>
                      </a:lnTo>
                      <a:lnTo>
                        <a:pt x="155" y="541"/>
                      </a:lnTo>
                      <a:lnTo>
                        <a:pt x="196" y="511"/>
                      </a:lnTo>
                      <a:lnTo>
                        <a:pt x="236" y="481"/>
                      </a:lnTo>
                      <a:lnTo>
                        <a:pt x="272" y="447"/>
                      </a:lnTo>
                      <a:lnTo>
                        <a:pt x="308" y="415"/>
                      </a:lnTo>
                      <a:lnTo>
                        <a:pt x="341" y="378"/>
                      </a:lnTo>
                      <a:lnTo>
                        <a:pt x="372" y="342"/>
                      </a:lnTo>
                      <a:lnTo>
                        <a:pt x="402" y="302"/>
                      </a:lnTo>
                      <a:lnTo>
                        <a:pt x="431" y="261"/>
                      </a:lnTo>
                      <a:lnTo>
                        <a:pt x="458" y="217"/>
                      </a:lnTo>
                      <a:lnTo>
                        <a:pt x="485" y="171"/>
                      </a:lnTo>
                      <a:lnTo>
                        <a:pt x="511" y="120"/>
                      </a:lnTo>
                      <a:lnTo>
                        <a:pt x="538" y="68"/>
                      </a:lnTo>
                      <a:lnTo>
                        <a:pt x="563" y="13"/>
                      </a:lnTo>
                      <a:lnTo>
                        <a:pt x="535" y="0"/>
                      </a:lnTo>
                      <a:close/>
                    </a:path>
                  </a:pathLst>
                </a:custGeom>
                <a:solidFill>
                  <a:srgbClr val="000000"/>
                </a:solidFill>
                <a:ln w="9525">
                  <a:noFill/>
                  <a:round/>
                  <a:headEnd/>
                  <a:tailEnd/>
                </a:ln>
              </p:spPr>
              <p:txBody>
                <a:bodyPr/>
                <a:lstStyle/>
                <a:p>
                  <a:pPr>
                    <a:buNone/>
                  </a:pPr>
                  <a:endParaRPr lang="en-US"/>
                </a:p>
              </p:txBody>
            </p:sp>
          </p:grpSp>
          <p:sp>
            <p:nvSpPr>
              <p:cNvPr id="148" name="Freeform 133"/>
              <p:cNvSpPr>
                <a:spLocks/>
              </p:cNvSpPr>
              <p:nvPr/>
            </p:nvSpPr>
            <p:spPr bwMode="auto">
              <a:xfrm>
                <a:off x="6643702" y="3203574"/>
                <a:ext cx="376237" cy="11112"/>
              </a:xfrm>
              <a:custGeom>
                <a:avLst/>
                <a:gdLst>
                  <a:gd name="T0" fmla="*/ 376237 w 948"/>
                  <a:gd name="T1" fmla="*/ 5556 h 30"/>
                  <a:gd name="T2" fmla="*/ 376237 w 948"/>
                  <a:gd name="T3" fmla="*/ 0 h 30"/>
                  <a:gd name="T4" fmla="*/ 0 w 948"/>
                  <a:gd name="T5" fmla="*/ 0 h 30"/>
                  <a:gd name="T6" fmla="*/ 0 w 948"/>
                  <a:gd name="T7" fmla="*/ 11112 h 30"/>
                  <a:gd name="T8" fmla="*/ 376237 w 948"/>
                  <a:gd name="T9" fmla="*/ 11112 h 30"/>
                  <a:gd name="T10" fmla="*/ 376237 w 948"/>
                  <a:gd name="T11" fmla="*/ 5556 h 30"/>
                  <a:gd name="T12" fmla="*/ 0 60000 65536"/>
                  <a:gd name="T13" fmla="*/ 0 60000 65536"/>
                  <a:gd name="T14" fmla="*/ 0 60000 65536"/>
                  <a:gd name="T15" fmla="*/ 0 60000 65536"/>
                  <a:gd name="T16" fmla="*/ 0 60000 65536"/>
                  <a:gd name="T17" fmla="*/ 0 60000 65536"/>
                  <a:gd name="T18" fmla="*/ 0 w 948"/>
                  <a:gd name="T19" fmla="*/ 0 h 30"/>
                  <a:gd name="T20" fmla="*/ 948 w 948"/>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948" h="30">
                    <a:moveTo>
                      <a:pt x="948" y="15"/>
                    </a:moveTo>
                    <a:lnTo>
                      <a:pt x="948" y="0"/>
                    </a:lnTo>
                    <a:lnTo>
                      <a:pt x="0" y="0"/>
                    </a:lnTo>
                    <a:lnTo>
                      <a:pt x="0" y="30"/>
                    </a:lnTo>
                    <a:lnTo>
                      <a:pt x="948" y="30"/>
                    </a:lnTo>
                    <a:lnTo>
                      <a:pt x="948" y="15"/>
                    </a:lnTo>
                    <a:close/>
                  </a:path>
                </a:pathLst>
              </a:custGeom>
              <a:solidFill>
                <a:srgbClr val="000000"/>
              </a:solidFill>
              <a:ln w="9525">
                <a:noFill/>
                <a:round/>
                <a:headEnd/>
                <a:tailEnd/>
              </a:ln>
            </p:spPr>
            <p:txBody>
              <a:bodyPr/>
              <a:lstStyle/>
              <a:p>
                <a:pPr>
                  <a:buNone/>
                </a:pPr>
                <a:endParaRPr lang="en-US"/>
              </a:p>
            </p:txBody>
          </p:sp>
        </p:grpSp>
        <p:sp>
          <p:nvSpPr>
            <p:cNvPr id="150" name="Freeform 136"/>
            <p:cNvSpPr>
              <a:spLocks/>
            </p:cNvSpPr>
            <p:nvPr/>
          </p:nvSpPr>
          <p:spPr bwMode="auto">
            <a:xfrm>
              <a:off x="6445265" y="2786058"/>
              <a:ext cx="269875" cy="12700"/>
            </a:xfrm>
            <a:custGeom>
              <a:avLst/>
              <a:gdLst>
                <a:gd name="T0" fmla="*/ 0 w 677"/>
                <a:gd name="T1" fmla="*/ 6350 h 30"/>
                <a:gd name="T2" fmla="*/ 0 w 677"/>
                <a:gd name="T3" fmla="*/ 12700 h 30"/>
                <a:gd name="T4" fmla="*/ 269875 w 677"/>
                <a:gd name="T5" fmla="*/ 12700 h 30"/>
                <a:gd name="T6" fmla="*/ 269875 w 677"/>
                <a:gd name="T7" fmla="*/ 0 h 30"/>
                <a:gd name="T8" fmla="*/ 0 w 677"/>
                <a:gd name="T9" fmla="*/ 0 h 30"/>
                <a:gd name="T10" fmla="*/ 0 w 677"/>
                <a:gd name="T11" fmla="*/ 6350 h 30"/>
                <a:gd name="T12" fmla="*/ 0 60000 65536"/>
                <a:gd name="T13" fmla="*/ 0 60000 65536"/>
                <a:gd name="T14" fmla="*/ 0 60000 65536"/>
                <a:gd name="T15" fmla="*/ 0 60000 65536"/>
                <a:gd name="T16" fmla="*/ 0 60000 65536"/>
                <a:gd name="T17" fmla="*/ 0 60000 65536"/>
                <a:gd name="T18" fmla="*/ 0 w 677"/>
                <a:gd name="T19" fmla="*/ 0 h 30"/>
                <a:gd name="T20" fmla="*/ 677 w 677"/>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677" h="30">
                  <a:moveTo>
                    <a:pt x="0" y="15"/>
                  </a:moveTo>
                  <a:lnTo>
                    <a:pt x="0" y="30"/>
                  </a:lnTo>
                  <a:lnTo>
                    <a:pt x="677" y="30"/>
                  </a:lnTo>
                  <a:lnTo>
                    <a:pt x="677" y="0"/>
                  </a:lnTo>
                  <a:lnTo>
                    <a:pt x="0" y="0"/>
                  </a:lnTo>
                  <a:lnTo>
                    <a:pt x="0" y="15"/>
                  </a:lnTo>
                  <a:close/>
                </a:path>
              </a:pathLst>
            </a:custGeom>
            <a:solidFill>
              <a:srgbClr val="000000"/>
            </a:solidFill>
            <a:ln w="9525">
              <a:noFill/>
              <a:round/>
              <a:headEnd/>
              <a:tailEnd/>
            </a:ln>
          </p:spPr>
          <p:txBody>
            <a:bodyPr/>
            <a:lstStyle/>
            <a:p>
              <a:pPr>
                <a:buNone/>
              </a:pPr>
              <a:endParaRPr lang="en-US"/>
            </a:p>
          </p:txBody>
        </p:sp>
        <p:cxnSp>
          <p:nvCxnSpPr>
            <p:cNvPr id="153" name="Straight Connector 152"/>
            <p:cNvCxnSpPr>
              <a:endCxn id="58495" idx="2"/>
            </p:cNvCxnSpPr>
            <p:nvPr/>
          </p:nvCxnSpPr>
          <p:spPr bwMode="auto">
            <a:xfrm rot="5400000">
              <a:off x="6480993" y="3002763"/>
              <a:ext cx="450852" cy="17443"/>
            </a:xfrm>
            <a:prstGeom prst="line">
              <a:avLst/>
            </a:prstGeom>
            <a:noFill/>
            <a:ln w="19050" cap="flat" cmpd="sng" algn="ctr">
              <a:solidFill>
                <a:schemeClr val="tx1"/>
              </a:solidFill>
              <a:prstDash val="solid"/>
              <a:round/>
              <a:headEnd type="none" w="med" len="med"/>
              <a:tailEnd type="none" w="med" len="med"/>
            </a:ln>
            <a:effectLst/>
          </p:spPr>
        </p:cxnSp>
        <p:cxnSp>
          <p:nvCxnSpPr>
            <p:cNvPr id="154" name="Straight Connector 153"/>
            <p:cNvCxnSpPr/>
            <p:nvPr/>
          </p:nvCxnSpPr>
          <p:spPr bwMode="auto">
            <a:xfrm rot="5400000">
              <a:off x="6498436" y="3717143"/>
              <a:ext cx="450852" cy="17443"/>
            </a:xfrm>
            <a:prstGeom prst="line">
              <a:avLst/>
            </a:prstGeom>
            <a:noFill/>
            <a:ln w="19050" cap="flat" cmpd="sng" algn="ctr">
              <a:solidFill>
                <a:schemeClr val="tx1"/>
              </a:solidFill>
              <a:prstDash val="solid"/>
              <a:round/>
              <a:headEnd type="none" w="med" len="med"/>
              <a:tailEnd type="none" w="med" len="med"/>
            </a:ln>
            <a:effectLst/>
          </p:spPr>
        </p:cxnSp>
        <p:sp>
          <p:nvSpPr>
            <p:cNvPr id="155" name="Freeform 133"/>
            <p:cNvSpPr>
              <a:spLocks/>
            </p:cNvSpPr>
            <p:nvPr/>
          </p:nvSpPr>
          <p:spPr bwMode="auto">
            <a:xfrm>
              <a:off x="7429520" y="3389310"/>
              <a:ext cx="376237" cy="11112"/>
            </a:xfrm>
            <a:custGeom>
              <a:avLst/>
              <a:gdLst>
                <a:gd name="T0" fmla="*/ 376237 w 948"/>
                <a:gd name="T1" fmla="*/ 5556 h 30"/>
                <a:gd name="T2" fmla="*/ 376237 w 948"/>
                <a:gd name="T3" fmla="*/ 0 h 30"/>
                <a:gd name="T4" fmla="*/ 0 w 948"/>
                <a:gd name="T5" fmla="*/ 0 h 30"/>
                <a:gd name="T6" fmla="*/ 0 w 948"/>
                <a:gd name="T7" fmla="*/ 11112 h 30"/>
                <a:gd name="T8" fmla="*/ 376237 w 948"/>
                <a:gd name="T9" fmla="*/ 11112 h 30"/>
                <a:gd name="T10" fmla="*/ 376237 w 948"/>
                <a:gd name="T11" fmla="*/ 5556 h 30"/>
                <a:gd name="T12" fmla="*/ 0 60000 65536"/>
                <a:gd name="T13" fmla="*/ 0 60000 65536"/>
                <a:gd name="T14" fmla="*/ 0 60000 65536"/>
                <a:gd name="T15" fmla="*/ 0 60000 65536"/>
                <a:gd name="T16" fmla="*/ 0 60000 65536"/>
                <a:gd name="T17" fmla="*/ 0 60000 65536"/>
                <a:gd name="T18" fmla="*/ 0 w 948"/>
                <a:gd name="T19" fmla="*/ 0 h 30"/>
                <a:gd name="T20" fmla="*/ 948 w 948"/>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948" h="30">
                  <a:moveTo>
                    <a:pt x="948" y="15"/>
                  </a:moveTo>
                  <a:lnTo>
                    <a:pt x="948" y="0"/>
                  </a:lnTo>
                  <a:lnTo>
                    <a:pt x="0" y="0"/>
                  </a:lnTo>
                  <a:lnTo>
                    <a:pt x="0" y="30"/>
                  </a:lnTo>
                  <a:lnTo>
                    <a:pt x="948" y="30"/>
                  </a:lnTo>
                  <a:lnTo>
                    <a:pt x="948" y="15"/>
                  </a:lnTo>
                  <a:close/>
                </a:path>
              </a:pathLst>
            </a:custGeom>
            <a:solidFill>
              <a:srgbClr val="000000"/>
            </a:solidFill>
            <a:ln w="9525">
              <a:noFill/>
              <a:round/>
              <a:headEnd/>
              <a:tailEnd/>
            </a:ln>
          </p:spPr>
          <p:txBody>
            <a:bodyPr/>
            <a:lstStyle/>
            <a:p>
              <a:pPr>
                <a:buNone/>
              </a:pPr>
              <a:endParaRPr lang="en-US"/>
            </a:p>
          </p:txBody>
        </p:sp>
        <p:sp>
          <p:nvSpPr>
            <p:cNvPr id="156" name="Flowchart: Connector 155"/>
            <p:cNvSpPr/>
            <p:nvPr/>
          </p:nvSpPr>
          <p:spPr bwMode="auto">
            <a:xfrm>
              <a:off x="4143372" y="2643182"/>
              <a:ext cx="71438" cy="45719"/>
            </a:xfrm>
            <a:prstGeom prst="flowChartConnector">
              <a:avLst/>
            </a:prstGeom>
            <a:solidFill>
              <a:schemeClr val="tx1"/>
            </a:solidFill>
            <a:ln w="38100" cap="flat" cmpd="sng" algn="ctr">
              <a:solidFill>
                <a:schemeClr val="tx1"/>
              </a:solidFill>
              <a:prstDash val="solid"/>
              <a:round/>
              <a:headEnd type="none" w="med" len="med"/>
              <a:tailEnd type="triangle" w="med" len="med"/>
            </a:ln>
            <a:effectLst/>
          </p:spPr>
          <p:txBody>
            <a:bodyPr vert="horz" wrap="square" lIns="91440" tIns="45720" rIns="91440" bIns="45720" numCol="1" rtlCol="0" anchor="ctr" anchorCtr="1" compatLnSpc="1">
              <a:prstTxWarp prst="textNoShape">
                <a:avLst/>
              </a:prstTxWarp>
            </a:bodyPr>
            <a:lstStyle/>
            <a:p>
              <a:pPr marL="342900" marR="0" indent="-342900" algn="r" defTabSz="914400" rtl="1" eaLnBrk="1" fontAlgn="base" latinLnBrk="0" hangingPunct="1">
                <a:lnSpc>
                  <a:spcPct val="100000"/>
                </a:lnSpc>
                <a:spcBef>
                  <a:spcPct val="0"/>
                </a:spcBef>
                <a:spcAft>
                  <a:spcPct val="0"/>
                </a:spcAft>
                <a:buClrTx/>
                <a:buSzPct val="95000"/>
                <a:buFont typeface="Wingdings" pitchFamily="2" charset="2"/>
                <a:buChar char="§"/>
                <a:tabLst/>
              </a:pPr>
              <a:endParaRPr kumimoji="0" lang="en-US" sz="2800" b="0" i="0" u="none" strike="noStrike" cap="none" normalizeH="0" baseline="0" smtClean="0">
                <a:ln>
                  <a:noFill/>
                </a:ln>
                <a:solidFill>
                  <a:schemeClr val="tx1"/>
                </a:solidFill>
                <a:effectLst/>
                <a:latin typeface="Times New Roman" pitchFamily="18" charset="0"/>
                <a:cs typeface="B Nazanin" pitchFamily="2" charset="-78"/>
              </a:endParaRPr>
            </a:p>
          </p:txBody>
        </p:sp>
        <p:sp>
          <p:nvSpPr>
            <p:cNvPr id="157" name="Flowchart: Connector 156"/>
            <p:cNvSpPr/>
            <p:nvPr/>
          </p:nvSpPr>
          <p:spPr bwMode="auto">
            <a:xfrm>
              <a:off x="4786314" y="2883215"/>
              <a:ext cx="71438" cy="45719"/>
            </a:xfrm>
            <a:prstGeom prst="flowChartConnector">
              <a:avLst/>
            </a:prstGeom>
            <a:solidFill>
              <a:schemeClr val="tx1"/>
            </a:solidFill>
            <a:ln w="38100" cap="flat" cmpd="sng" algn="ctr">
              <a:solidFill>
                <a:schemeClr val="tx1"/>
              </a:solidFill>
              <a:prstDash val="solid"/>
              <a:round/>
              <a:headEnd type="none" w="med" len="med"/>
              <a:tailEnd type="triangle" w="med" len="med"/>
            </a:ln>
            <a:effectLst/>
          </p:spPr>
          <p:txBody>
            <a:bodyPr vert="horz" wrap="square" lIns="91440" tIns="45720" rIns="91440" bIns="45720" numCol="1" rtlCol="0" anchor="ctr" anchorCtr="1" compatLnSpc="1">
              <a:prstTxWarp prst="textNoShape">
                <a:avLst/>
              </a:prstTxWarp>
            </a:bodyPr>
            <a:lstStyle/>
            <a:p>
              <a:pPr marL="342900" marR="0" indent="-342900" algn="r" defTabSz="914400" rtl="1" eaLnBrk="1" fontAlgn="base" latinLnBrk="0" hangingPunct="1">
                <a:lnSpc>
                  <a:spcPct val="100000"/>
                </a:lnSpc>
                <a:spcBef>
                  <a:spcPct val="0"/>
                </a:spcBef>
                <a:spcAft>
                  <a:spcPct val="0"/>
                </a:spcAft>
                <a:buClrTx/>
                <a:buSzPct val="95000"/>
                <a:buFont typeface="Wingdings" pitchFamily="2" charset="2"/>
                <a:buChar char="§"/>
                <a:tabLst/>
              </a:pPr>
              <a:endParaRPr kumimoji="0" lang="en-US" sz="2800" b="0" i="0" u="none" strike="noStrike" cap="none" normalizeH="0" baseline="0" smtClean="0">
                <a:ln>
                  <a:noFill/>
                </a:ln>
                <a:solidFill>
                  <a:schemeClr val="tx1"/>
                </a:solidFill>
                <a:effectLst/>
                <a:latin typeface="Times New Roman" pitchFamily="18" charset="0"/>
                <a:cs typeface="B Nazanin" pitchFamily="2" charset="-78"/>
              </a:endParaRPr>
            </a:p>
          </p:txBody>
        </p:sp>
        <p:sp>
          <p:nvSpPr>
            <p:cNvPr id="158" name="Flowchart: Connector 157"/>
            <p:cNvSpPr/>
            <p:nvPr/>
          </p:nvSpPr>
          <p:spPr bwMode="auto">
            <a:xfrm>
              <a:off x="4786314" y="3811909"/>
              <a:ext cx="71438" cy="45719"/>
            </a:xfrm>
            <a:prstGeom prst="flowChartConnector">
              <a:avLst/>
            </a:prstGeom>
            <a:solidFill>
              <a:schemeClr val="tx1"/>
            </a:solidFill>
            <a:ln w="38100" cap="flat" cmpd="sng" algn="ctr">
              <a:solidFill>
                <a:schemeClr val="tx1"/>
              </a:solidFill>
              <a:prstDash val="solid"/>
              <a:round/>
              <a:headEnd type="none" w="med" len="med"/>
              <a:tailEnd type="triangle" w="med" len="med"/>
            </a:ln>
            <a:effectLst/>
          </p:spPr>
          <p:txBody>
            <a:bodyPr vert="horz" wrap="square" lIns="91440" tIns="45720" rIns="91440" bIns="45720" numCol="1" rtlCol="0" anchor="ctr" anchorCtr="1" compatLnSpc="1">
              <a:prstTxWarp prst="textNoShape">
                <a:avLst/>
              </a:prstTxWarp>
            </a:bodyPr>
            <a:lstStyle/>
            <a:p>
              <a:pPr marL="342900" marR="0" indent="-342900" algn="r" defTabSz="914400" rtl="1" eaLnBrk="1" fontAlgn="base" latinLnBrk="0" hangingPunct="1">
                <a:lnSpc>
                  <a:spcPct val="100000"/>
                </a:lnSpc>
                <a:spcBef>
                  <a:spcPct val="0"/>
                </a:spcBef>
                <a:spcAft>
                  <a:spcPct val="0"/>
                </a:spcAft>
                <a:buClrTx/>
                <a:buSzPct val="95000"/>
                <a:buFont typeface="Wingdings" pitchFamily="2" charset="2"/>
                <a:buChar char="§"/>
                <a:tabLst/>
              </a:pPr>
              <a:endParaRPr kumimoji="0" lang="en-US" sz="2800" b="0" i="0" u="none" strike="noStrike" cap="none" normalizeH="0" baseline="0" smtClean="0">
                <a:ln>
                  <a:noFill/>
                </a:ln>
                <a:solidFill>
                  <a:schemeClr val="tx1"/>
                </a:solidFill>
                <a:effectLst/>
                <a:latin typeface="Times New Roman" pitchFamily="18" charset="0"/>
                <a:cs typeface="B Nazanin" pitchFamily="2" charset="-78"/>
              </a:endParaRPr>
            </a:p>
          </p:txBody>
        </p:sp>
        <p:sp>
          <p:nvSpPr>
            <p:cNvPr id="159" name="Flowchart: Connector 158"/>
            <p:cNvSpPr/>
            <p:nvPr/>
          </p:nvSpPr>
          <p:spPr bwMode="auto">
            <a:xfrm>
              <a:off x="5429256" y="4071942"/>
              <a:ext cx="71438" cy="45719"/>
            </a:xfrm>
            <a:prstGeom prst="flowChartConnector">
              <a:avLst/>
            </a:prstGeom>
            <a:solidFill>
              <a:schemeClr val="tx1"/>
            </a:solidFill>
            <a:ln w="38100" cap="flat" cmpd="sng" algn="ctr">
              <a:solidFill>
                <a:schemeClr val="tx1"/>
              </a:solidFill>
              <a:prstDash val="solid"/>
              <a:round/>
              <a:headEnd type="none" w="med" len="med"/>
              <a:tailEnd type="triangle" w="med" len="med"/>
            </a:ln>
            <a:effectLst/>
          </p:spPr>
          <p:txBody>
            <a:bodyPr vert="horz" wrap="square" lIns="91440" tIns="45720" rIns="91440" bIns="45720" numCol="1" rtlCol="0" anchor="ctr" anchorCtr="1" compatLnSpc="1">
              <a:prstTxWarp prst="textNoShape">
                <a:avLst/>
              </a:prstTxWarp>
            </a:bodyPr>
            <a:lstStyle/>
            <a:p>
              <a:pPr marL="342900" marR="0" indent="-342900" algn="r" defTabSz="914400" rtl="1" eaLnBrk="1" fontAlgn="base" latinLnBrk="0" hangingPunct="1">
                <a:lnSpc>
                  <a:spcPct val="100000"/>
                </a:lnSpc>
                <a:spcBef>
                  <a:spcPct val="0"/>
                </a:spcBef>
                <a:spcAft>
                  <a:spcPct val="0"/>
                </a:spcAft>
                <a:buClrTx/>
                <a:buSzPct val="95000"/>
                <a:buFont typeface="Wingdings" pitchFamily="2" charset="2"/>
                <a:buChar char="§"/>
                <a:tabLst/>
              </a:pPr>
              <a:endParaRPr kumimoji="0" lang="en-US" sz="2800" b="0" i="0" u="none" strike="noStrike" cap="none" normalizeH="0" baseline="0" smtClean="0">
                <a:ln>
                  <a:noFill/>
                </a:ln>
                <a:solidFill>
                  <a:schemeClr val="tx1"/>
                </a:solidFill>
                <a:effectLst/>
                <a:latin typeface="Times New Roman" pitchFamily="18" charset="0"/>
                <a:cs typeface="B Nazanin" pitchFamily="2" charset="-78"/>
              </a:endParaRPr>
            </a:p>
          </p:txBody>
        </p:sp>
      </p:grpSp>
      <p:sp>
        <p:nvSpPr>
          <p:cNvPr id="58372" name="Rectangle 2"/>
          <p:cNvSpPr>
            <a:spLocks noGrp="1" noChangeArrowheads="1"/>
          </p:cNvSpPr>
          <p:nvPr>
            <p:ph type="title"/>
          </p:nvPr>
        </p:nvSpPr>
        <p:spPr>
          <a:xfrm>
            <a:off x="158750" y="142852"/>
            <a:ext cx="6601167" cy="543739"/>
          </a:xfrm>
          <a:noFill/>
        </p:spPr>
        <p:txBody>
          <a:bodyPr wrap="none" lIns="63500" tIns="25400" rIns="63500" bIns="25400" anchor="t">
            <a:spAutoFit/>
          </a:bodyPr>
          <a:lstStyle/>
          <a:p>
            <a:r>
              <a:rPr lang="en-US" sz="3200" b="1" dirty="0" smtClean="0">
                <a:solidFill>
                  <a:schemeClr val="accent2"/>
                </a:solidFill>
                <a:effectLst>
                  <a:outerShdw blurRad="38100" dist="38100" dir="2700000" algn="tl">
                    <a:srgbClr val="C0C0C0"/>
                  </a:outerShdw>
                </a:effectLst>
                <a:latin typeface="Times New Roman" pitchFamily="18" charset="0"/>
                <a:cs typeface="B Titr" pitchFamily="2" charset="-78"/>
              </a:rPr>
              <a:t>-Reduced Hardware Implementation</a:t>
            </a:r>
          </a:p>
        </p:txBody>
      </p:sp>
      <p:sp>
        <p:nvSpPr>
          <p:cNvPr id="58373" name="Rectangle 3"/>
          <p:cNvSpPr>
            <a:spLocks noGrp="1" noChangeArrowheads="1"/>
          </p:cNvSpPr>
          <p:nvPr>
            <p:ph idx="1"/>
          </p:nvPr>
        </p:nvSpPr>
        <p:spPr>
          <a:xfrm>
            <a:off x="852522" y="922100"/>
            <a:ext cx="6791312" cy="863826"/>
          </a:xfrm>
          <a:noFill/>
        </p:spPr>
        <p:txBody>
          <a:bodyPr wrap="square" lIns="63500" tIns="25400" rIns="63500" bIns="25400">
            <a:spAutoFit/>
          </a:bodyPr>
          <a:lstStyle/>
          <a:p>
            <a:pPr marL="457200" indent="-457200">
              <a:buFont typeface="Wingdings" pitchFamily="2" charset="2"/>
              <a:buChar char="q"/>
            </a:pPr>
            <a:r>
              <a:rPr lang="en-US" sz="2400" dirty="0" smtClean="0">
                <a:solidFill>
                  <a:schemeClr val="tx2"/>
                </a:solidFill>
              </a:rPr>
              <a:t>Reduced equation requires less hardware!</a:t>
            </a:r>
          </a:p>
          <a:p>
            <a:pPr marL="457200" indent="-457200">
              <a:buFont typeface="Wingdings" pitchFamily="2" charset="2"/>
              <a:buChar char="q"/>
            </a:pPr>
            <a:r>
              <a:rPr lang="en-US" sz="2400" dirty="0" smtClean="0">
                <a:solidFill>
                  <a:schemeClr val="tx2"/>
                </a:solidFill>
              </a:rPr>
              <a:t>Same function implemented!</a:t>
            </a:r>
          </a:p>
        </p:txBody>
      </p:sp>
      <p:sp>
        <p:nvSpPr>
          <p:cNvPr id="146" name="Slide Number Placeholder 5"/>
          <p:cNvSpPr>
            <a:spLocks noGrp="1"/>
          </p:cNvSpPr>
          <p:nvPr>
            <p:ph type="sldNum" sz="quarter" idx="12"/>
          </p:nvPr>
        </p:nvSpPr>
        <p:spPr/>
        <p:txBody>
          <a:bodyPr/>
          <a:lstStyle/>
          <a:p>
            <a:pPr>
              <a:defRPr/>
            </a:pPr>
            <a:fld id="{504A605D-D626-45C4-B634-9439D7648C46}" type="slidenum">
              <a:rPr lang="tr-TR"/>
              <a:pPr>
                <a:defRPr/>
              </a:pPr>
              <a:t>25</a:t>
            </a:fld>
            <a:endParaRPr lang="tr-TR"/>
          </a:p>
        </p:txBody>
      </p:sp>
      <p:grpSp>
        <p:nvGrpSpPr>
          <p:cNvPr id="2" name="Group 102"/>
          <p:cNvGrpSpPr>
            <a:grpSpLocks/>
          </p:cNvGrpSpPr>
          <p:nvPr/>
        </p:nvGrpSpPr>
        <p:grpSpPr bwMode="auto">
          <a:xfrm>
            <a:off x="954077" y="2285992"/>
            <a:ext cx="2117725" cy="3084513"/>
            <a:chOff x="250" y="1728"/>
            <a:chExt cx="1334" cy="1943"/>
          </a:xfrm>
        </p:grpSpPr>
        <p:sp>
          <p:nvSpPr>
            <p:cNvPr id="58507" name="Rectangle 103"/>
            <p:cNvSpPr>
              <a:spLocks noChangeArrowheads="1"/>
            </p:cNvSpPr>
            <p:nvPr/>
          </p:nvSpPr>
          <p:spPr bwMode="auto">
            <a:xfrm>
              <a:off x="393" y="1728"/>
              <a:ext cx="214" cy="1943"/>
            </a:xfrm>
            <a:prstGeom prst="rect">
              <a:avLst/>
            </a:prstGeom>
            <a:noFill/>
            <a:ln w="9525">
              <a:noFill/>
              <a:miter lim="800000"/>
              <a:headEnd/>
              <a:tailEnd/>
            </a:ln>
          </p:spPr>
          <p:txBody>
            <a:bodyPr wrap="none" lIns="92075" tIns="46038" rIns="92075" bIns="46038">
              <a:spAutoFit/>
            </a:bodyPr>
            <a:lstStyle/>
            <a:p>
              <a:pPr eaLnBrk="0" hangingPunct="0">
                <a:lnSpc>
                  <a:spcPct val="90000"/>
                </a:lnSpc>
                <a:buNone/>
              </a:pPr>
              <a:r>
                <a:rPr lang="en-US" sz="2400" i="1" dirty="0" smtClean="0"/>
                <a:t>x</a:t>
              </a:r>
              <a:endParaRPr lang="en-US" sz="2400" i="1" dirty="0"/>
            </a:p>
            <a:p>
              <a:pPr eaLnBrk="0" hangingPunct="0">
                <a:lnSpc>
                  <a:spcPct val="90000"/>
                </a:lnSpc>
                <a:buNone/>
              </a:pPr>
              <a:r>
                <a:rPr lang="en-US" sz="2400" dirty="0"/>
                <a:t>0</a:t>
              </a:r>
            </a:p>
            <a:p>
              <a:pPr eaLnBrk="0" hangingPunct="0">
                <a:lnSpc>
                  <a:spcPct val="90000"/>
                </a:lnSpc>
                <a:buNone/>
              </a:pPr>
              <a:r>
                <a:rPr lang="en-US" sz="2400" dirty="0"/>
                <a:t>0</a:t>
              </a:r>
            </a:p>
            <a:p>
              <a:pPr eaLnBrk="0" hangingPunct="0">
                <a:lnSpc>
                  <a:spcPct val="90000"/>
                </a:lnSpc>
                <a:buNone/>
              </a:pPr>
              <a:r>
                <a:rPr lang="en-US" sz="2400" dirty="0"/>
                <a:t>0</a:t>
              </a:r>
            </a:p>
            <a:p>
              <a:pPr eaLnBrk="0" hangingPunct="0">
                <a:lnSpc>
                  <a:spcPct val="90000"/>
                </a:lnSpc>
                <a:buNone/>
              </a:pPr>
              <a:r>
                <a:rPr lang="en-US" sz="2400" dirty="0"/>
                <a:t>0</a:t>
              </a:r>
            </a:p>
            <a:p>
              <a:pPr eaLnBrk="0" hangingPunct="0">
                <a:lnSpc>
                  <a:spcPct val="90000"/>
                </a:lnSpc>
                <a:buNone/>
              </a:pPr>
              <a:r>
                <a:rPr lang="en-US" sz="2400" dirty="0"/>
                <a:t>1</a:t>
              </a:r>
            </a:p>
            <a:p>
              <a:pPr eaLnBrk="0" hangingPunct="0">
                <a:lnSpc>
                  <a:spcPct val="90000"/>
                </a:lnSpc>
                <a:buNone/>
              </a:pPr>
              <a:r>
                <a:rPr lang="en-US" sz="2400" dirty="0"/>
                <a:t>1</a:t>
              </a:r>
            </a:p>
            <a:p>
              <a:pPr eaLnBrk="0" hangingPunct="0">
                <a:lnSpc>
                  <a:spcPct val="90000"/>
                </a:lnSpc>
                <a:buNone/>
              </a:pPr>
              <a:r>
                <a:rPr lang="en-US" sz="2400" dirty="0"/>
                <a:t>1</a:t>
              </a:r>
            </a:p>
            <a:p>
              <a:pPr eaLnBrk="0" hangingPunct="0">
                <a:lnSpc>
                  <a:spcPct val="90000"/>
                </a:lnSpc>
                <a:buNone/>
              </a:pPr>
              <a:r>
                <a:rPr lang="en-US" sz="2400" dirty="0"/>
                <a:t>1</a:t>
              </a:r>
            </a:p>
          </p:txBody>
        </p:sp>
        <p:sp>
          <p:nvSpPr>
            <p:cNvPr id="58508" name="Rectangle 104"/>
            <p:cNvSpPr>
              <a:spLocks noChangeArrowheads="1"/>
            </p:cNvSpPr>
            <p:nvPr/>
          </p:nvSpPr>
          <p:spPr bwMode="auto">
            <a:xfrm>
              <a:off x="681" y="1728"/>
              <a:ext cx="214" cy="1943"/>
            </a:xfrm>
            <a:prstGeom prst="rect">
              <a:avLst/>
            </a:prstGeom>
            <a:noFill/>
            <a:ln w="9525">
              <a:noFill/>
              <a:miter lim="800000"/>
              <a:headEnd/>
              <a:tailEnd/>
            </a:ln>
          </p:spPr>
          <p:txBody>
            <a:bodyPr wrap="none" lIns="92075" tIns="46038" rIns="92075" bIns="46038">
              <a:spAutoFit/>
            </a:bodyPr>
            <a:lstStyle/>
            <a:p>
              <a:pPr eaLnBrk="0" hangingPunct="0">
                <a:lnSpc>
                  <a:spcPct val="90000"/>
                </a:lnSpc>
                <a:buNone/>
              </a:pPr>
              <a:r>
                <a:rPr lang="en-US" sz="2400" i="1" dirty="0"/>
                <a:t>y</a:t>
              </a:r>
            </a:p>
            <a:p>
              <a:pPr eaLnBrk="0" hangingPunct="0">
                <a:lnSpc>
                  <a:spcPct val="90000"/>
                </a:lnSpc>
                <a:buNone/>
              </a:pPr>
              <a:r>
                <a:rPr lang="en-US" sz="2400" dirty="0"/>
                <a:t>0</a:t>
              </a:r>
            </a:p>
            <a:p>
              <a:pPr eaLnBrk="0" hangingPunct="0">
                <a:lnSpc>
                  <a:spcPct val="90000"/>
                </a:lnSpc>
                <a:buNone/>
              </a:pPr>
              <a:r>
                <a:rPr lang="en-US" sz="2400" dirty="0"/>
                <a:t>0</a:t>
              </a:r>
            </a:p>
            <a:p>
              <a:pPr eaLnBrk="0" hangingPunct="0">
                <a:lnSpc>
                  <a:spcPct val="90000"/>
                </a:lnSpc>
                <a:buNone/>
              </a:pPr>
              <a:r>
                <a:rPr lang="en-US" sz="2400" dirty="0"/>
                <a:t>1</a:t>
              </a:r>
            </a:p>
            <a:p>
              <a:pPr eaLnBrk="0" hangingPunct="0">
                <a:lnSpc>
                  <a:spcPct val="90000"/>
                </a:lnSpc>
                <a:buNone/>
              </a:pPr>
              <a:r>
                <a:rPr lang="en-US" sz="2400" dirty="0"/>
                <a:t>1</a:t>
              </a:r>
            </a:p>
            <a:p>
              <a:pPr eaLnBrk="0" hangingPunct="0">
                <a:lnSpc>
                  <a:spcPct val="90000"/>
                </a:lnSpc>
                <a:buNone/>
              </a:pPr>
              <a:r>
                <a:rPr lang="en-US" sz="2400" dirty="0"/>
                <a:t>0</a:t>
              </a:r>
            </a:p>
            <a:p>
              <a:pPr eaLnBrk="0" hangingPunct="0">
                <a:lnSpc>
                  <a:spcPct val="90000"/>
                </a:lnSpc>
                <a:buNone/>
              </a:pPr>
              <a:r>
                <a:rPr lang="en-US" sz="2400" dirty="0"/>
                <a:t>0</a:t>
              </a:r>
            </a:p>
            <a:p>
              <a:pPr eaLnBrk="0" hangingPunct="0">
                <a:lnSpc>
                  <a:spcPct val="90000"/>
                </a:lnSpc>
                <a:buNone/>
              </a:pPr>
              <a:r>
                <a:rPr lang="en-US" sz="2400" dirty="0"/>
                <a:t>1</a:t>
              </a:r>
            </a:p>
            <a:p>
              <a:pPr eaLnBrk="0" hangingPunct="0">
                <a:lnSpc>
                  <a:spcPct val="90000"/>
                </a:lnSpc>
                <a:buNone/>
              </a:pPr>
              <a:r>
                <a:rPr lang="en-US" sz="2400" dirty="0"/>
                <a:t>1</a:t>
              </a:r>
            </a:p>
          </p:txBody>
        </p:sp>
        <p:sp>
          <p:nvSpPr>
            <p:cNvPr id="58509" name="Rectangle 105"/>
            <p:cNvSpPr>
              <a:spLocks noChangeArrowheads="1"/>
            </p:cNvSpPr>
            <p:nvPr/>
          </p:nvSpPr>
          <p:spPr bwMode="auto">
            <a:xfrm>
              <a:off x="921" y="1728"/>
              <a:ext cx="214" cy="1943"/>
            </a:xfrm>
            <a:prstGeom prst="rect">
              <a:avLst/>
            </a:prstGeom>
            <a:noFill/>
            <a:ln w="9525">
              <a:noFill/>
              <a:miter lim="800000"/>
              <a:headEnd/>
              <a:tailEnd/>
            </a:ln>
          </p:spPr>
          <p:txBody>
            <a:bodyPr wrap="none" lIns="92075" tIns="46038" rIns="92075" bIns="46038">
              <a:spAutoFit/>
            </a:bodyPr>
            <a:lstStyle/>
            <a:p>
              <a:pPr eaLnBrk="0" hangingPunct="0">
                <a:lnSpc>
                  <a:spcPct val="90000"/>
                </a:lnSpc>
                <a:buNone/>
              </a:pPr>
              <a:r>
                <a:rPr lang="en-US" sz="2400" i="1" dirty="0"/>
                <a:t>z</a:t>
              </a:r>
            </a:p>
            <a:p>
              <a:pPr eaLnBrk="0" hangingPunct="0">
                <a:lnSpc>
                  <a:spcPct val="90000"/>
                </a:lnSpc>
                <a:buNone/>
              </a:pPr>
              <a:r>
                <a:rPr lang="en-US" sz="2400" dirty="0"/>
                <a:t>0</a:t>
              </a:r>
            </a:p>
            <a:p>
              <a:pPr eaLnBrk="0" hangingPunct="0">
                <a:lnSpc>
                  <a:spcPct val="90000"/>
                </a:lnSpc>
                <a:buNone/>
              </a:pPr>
              <a:r>
                <a:rPr lang="en-US" sz="2400" dirty="0"/>
                <a:t>1</a:t>
              </a:r>
            </a:p>
            <a:p>
              <a:pPr eaLnBrk="0" hangingPunct="0">
                <a:lnSpc>
                  <a:spcPct val="90000"/>
                </a:lnSpc>
                <a:buNone/>
              </a:pPr>
              <a:r>
                <a:rPr lang="en-US" sz="2400" dirty="0"/>
                <a:t>0</a:t>
              </a:r>
            </a:p>
            <a:p>
              <a:pPr eaLnBrk="0" hangingPunct="0">
                <a:lnSpc>
                  <a:spcPct val="90000"/>
                </a:lnSpc>
                <a:buNone/>
              </a:pPr>
              <a:r>
                <a:rPr lang="en-US" sz="2400" dirty="0"/>
                <a:t>1</a:t>
              </a:r>
            </a:p>
            <a:p>
              <a:pPr eaLnBrk="0" hangingPunct="0">
                <a:lnSpc>
                  <a:spcPct val="90000"/>
                </a:lnSpc>
                <a:buNone/>
              </a:pPr>
              <a:r>
                <a:rPr lang="en-US" sz="2400" dirty="0"/>
                <a:t>0</a:t>
              </a:r>
            </a:p>
            <a:p>
              <a:pPr eaLnBrk="0" hangingPunct="0">
                <a:lnSpc>
                  <a:spcPct val="90000"/>
                </a:lnSpc>
                <a:buNone/>
              </a:pPr>
              <a:r>
                <a:rPr lang="en-US" sz="2400" dirty="0"/>
                <a:t>1</a:t>
              </a:r>
            </a:p>
            <a:p>
              <a:pPr eaLnBrk="0" hangingPunct="0">
                <a:lnSpc>
                  <a:spcPct val="90000"/>
                </a:lnSpc>
                <a:buNone/>
              </a:pPr>
              <a:r>
                <a:rPr lang="en-US" sz="2400" dirty="0"/>
                <a:t>0</a:t>
              </a:r>
            </a:p>
            <a:p>
              <a:pPr eaLnBrk="0" hangingPunct="0">
                <a:lnSpc>
                  <a:spcPct val="90000"/>
                </a:lnSpc>
                <a:buNone/>
              </a:pPr>
              <a:r>
                <a:rPr lang="en-US" sz="2400" dirty="0"/>
                <a:t>1</a:t>
              </a:r>
            </a:p>
          </p:txBody>
        </p:sp>
        <p:sp>
          <p:nvSpPr>
            <p:cNvPr id="58510" name="Line 106"/>
            <p:cNvSpPr>
              <a:spLocks noChangeShapeType="1"/>
            </p:cNvSpPr>
            <p:nvPr/>
          </p:nvSpPr>
          <p:spPr bwMode="auto">
            <a:xfrm>
              <a:off x="250" y="1960"/>
              <a:ext cx="1334" cy="8"/>
            </a:xfrm>
            <a:prstGeom prst="line">
              <a:avLst/>
            </a:prstGeom>
            <a:noFill/>
            <a:ln w="25400">
              <a:solidFill>
                <a:schemeClr val="tx1"/>
              </a:solidFill>
              <a:round/>
              <a:headEnd type="none" w="sm" len="sm"/>
              <a:tailEnd type="none" w="sm" len="sm"/>
            </a:ln>
          </p:spPr>
          <p:txBody>
            <a:bodyPr wrap="none" anchor="ctr"/>
            <a:lstStyle/>
            <a:p>
              <a:pPr>
                <a:buNone/>
              </a:pPr>
              <a:endParaRPr lang="en-US"/>
            </a:p>
          </p:txBody>
        </p:sp>
        <p:grpSp>
          <p:nvGrpSpPr>
            <p:cNvPr id="3" name="Group 107"/>
            <p:cNvGrpSpPr>
              <a:grpSpLocks/>
            </p:cNvGrpSpPr>
            <p:nvPr/>
          </p:nvGrpSpPr>
          <p:grpSpPr bwMode="auto">
            <a:xfrm>
              <a:off x="1200" y="1728"/>
              <a:ext cx="271" cy="1943"/>
              <a:chOff x="1210" y="1728"/>
              <a:chExt cx="271" cy="1943"/>
            </a:xfrm>
          </p:grpSpPr>
          <p:sp>
            <p:nvSpPr>
              <p:cNvPr id="58512" name="Rectangle 108"/>
              <p:cNvSpPr>
                <a:spLocks noChangeArrowheads="1"/>
              </p:cNvSpPr>
              <p:nvPr/>
            </p:nvSpPr>
            <p:spPr bwMode="auto">
              <a:xfrm>
                <a:off x="1295" y="1728"/>
                <a:ext cx="117" cy="1943"/>
              </a:xfrm>
              <a:prstGeom prst="rect">
                <a:avLst/>
              </a:prstGeom>
              <a:noFill/>
              <a:ln w="9525">
                <a:noFill/>
                <a:miter lim="800000"/>
                <a:headEnd/>
                <a:tailEnd/>
              </a:ln>
            </p:spPr>
            <p:txBody>
              <a:bodyPr wrap="none" lIns="92075" tIns="46038" rIns="92075" bIns="46038">
                <a:spAutoFit/>
              </a:bodyPr>
              <a:lstStyle/>
              <a:p>
                <a:pPr eaLnBrk="0" hangingPunct="0">
                  <a:lnSpc>
                    <a:spcPct val="90000"/>
                  </a:lnSpc>
                  <a:buNone/>
                </a:pPr>
                <a:endParaRPr lang="en-US" sz="2400"/>
              </a:p>
              <a:p>
                <a:pPr eaLnBrk="0" hangingPunct="0">
                  <a:lnSpc>
                    <a:spcPct val="90000"/>
                  </a:lnSpc>
                  <a:buNone/>
                </a:pPr>
                <a:endParaRPr lang="en-US" sz="2400"/>
              </a:p>
              <a:p>
                <a:pPr eaLnBrk="0" hangingPunct="0">
                  <a:lnSpc>
                    <a:spcPct val="90000"/>
                  </a:lnSpc>
                  <a:buNone/>
                </a:pPr>
                <a:endParaRPr lang="en-US" sz="2400"/>
              </a:p>
              <a:p>
                <a:pPr eaLnBrk="0" hangingPunct="0">
                  <a:lnSpc>
                    <a:spcPct val="90000"/>
                  </a:lnSpc>
                  <a:buNone/>
                </a:pPr>
                <a:endParaRPr lang="en-US" sz="2400"/>
              </a:p>
              <a:p>
                <a:pPr eaLnBrk="0" hangingPunct="0">
                  <a:lnSpc>
                    <a:spcPct val="90000"/>
                  </a:lnSpc>
                  <a:buNone/>
                </a:pPr>
                <a:endParaRPr lang="en-US" sz="2400"/>
              </a:p>
              <a:p>
                <a:pPr eaLnBrk="0" hangingPunct="0">
                  <a:lnSpc>
                    <a:spcPct val="90000"/>
                  </a:lnSpc>
                  <a:buNone/>
                </a:pPr>
                <a:endParaRPr lang="en-US" sz="2400"/>
              </a:p>
              <a:p>
                <a:pPr eaLnBrk="0" hangingPunct="0">
                  <a:lnSpc>
                    <a:spcPct val="90000"/>
                  </a:lnSpc>
                  <a:buNone/>
                </a:pPr>
                <a:endParaRPr lang="en-US" sz="2400"/>
              </a:p>
              <a:p>
                <a:pPr eaLnBrk="0" hangingPunct="0">
                  <a:lnSpc>
                    <a:spcPct val="90000"/>
                  </a:lnSpc>
                  <a:buNone/>
                </a:pPr>
                <a:endParaRPr lang="en-US" sz="2400"/>
              </a:p>
              <a:p>
                <a:pPr eaLnBrk="0" hangingPunct="0">
                  <a:lnSpc>
                    <a:spcPct val="90000"/>
                  </a:lnSpc>
                  <a:buNone/>
                </a:pPr>
                <a:endParaRPr lang="en-US" sz="2400"/>
              </a:p>
            </p:txBody>
          </p:sp>
          <p:sp>
            <p:nvSpPr>
              <p:cNvPr id="58513" name="Rectangle 109"/>
              <p:cNvSpPr>
                <a:spLocks noChangeArrowheads="1"/>
              </p:cNvSpPr>
              <p:nvPr/>
            </p:nvSpPr>
            <p:spPr bwMode="auto">
              <a:xfrm>
                <a:off x="1246" y="1728"/>
                <a:ext cx="235" cy="1943"/>
              </a:xfrm>
              <a:prstGeom prst="rect">
                <a:avLst/>
              </a:prstGeom>
              <a:noFill/>
              <a:ln w="9525">
                <a:noFill/>
                <a:miter lim="800000"/>
                <a:headEnd/>
                <a:tailEnd/>
              </a:ln>
            </p:spPr>
            <p:txBody>
              <a:bodyPr wrap="none" lIns="92075" tIns="46038" rIns="92075" bIns="46038">
                <a:spAutoFit/>
              </a:bodyPr>
              <a:lstStyle/>
              <a:p>
                <a:pPr eaLnBrk="0" hangingPunct="0">
                  <a:lnSpc>
                    <a:spcPct val="90000"/>
                  </a:lnSpc>
                  <a:buNone/>
                </a:pPr>
                <a:r>
                  <a:rPr lang="tr-TR" sz="2400" i="1" dirty="0"/>
                  <a:t>F</a:t>
                </a:r>
                <a:endParaRPr lang="en-US" sz="2400" i="1" dirty="0"/>
              </a:p>
              <a:p>
                <a:pPr eaLnBrk="0" hangingPunct="0">
                  <a:lnSpc>
                    <a:spcPct val="90000"/>
                  </a:lnSpc>
                  <a:buNone/>
                </a:pPr>
                <a:r>
                  <a:rPr lang="en-US" sz="2400" dirty="0"/>
                  <a:t>0</a:t>
                </a:r>
              </a:p>
              <a:p>
                <a:pPr eaLnBrk="0" hangingPunct="0">
                  <a:lnSpc>
                    <a:spcPct val="90000"/>
                  </a:lnSpc>
                  <a:buNone/>
                </a:pPr>
                <a:r>
                  <a:rPr lang="en-US" sz="2400" dirty="0"/>
                  <a:t>0</a:t>
                </a:r>
              </a:p>
              <a:p>
                <a:pPr eaLnBrk="0" hangingPunct="0">
                  <a:lnSpc>
                    <a:spcPct val="90000"/>
                  </a:lnSpc>
                  <a:buNone/>
                </a:pPr>
                <a:r>
                  <a:rPr lang="en-US" sz="2400" dirty="0"/>
                  <a:t>0</a:t>
                </a:r>
              </a:p>
              <a:p>
                <a:pPr eaLnBrk="0" hangingPunct="0">
                  <a:lnSpc>
                    <a:spcPct val="90000"/>
                  </a:lnSpc>
                  <a:buNone/>
                </a:pPr>
                <a:r>
                  <a:rPr lang="en-US" sz="2400" dirty="0"/>
                  <a:t>1</a:t>
                </a:r>
              </a:p>
              <a:p>
                <a:pPr eaLnBrk="0" hangingPunct="0">
                  <a:lnSpc>
                    <a:spcPct val="90000"/>
                  </a:lnSpc>
                  <a:buNone/>
                </a:pPr>
                <a:r>
                  <a:rPr lang="en-US" sz="2400" dirty="0"/>
                  <a:t>0</a:t>
                </a:r>
              </a:p>
              <a:p>
                <a:pPr eaLnBrk="0" hangingPunct="0">
                  <a:lnSpc>
                    <a:spcPct val="90000"/>
                  </a:lnSpc>
                  <a:buNone/>
                </a:pPr>
                <a:r>
                  <a:rPr lang="en-US" sz="2400" dirty="0"/>
                  <a:t>0</a:t>
                </a:r>
              </a:p>
              <a:p>
                <a:pPr eaLnBrk="0" hangingPunct="0">
                  <a:lnSpc>
                    <a:spcPct val="90000"/>
                  </a:lnSpc>
                  <a:buNone/>
                </a:pPr>
                <a:r>
                  <a:rPr lang="en-US" sz="2400" dirty="0"/>
                  <a:t>1</a:t>
                </a:r>
              </a:p>
              <a:p>
                <a:pPr eaLnBrk="0" hangingPunct="0">
                  <a:lnSpc>
                    <a:spcPct val="90000"/>
                  </a:lnSpc>
                  <a:buNone/>
                </a:pPr>
                <a:r>
                  <a:rPr lang="en-US" sz="2400" dirty="0"/>
                  <a:t>1</a:t>
                </a:r>
              </a:p>
            </p:txBody>
          </p:sp>
          <p:sp>
            <p:nvSpPr>
              <p:cNvPr id="58514" name="Line 110"/>
              <p:cNvSpPr>
                <a:spLocks noChangeShapeType="1"/>
              </p:cNvSpPr>
              <p:nvPr/>
            </p:nvSpPr>
            <p:spPr bwMode="auto">
              <a:xfrm>
                <a:off x="1210" y="1864"/>
                <a:ext cx="0" cy="1776"/>
              </a:xfrm>
              <a:prstGeom prst="line">
                <a:avLst/>
              </a:prstGeom>
              <a:noFill/>
              <a:ln w="25400">
                <a:solidFill>
                  <a:schemeClr val="tx1"/>
                </a:solidFill>
                <a:round/>
                <a:headEnd type="none" w="sm" len="sm"/>
                <a:tailEnd type="none" w="sm" len="sm"/>
              </a:ln>
            </p:spPr>
            <p:txBody>
              <a:bodyPr wrap="none" anchor="ctr"/>
              <a:lstStyle/>
              <a:p>
                <a:pPr>
                  <a:buNone/>
                </a:pPr>
                <a:endParaRPr lang="en-US"/>
              </a:p>
            </p:txBody>
          </p:sp>
        </p:grpSp>
      </p:grpSp>
      <p:graphicFrame>
        <p:nvGraphicFramePr>
          <p:cNvPr id="1046530" name="Object 2"/>
          <p:cNvGraphicFramePr>
            <a:graphicFrameLocks noChangeAspect="1"/>
          </p:cNvGraphicFramePr>
          <p:nvPr/>
        </p:nvGraphicFramePr>
        <p:xfrm>
          <a:off x="4071934" y="2197094"/>
          <a:ext cx="4229110" cy="374650"/>
        </p:xfrm>
        <a:graphic>
          <a:graphicData uri="http://schemas.openxmlformats.org/presentationml/2006/ole">
            <mc:AlternateContent xmlns:mc="http://schemas.openxmlformats.org/markup-compatibility/2006">
              <mc:Choice xmlns:v="urn:schemas-microsoft-com:vml" Requires="v">
                <p:oleObj spid="_x0000_s1046533" name="Equation" r:id="rId4" imgW="1688760" imgH="177480" progId="Equation.3">
                  <p:embed/>
                </p:oleObj>
              </mc:Choice>
              <mc:Fallback>
                <p:oleObj name="Equation" r:id="rId4" imgW="1688760" imgH="177480" progId="Equation.3">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71934" y="2197094"/>
                        <a:ext cx="422911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checker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
          <p:cNvGrpSpPr/>
          <p:nvPr/>
        </p:nvGrpSpPr>
        <p:grpSpPr>
          <a:xfrm>
            <a:off x="6392905" y="4214818"/>
            <a:ext cx="3751259" cy="2286016"/>
            <a:chOff x="320675" y="1712913"/>
            <a:chExt cx="3009573" cy="1833733"/>
          </a:xfrm>
        </p:grpSpPr>
        <p:pic>
          <p:nvPicPr>
            <p:cNvPr id="76802" name="Picture 2" descr="TBL04-05"/>
            <p:cNvPicPr>
              <a:picLocks noChangeAspect="1" noChangeArrowheads="1"/>
            </p:cNvPicPr>
            <p:nvPr/>
          </p:nvPicPr>
          <p:blipFill>
            <a:blip r:embed="rId3"/>
            <a:srcRect/>
            <a:stretch>
              <a:fillRect/>
            </a:stretch>
          </p:blipFill>
          <p:spPr bwMode="auto">
            <a:xfrm>
              <a:off x="320675" y="1730545"/>
              <a:ext cx="2997200" cy="1816101"/>
            </a:xfrm>
            <a:prstGeom prst="rect">
              <a:avLst/>
            </a:prstGeom>
            <a:noFill/>
          </p:spPr>
        </p:pic>
        <p:sp>
          <p:nvSpPr>
            <p:cNvPr id="76803" name="Rectangle 3"/>
            <p:cNvSpPr>
              <a:spLocks noChangeArrowheads="1"/>
            </p:cNvSpPr>
            <p:nvPr/>
          </p:nvSpPr>
          <p:spPr bwMode="auto">
            <a:xfrm>
              <a:off x="1954723" y="1712913"/>
              <a:ext cx="1375525" cy="838200"/>
            </a:xfrm>
            <a:prstGeom prst="rect">
              <a:avLst/>
            </a:prstGeom>
            <a:solidFill>
              <a:srgbClr val="FFFFFF"/>
            </a:solidFill>
            <a:ln w="9525">
              <a:noFill/>
              <a:miter lim="800000"/>
              <a:headEnd/>
              <a:tailEnd/>
            </a:ln>
            <a:effectLst/>
          </p:spPr>
          <p:txBody>
            <a:bodyPr wrap="none" anchor="ctr"/>
            <a:lstStyle/>
            <a:p>
              <a:pPr algn="ctr"/>
              <a:endParaRPr lang="en-US" sz="1800"/>
            </a:p>
          </p:txBody>
        </p:sp>
      </p:grpSp>
      <p:grpSp>
        <p:nvGrpSpPr>
          <p:cNvPr id="10" name="Group 9"/>
          <p:cNvGrpSpPr/>
          <p:nvPr/>
        </p:nvGrpSpPr>
        <p:grpSpPr>
          <a:xfrm>
            <a:off x="428596" y="1214422"/>
            <a:ext cx="5429288" cy="3624281"/>
            <a:chOff x="2786050" y="2643182"/>
            <a:chExt cx="5429288" cy="3624281"/>
          </a:xfrm>
        </p:grpSpPr>
        <p:sp>
          <p:nvSpPr>
            <p:cNvPr id="76829" name="Text Box 29"/>
            <p:cNvSpPr txBox="1">
              <a:spLocks noChangeArrowheads="1"/>
            </p:cNvSpPr>
            <p:nvPr/>
          </p:nvSpPr>
          <p:spPr bwMode="auto">
            <a:xfrm>
              <a:off x="2857488" y="4786322"/>
              <a:ext cx="3810915" cy="400110"/>
            </a:xfrm>
            <a:prstGeom prst="rect">
              <a:avLst/>
            </a:prstGeom>
            <a:noFill/>
            <a:ln w="9525">
              <a:noFill/>
              <a:miter lim="800000"/>
              <a:headEnd/>
              <a:tailEnd/>
            </a:ln>
            <a:effectLst/>
          </p:spPr>
          <p:txBody>
            <a:bodyPr wrap="none">
              <a:spAutoFit/>
            </a:bodyPr>
            <a:lstStyle/>
            <a:p>
              <a:pPr algn="l" rtl="0">
                <a:buFont typeface="Wingdings" pitchFamily="2" charset="2"/>
                <a:buChar char="q"/>
              </a:pPr>
              <a:r>
                <a:rPr lang="en-US" sz="2000" i="1" dirty="0" smtClean="0"/>
                <a:t>  from </a:t>
              </a:r>
              <a:r>
                <a:rPr lang="en-US" sz="2000" i="1" dirty="0"/>
                <a:t>0-rows in truth </a:t>
              </a:r>
              <a:r>
                <a:rPr lang="en-US" sz="2000" i="1" dirty="0" smtClean="0"/>
                <a:t>table(POS)</a:t>
              </a:r>
              <a:endParaRPr lang="en-US" sz="2000" i="1" dirty="0"/>
            </a:p>
          </p:txBody>
        </p:sp>
        <p:sp>
          <p:nvSpPr>
            <p:cNvPr id="23" name="Text Box 29"/>
            <p:cNvSpPr txBox="1">
              <a:spLocks noChangeArrowheads="1"/>
            </p:cNvSpPr>
            <p:nvPr/>
          </p:nvSpPr>
          <p:spPr bwMode="auto">
            <a:xfrm>
              <a:off x="2786050" y="2643182"/>
              <a:ext cx="3810915" cy="400110"/>
            </a:xfrm>
            <a:prstGeom prst="rect">
              <a:avLst/>
            </a:prstGeom>
            <a:noFill/>
            <a:ln w="9525">
              <a:noFill/>
              <a:miter lim="800000"/>
              <a:headEnd/>
              <a:tailEnd/>
            </a:ln>
            <a:effectLst/>
          </p:spPr>
          <p:txBody>
            <a:bodyPr wrap="none">
              <a:spAutoFit/>
            </a:bodyPr>
            <a:lstStyle/>
            <a:p>
              <a:pPr algn="l" rtl="0">
                <a:buFont typeface="Wingdings" pitchFamily="2" charset="2"/>
                <a:buChar char="q"/>
              </a:pPr>
              <a:r>
                <a:rPr lang="en-US" sz="2000" i="1" dirty="0" smtClean="0"/>
                <a:t>  from 1-rows </a:t>
              </a:r>
              <a:r>
                <a:rPr lang="en-US" sz="2000" i="1" dirty="0"/>
                <a:t>in truth </a:t>
              </a:r>
              <a:r>
                <a:rPr lang="en-US" sz="2000" i="1" dirty="0" smtClean="0"/>
                <a:t>table</a:t>
              </a:r>
              <a:r>
                <a:rPr lang="en-US" sz="2000" i="1" dirty="0" smtClean="0">
                  <a:sym typeface="Wingdings" pitchFamily="2" charset="2"/>
                </a:rPr>
                <a:t>(SOP)</a:t>
              </a:r>
              <a:endParaRPr lang="en-US" sz="2000" i="1" dirty="0"/>
            </a:p>
          </p:txBody>
        </p:sp>
        <p:graphicFrame>
          <p:nvGraphicFramePr>
            <p:cNvPr id="830466" name="Object 2"/>
            <p:cNvGraphicFramePr>
              <a:graphicFrameLocks noChangeAspect="1"/>
            </p:cNvGraphicFramePr>
            <p:nvPr/>
          </p:nvGraphicFramePr>
          <p:xfrm>
            <a:off x="3459163" y="3233743"/>
            <a:ext cx="4486275" cy="909637"/>
          </p:xfrm>
          <a:graphic>
            <a:graphicData uri="http://schemas.openxmlformats.org/presentationml/2006/ole">
              <mc:AlternateContent xmlns:mc="http://schemas.openxmlformats.org/markup-compatibility/2006">
                <mc:Choice xmlns:v="urn:schemas-microsoft-com:vml" Requires="v">
                  <p:oleObj spid="_x0000_s955400" name="Equation" r:id="rId4" imgW="2133360" imgH="431640" progId="Equation.3">
                    <p:embed/>
                  </p:oleObj>
                </mc:Choice>
                <mc:Fallback>
                  <p:oleObj name="Equation" r:id="rId4" imgW="2133360" imgH="431640" progId="Equation.3">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59163" y="3233743"/>
                          <a:ext cx="4486275" cy="9096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30467" name="Object 3"/>
            <p:cNvGraphicFramePr>
              <a:graphicFrameLocks noChangeAspect="1"/>
            </p:cNvGraphicFramePr>
            <p:nvPr/>
          </p:nvGraphicFramePr>
          <p:xfrm>
            <a:off x="3408388" y="5357826"/>
            <a:ext cx="4806950" cy="909637"/>
          </p:xfrm>
          <a:graphic>
            <a:graphicData uri="http://schemas.openxmlformats.org/presentationml/2006/ole">
              <mc:AlternateContent xmlns:mc="http://schemas.openxmlformats.org/markup-compatibility/2006">
                <mc:Choice xmlns:v="urn:schemas-microsoft-com:vml" Requires="v">
                  <p:oleObj spid="_x0000_s955401" name="Equation" r:id="rId6" imgW="2286000" imgH="431640" progId="Equation.3">
                    <p:embed/>
                  </p:oleObj>
                </mc:Choice>
                <mc:Fallback>
                  <p:oleObj name="Equation" r:id="rId6" imgW="2286000" imgH="431640" progId="Equation.3">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08388" y="5357826"/>
                          <a:ext cx="4806950" cy="9096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9" name="Rectangle 2"/>
          <p:cNvSpPr txBox="1">
            <a:spLocks noChangeArrowheads="1"/>
          </p:cNvSpPr>
          <p:nvPr/>
        </p:nvSpPr>
        <p:spPr>
          <a:xfrm>
            <a:off x="285720" y="304800"/>
            <a:ext cx="5140325" cy="368300"/>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1" i="0" u="none" strike="noStrike" kern="0" cap="none" spc="0" normalizeH="0" baseline="0" noProof="0" dirty="0" smtClean="0">
                <a:ln>
                  <a:noFill/>
                </a:ln>
                <a:solidFill>
                  <a:schemeClr val="accent2"/>
                </a:solidFill>
                <a:effectLst>
                  <a:outerShdw blurRad="38100" dist="38100" dir="2700000" algn="tl">
                    <a:srgbClr val="C0C0C0"/>
                  </a:outerShdw>
                </a:effectLst>
                <a:uLnTx/>
                <a:uFillTx/>
                <a:latin typeface="Times New Roman" pitchFamily="18" charset="0"/>
                <a:ea typeface="+mj-ea"/>
                <a:cs typeface="B Titr" pitchFamily="2" charset="-78"/>
              </a:rPr>
              <a:t>-Truth Table to Expression</a:t>
            </a:r>
          </a:p>
        </p:txBody>
      </p:sp>
    </p:spTree>
  </p:cSld>
  <p:clrMapOvr>
    <a:masterClrMapping/>
  </p:clrMapOvr>
  <p:transition>
    <p:randomBa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834" name="Rectangle 1026"/>
          <p:cNvSpPr>
            <a:spLocks noGrp="1" noChangeArrowheads="1"/>
          </p:cNvSpPr>
          <p:nvPr>
            <p:ph type="title"/>
          </p:nvPr>
        </p:nvSpPr>
        <p:spPr>
          <a:xfrm>
            <a:off x="428596" y="-24"/>
            <a:ext cx="5543560" cy="796908"/>
          </a:xfrm>
        </p:spPr>
        <p:txBody>
          <a:bodyPr/>
          <a:lstStyle/>
          <a:p>
            <a:pPr algn="l"/>
            <a:r>
              <a:rPr lang="en-US" sz="3200" b="1" dirty="0" smtClean="0">
                <a:solidFill>
                  <a:schemeClr val="accent2"/>
                </a:solidFill>
                <a:effectLst>
                  <a:outerShdw blurRad="38100" dist="38100" dir="2700000" algn="tl">
                    <a:srgbClr val="C0C0C0"/>
                  </a:outerShdw>
                </a:effectLst>
                <a:latin typeface="Times New Roman" pitchFamily="18" charset="0"/>
                <a:cs typeface="B Titr" pitchFamily="2" charset="-78"/>
              </a:rPr>
              <a:t>- </a:t>
            </a:r>
            <a:r>
              <a:rPr lang="en-US" sz="3200" b="1" dirty="0" err="1" smtClean="0">
                <a:solidFill>
                  <a:schemeClr val="accent2"/>
                </a:solidFill>
                <a:effectLst>
                  <a:outerShdw blurRad="38100" dist="38100" dir="2700000" algn="tl">
                    <a:srgbClr val="C0C0C0"/>
                  </a:outerShdw>
                </a:effectLst>
                <a:latin typeface="Times New Roman" pitchFamily="18" charset="0"/>
                <a:cs typeface="B Titr" pitchFamily="2" charset="-78"/>
              </a:rPr>
              <a:t>Maxterms</a:t>
            </a:r>
            <a:r>
              <a:rPr lang="en-US" sz="3200" b="1" dirty="0" smtClean="0">
                <a:solidFill>
                  <a:schemeClr val="accent2"/>
                </a:solidFill>
                <a:effectLst>
                  <a:outerShdw blurRad="38100" dist="38100" dir="2700000" algn="tl">
                    <a:srgbClr val="C0C0C0"/>
                  </a:outerShdw>
                </a:effectLst>
                <a:latin typeface="Times New Roman" pitchFamily="18" charset="0"/>
                <a:cs typeface="B Titr" pitchFamily="2" charset="-78"/>
              </a:rPr>
              <a:t>  &amp; </a:t>
            </a:r>
            <a:r>
              <a:rPr lang="en-US" sz="3200" b="1" dirty="0" err="1" smtClean="0">
                <a:solidFill>
                  <a:schemeClr val="accent2"/>
                </a:solidFill>
                <a:effectLst>
                  <a:outerShdw blurRad="38100" dist="38100" dir="2700000" algn="tl">
                    <a:srgbClr val="C0C0C0"/>
                  </a:outerShdw>
                </a:effectLst>
                <a:latin typeface="Times New Roman" pitchFamily="18" charset="0"/>
                <a:cs typeface="B Titr" pitchFamily="2" charset="-78"/>
              </a:rPr>
              <a:t>minterms</a:t>
            </a:r>
            <a:endParaRPr lang="en-US" sz="3200" b="1" dirty="0">
              <a:solidFill>
                <a:schemeClr val="accent2"/>
              </a:solidFill>
              <a:effectLst>
                <a:outerShdw blurRad="38100" dist="38100" dir="2700000" algn="tl">
                  <a:srgbClr val="C0C0C0"/>
                </a:outerShdw>
              </a:effectLst>
              <a:latin typeface="Times New Roman" pitchFamily="18" charset="0"/>
              <a:cs typeface="B Titr" pitchFamily="2" charset="-78"/>
            </a:endParaRPr>
          </a:p>
        </p:txBody>
      </p:sp>
      <p:sp>
        <p:nvSpPr>
          <p:cNvPr id="504835" name="Rectangle 1027"/>
          <p:cNvSpPr>
            <a:spLocks noGrp="1" noChangeArrowheads="1"/>
          </p:cNvSpPr>
          <p:nvPr>
            <p:ph idx="1"/>
          </p:nvPr>
        </p:nvSpPr>
        <p:spPr>
          <a:xfrm>
            <a:off x="842994" y="1285861"/>
            <a:ext cx="7729534" cy="1571636"/>
          </a:xfrm>
        </p:spPr>
        <p:txBody>
          <a:bodyPr/>
          <a:lstStyle/>
          <a:p>
            <a:pPr>
              <a:buFont typeface="Wingdings" pitchFamily="2" charset="2"/>
              <a:buChar char="ü"/>
            </a:pPr>
            <a:r>
              <a:rPr lang="en-US" sz="2000" dirty="0"/>
              <a:t>Consider two binary variables x, y and the AND operation</a:t>
            </a:r>
          </a:p>
          <a:p>
            <a:pPr>
              <a:buFont typeface="Wingdings" pitchFamily="2" charset="2"/>
              <a:buChar char="ü"/>
            </a:pPr>
            <a:r>
              <a:rPr lang="en-US" sz="2000" dirty="0"/>
              <a:t>four combinations are possible: </a:t>
            </a:r>
            <a:r>
              <a:rPr lang="en-US" sz="2000" dirty="0" err="1"/>
              <a:t>x.y</a:t>
            </a:r>
            <a:r>
              <a:rPr lang="en-US" sz="2000" dirty="0"/>
              <a:t>, </a:t>
            </a:r>
            <a:r>
              <a:rPr lang="en-US" sz="2000" dirty="0" err="1"/>
              <a:t>x’.y</a:t>
            </a:r>
            <a:r>
              <a:rPr lang="en-US" sz="2000" dirty="0"/>
              <a:t>, </a:t>
            </a:r>
            <a:r>
              <a:rPr lang="en-US" sz="2000" dirty="0" err="1"/>
              <a:t>x.y</a:t>
            </a:r>
            <a:r>
              <a:rPr lang="en-US" sz="2000" dirty="0"/>
              <a:t>’, </a:t>
            </a:r>
            <a:r>
              <a:rPr lang="en-US" sz="2000" dirty="0" err="1"/>
              <a:t>x’.y</a:t>
            </a:r>
            <a:r>
              <a:rPr lang="en-US" sz="2000" dirty="0"/>
              <a:t>’</a:t>
            </a:r>
          </a:p>
          <a:p>
            <a:pPr>
              <a:buFont typeface="Wingdings" pitchFamily="2" charset="2"/>
              <a:buChar char="ü"/>
            </a:pPr>
            <a:r>
              <a:rPr lang="en-US" sz="2000" dirty="0"/>
              <a:t>each AND term is called a </a:t>
            </a:r>
            <a:r>
              <a:rPr lang="en-US" sz="2000" b="1" dirty="0" err="1">
                <a:solidFill>
                  <a:srgbClr val="FF0000"/>
                </a:solidFill>
              </a:rPr>
              <a:t>minterm</a:t>
            </a:r>
            <a:r>
              <a:rPr lang="en-US" sz="2000" dirty="0"/>
              <a:t> or </a:t>
            </a:r>
            <a:r>
              <a:rPr lang="en-US" sz="2000" b="1" dirty="0">
                <a:solidFill>
                  <a:srgbClr val="FF0000"/>
                </a:solidFill>
              </a:rPr>
              <a:t>standard products</a:t>
            </a:r>
            <a:endParaRPr lang="en-US" sz="2000" dirty="0"/>
          </a:p>
          <a:p>
            <a:pPr>
              <a:buFont typeface="Wingdings" pitchFamily="2" charset="2"/>
              <a:buChar char="ü"/>
            </a:pPr>
            <a:r>
              <a:rPr lang="en-US" sz="2000" dirty="0" smtClean="0"/>
              <a:t>for </a:t>
            </a:r>
            <a:r>
              <a:rPr lang="en-US" sz="2000" dirty="0"/>
              <a:t>n variables we have 2</a:t>
            </a:r>
            <a:r>
              <a:rPr lang="en-US" sz="2000" baseline="30000" dirty="0"/>
              <a:t>n</a:t>
            </a:r>
            <a:r>
              <a:rPr lang="en-US" sz="2000" dirty="0"/>
              <a:t> </a:t>
            </a:r>
            <a:r>
              <a:rPr lang="en-US" sz="2000" dirty="0" err="1" smtClean="0"/>
              <a:t>minterms</a:t>
            </a:r>
            <a:endParaRPr lang="en-US" sz="2000" dirty="0"/>
          </a:p>
          <a:p>
            <a:pPr>
              <a:buFont typeface="Wingdings" pitchFamily="2" charset="2"/>
              <a:buChar char="ü"/>
            </a:pPr>
            <a:endParaRPr lang="en-US" sz="2000" dirty="0"/>
          </a:p>
          <a:p>
            <a:pPr>
              <a:buFont typeface="Wingdings" pitchFamily="2" charset="2"/>
              <a:buChar char="ü"/>
            </a:pPr>
            <a:endParaRPr lang="en-US" sz="2000" dirty="0"/>
          </a:p>
        </p:txBody>
      </p:sp>
      <p:sp>
        <p:nvSpPr>
          <p:cNvPr id="5" name="Slide Number Placeholder 5"/>
          <p:cNvSpPr>
            <a:spLocks noGrp="1"/>
          </p:cNvSpPr>
          <p:nvPr>
            <p:ph type="sldNum" sz="quarter" idx="12"/>
          </p:nvPr>
        </p:nvSpPr>
        <p:spPr/>
        <p:txBody>
          <a:bodyPr/>
          <a:lstStyle/>
          <a:p>
            <a:fld id="{FBF59CAB-8429-4254-879F-037730E518B1}" type="slidenum">
              <a:rPr lang="en-US"/>
              <a:pPr/>
              <a:t>27</a:t>
            </a:fld>
            <a:endParaRPr lang="en-US"/>
          </a:p>
        </p:txBody>
      </p:sp>
      <p:sp>
        <p:nvSpPr>
          <p:cNvPr id="7" name="Rectangle 1027"/>
          <p:cNvSpPr txBox="1">
            <a:spLocks noChangeArrowheads="1"/>
          </p:cNvSpPr>
          <p:nvPr/>
        </p:nvSpPr>
        <p:spPr bwMode="auto">
          <a:xfrm>
            <a:off x="714348" y="3929066"/>
            <a:ext cx="7729534" cy="157163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 typeface="Wingdings" pitchFamily="2" charset="2"/>
              <a:buChar char="ü"/>
              <a:tabLst/>
              <a:defRPr/>
            </a:pPr>
            <a:r>
              <a:rPr kumimoji="0" lang="en-US" sz="2000" b="0" i="0" u="none" strike="noStrike" kern="0" cap="none" spc="0" normalizeH="0" baseline="0" noProof="0" dirty="0" smtClean="0">
                <a:ln>
                  <a:noFill/>
                </a:ln>
                <a:solidFill>
                  <a:schemeClr val="tx1"/>
                </a:solidFill>
                <a:effectLst/>
                <a:uLnTx/>
                <a:uFillTx/>
                <a:latin typeface="+mn-lt"/>
                <a:ea typeface="+mn-ea"/>
                <a:cs typeface="+mn-cs"/>
              </a:rPr>
              <a:t>Consider two binary variables x, y and the OR operation</a:t>
            </a:r>
          </a:p>
          <a:p>
            <a:pPr marL="342900" marR="0" lvl="0" indent="-342900" algn="l" defTabSz="914400" rtl="0" eaLnBrk="1" fontAlgn="base" latinLnBrk="0" hangingPunct="1">
              <a:lnSpc>
                <a:spcPct val="100000"/>
              </a:lnSpc>
              <a:spcBef>
                <a:spcPct val="20000"/>
              </a:spcBef>
              <a:spcAft>
                <a:spcPct val="0"/>
              </a:spcAft>
              <a:buClrTx/>
              <a:buSzTx/>
              <a:buFont typeface="Wingdings" pitchFamily="2" charset="2"/>
              <a:buChar char="ü"/>
              <a:tabLst/>
              <a:defRPr/>
            </a:pPr>
            <a:r>
              <a:rPr kumimoji="0" lang="en-US" sz="2000" b="0" i="0" u="none" strike="noStrike" kern="0" cap="none" spc="0" normalizeH="0" baseline="0" noProof="0" dirty="0" smtClean="0">
                <a:ln>
                  <a:noFill/>
                </a:ln>
                <a:solidFill>
                  <a:schemeClr val="tx1"/>
                </a:solidFill>
                <a:effectLst/>
                <a:uLnTx/>
                <a:uFillTx/>
                <a:latin typeface="+mn-lt"/>
                <a:ea typeface="+mn-ea"/>
                <a:cs typeface="+mn-cs"/>
              </a:rPr>
              <a:t>four combinations are possible: </a:t>
            </a:r>
            <a:r>
              <a:rPr kumimoji="0" lang="en-US" sz="2000" b="0" i="0" u="none" strike="noStrike" kern="0" cap="none" spc="0" normalizeH="0" baseline="0" noProof="0" dirty="0" err="1" smtClean="0">
                <a:ln>
                  <a:noFill/>
                </a:ln>
                <a:solidFill>
                  <a:schemeClr val="tx1"/>
                </a:solidFill>
                <a:effectLst/>
                <a:uLnTx/>
                <a:uFillTx/>
                <a:latin typeface="+mn-lt"/>
                <a:ea typeface="+mn-ea"/>
                <a:cs typeface="+mn-cs"/>
              </a:rPr>
              <a:t>x+y</a:t>
            </a:r>
            <a:r>
              <a:rPr kumimoji="0" lang="en-US" sz="2000" b="0" i="0" u="none" strike="noStrike" kern="0" cap="none" spc="0" normalizeH="0" baseline="0" noProof="0" dirty="0" smtClean="0">
                <a:ln>
                  <a:noFill/>
                </a:ln>
                <a:solidFill>
                  <a:schemeClr val="tx1"/>
                </a:solidFill>
                <a:effectLst/>
                <a:uLnTx/>
                <a:uFillTx/>
                <a:latin typeface="+mn-lt"/>
                <a:ea typeface="+mn-ea"/>
                <a:cs typeface="+mn-cs"/>
              </a:rPr>
              <a:t>, </a:t>
            </a:r>
            <a:r>
              <a:rPr kumimoji="0" lang="en-US" sz="2000" b="0" i="0" u="none" strike="noStrike" kern="0" cap="none" spc="0" normalizeH="0" baseline="0" noProof="0" dirty="0" err="1" smtClean="0">
                <a:ln>
                  <a:noFill/>
                </a:ln>
                <a:solidFill>
                  <a:schemeClr val="tx1"/>
                </a:solidFill>
                <a:effectLst/>
                <a:uLnTx/>
                <a:uFillTx/>
                <a:latin typeface="+mn-lt"/>
                <a:ea typeface="+mn-ea"/>
                <a:cs typeface="+mn-cs"/>
              </a:rPr>
              <a:t>x’+y</a:t>
            </a:r>
            <a:r>
              <a:rPr kumimoji="0" lang="en-US" sz="2000" b="0" i="0" u="none" strike="noStrike" kern="0" cap="none" spc="0" normalizeH="0" baseline="0" noProof="0" dirty="0" smtClean="0">
                <a:ln>
                  <a:noFill/>
                </a:ln>
                <a:solidFill>
                  <a:schemeClr val="tx1"/>
                </a:solidFill>
                <a:effectLst/>
                <a:uLnTx/>
                <a:uFillTx/>
                <a:latin typeface="+mn-lt"/>
                <a:ea typeface="+mn-ea"/>
                <a:cs typeface="+mn-cs"/>
              </a:rPr>
              <a:t>, </a:t>
            </a:r>
            <a:r>
              <a:rPr kumimoji="0" lang="en-US" sz="2000" b="0" i="0" u="none" strike="noStrike" kern="0" cap="none" spc="0" normalizeH="0" baseline="0" noProof="0" dirty="0" err="1" smtClean="0">
                <a:ln>
                  <a:noFill/>
                </a:ln>
                <a:solidFill>
                  <a:schemeClr val="tx1"/>
                </a:solidFill>
                <a:effectLst/>
                <a:uLnTx/>
                <a:uFillTx/>
                <a:latin typeface="+mn-lt"/>
                <a:ea typeface="+mn-ea"/>
                <a:cs typeface="+mn-cs"/>
              </a:rPr>
              <a:t>x+y</a:t>
            </a:r>
            <a:r>
              <a:rPr kumimoji="0" lang="en-US" sz="2000" b="0" i="0" u="none" strike="noStrike" kern="0" cap="none" spc="0" normalizeH="0" baseline="0" noProof="0" dirty="0" smtClean="0">
                <a:ln>
                  <a:noFill/>
                </a:ln>
                <a:solidFill>
                  <a:schemeClr val="tx1"/>
                </a:solidFill>
                <a:effectLst/>
                <a:uLnTx/>
                <a:uFillTx/>
                <a:latin typeface="+mn-lt"/>
                <a:ea typeface="+mn-ea"/>
                <a:cs typeface="+mn-cs"/>
              </a:rPr>
              <a:t>’, </a:t>
            </a:r>
            <a:r>
              <a:rPr kumimoji="0" lang="en-US" sz="2000" b="0" i="0" u="none" strike="noStrike" kern="0" cap="none" spc="0" normalizeH="0" baseline="0" noProof="0" dirty="0" err="1" smtClean="0">
                <a:ln>
                  <a:noFill/>
                </a:ln>
                <a:solidFill>
                  <a:schemeClr val="tx1"/>
                </a:solidFill>
                <a:effectLst/>
                <a:uLnTx/>
                <a:uFillTx/>
                <a:latin typeface="+mn-lt"/>
                <a:ea typeface="+mn-ea"/>
                <a:cs typeface="+mn-cs"/>
              </a:rPr>
              <a:t>x’+y</a:t>
            </a:r>
            <a:r>
              <a:rPr kumimoji="0" lang="en-US" sz="2000" b="0" i="0" u="none" strike="noStrike" kern="0" cap="none" spc="0" normalizeH="0" baseline="0" noProof="0" dirty="0" smtClean="0">
                <a:ln>
                  <a:noFill/>
                </a:ln>
                <a:solidFill>
                  <a:schemeClr val="tx1"/>
                </a:solidFill>
                <a:effectLst/>
                <a:uLnTx/>
                <a:uFillTx/>
                <a:latin typeface="+mn-lt"/>
                <a:ea typeface="+mn-ea"/>
                <a:cs typeface="+mn-cs"/>
              </a:rPr>
              <a:t>’</a:t>
            </a:r>
          </a:p>
          <a:p>
            <a:pPr marL="342900" marR="0" lvl="0" indent="-342900" algn="l" defTabSz="914400" rtl="0" eaLnBrk="1" fontAlgn="base" latinLnBrk="0" hangingPunct="1">
              <a:lnSpc>
                <a:spcPct val="100000"/>
              </a:lnSpc>
              <a:spcBef>
                <a:spcPct val="20000"/>
              </a:spcBef>
              <a:spcAft>
                <a:spcPct val="0"/>
              </a:spcAft>
              <a:buClrTx/>
              <a:buSzTx/>
              <a:buFont typeface="Wingdings" pitchFamily="2" charset="2"/>
              <a:buChar char="ü"/>
              <a:tabLst/>
              <a:defRPr/>
            </a:pPr>
            <a:r>
              <a:rPr kumimoji="0" lang="en-US" sz="2000" b="0" i="0" u="none" strike="noStrike" kern="0" cap="none" spc="0" normalizeH="0" baseline="0" noProof="0" dirty="0" smtClean="0">
                <a:ln>
                  <a:noFill/>
                </a:ln>
                <a:solidFill>
                  <a:schemeClr val="tx1"/>
                </a:solidFill>
                <a:effectLst/>
                <a:uLnTx/>
                <a:uFillTx/>
                <a:latin typeface="+mn-lt"/>
                <a:ea typeface="+mn-ea"/>
                <a:cs typeface="+mn-cs"/>
              </a:rPr>
              <a:t>each OR term is called a </a:t>
            </a:r>
            <a:r>
              <a:rPr kumimoji="0" lang="en-US" sz="2000" b="1" i="0" u="none" strike="noStrike" kern="0" cap="none" spc="0" normalizeH="0" baseline="0" noProof="0" dirty="0" err="1" smtClean="0">
                <a:ln>
                  <a:noFill/>
                </a:ln>
                <a:solidFill>
                  <a:srgbClr val="FF0000"/>
                </a:solidFill>
                <a:effectLst/>
                <a:uLnTx/>
                <a:uFillTx/>
                <a:latin typeface="+mn-lt"/>
                <a:ea typeface="+mn-ea"/>
                <a:cs typeface="+mn-cs"/>
              </a:rPr>
              <a:t>Maxterm</a:t>
            </a:r>
            <a:r>
              <a:rPr kumimoji="0" lang="en-US" sz="2000" b="0" i="0" u="none" strike="noStrike" kern="0" cap="none" spc="0" normalizeH="0" baseline="0" noProof="0" dirty="0" smtClean="0">
                <a:ln>
                  <a:noFill/>
                </a:ln>
                <a:solidFill>
                  <a:schemeClr val="tx1"/>
                </a:solidFill>
                <a:effectLst/>
                <a:uLnTx/>
                <a:uFillTx/>
                <a:latin typeface="+mn-lt"/>
                <a:ea typeface="+mn-ea"/>
                <a:cs typeface="+mn-cs"/>
              </a:rPr>
              <a:t> or </a:t>
            </a:r>
            <a:r>
              <a:rPr kumimoji="0" lang="en-US" sz="2000" b="1" i="0" u="none" strike="noStrike" kern="0" cap="none" spc="0" normalizeH="0" baseline="0" noProof="0" dirty="0" smtClean="0">
                <a:ln>
                  <a:noFill/>
                </a:ln>
                <a:solidFill>
                  <a:srgbClr val="FF0000"/>
                </a:solidFill>
                <a:effectLst/>
                <a:uLnTx/>
                <a:uFillTx/>
                <a:latin typeface="+mn-lt"/>
                <a:ea typeface="+mn-ea"/>
                <a:cs typeface="+mn-cs"/>
              </a:rPr>
              <a:t>standard sums</a:t>
            </a:r>
            <a:endParaRPr kumimoji="0" 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Wingdings" pitchFamily="2" charset="2"/>
              <a:buChar char="ü"/>
              <a:tabLst/>
              <a:defRPr/>
            </a:pPr>
            <a:r>
              <a:rPr kumimoji="0" lang="en-US" sz="2000" b="0" i="0" u="none" strike="noStrike" kern="0" cap="none" spc="0" normalizeH="0" baseline="0" noProof="0" dirty="0" smtClean="0">
                <a:ln>
                  <a:noFill/>
                </a:ln>
                <a:solidFill>
                  <a:schemeClr val="tx1"/>
                </a:solidFill>
                <a:effectLst/>
                <a:uLnTx/>
                <a:uFillTx/>
                <a:latin typeface="+mn-lt"/>
                <a:ea typeface="+mn-ea"/>
                <a:cs typeface="+mn-cs"/>
              </a:rPr>
              <a:t>for n variables we have 2</a:t>
            </a:r>
            <a:r>
              <a:rPr kumimoji="0" lang="en-US" sz="2000" b="0" i="0" u="none" strike="noStrike" kern="0" cap="none" spc="0" normalizeH="0" baseline="30000" noProof="0" dirty="0" smtClean="0">
                <a:ln>
                  <a:noFill/>
                </a:ln>
                <a:solidFill>
                  <a:schemeClr val="tx1"/>
                </a:solidFill>
                <a:effectLst/>
                <a:uLnTx/>
                <a:uFillTx/>
                <a:latin typeface="+mn-lt"/>
                <a:ea typeface="+mn-ea"/>
                <a:cs typeface="+mn-cs"/>
              </a:rPr>
              <a:t>n</a:t>
            </a:r>
            <a:r>
              <a:rPr kumimoji="0" lang="en-US" sz="2000" b="0" i="0" u="none" strike="noStrike" kern="0" cap="none" spc="0" normalizeH="0" baseline="0" noProof="0" dirty="0" smtClean="0">
                <a:ln>
                  <a:noFill/>
                </a:ln>
                <a:solidFill>
                  <a:schemeClr val="tx1"/>
                </a:solidFill>
                <a:effectLst/>
                <a:uLnTx/>
                <a:uFillTx/>
                <a:latin typeface="+mn-lt"/>
                <a:ea typeface="+mn-ea"/>
                <a:cs typeface="+mn-cs"/>
              </a:rPr>
              <a:t> </a:t>
            </a:r>
            <a:r>
              <a:rPr kumimoji="0" lang="en-US" sz="2000" b="0" i="0" u="none" strike="noStrike" kern="0" cap="none" spc="0" normalizeH="0" baseline="0" noProof="0" dirty="0" err="1" smtClean="0">
                <a:ln>
                  <a:noFill/>
                </a:ln>
                <a:solidFill>
                  <a:schemeClr val="tx1"/>
                </a:solidFill>
                <a:effectLst/>
                <a:uLnTx/>
                <a:uFillTx/>
                <a:latin typeface="+mn-lt"/>
                <a:ea typeface="+mn-ea"/>
                <a:cs typeface="+mn-cs"/>
              </a:rPr>
              <a:t>Maxterms</a:t>
            </a:r>
            <a:endParaRPr kumimoji="0" 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Wingdings" pitchFamily="2" charset="2"/>
              <a:buChar char="ü"/>
              <a:tabLst/>
              <a:defRPr/>
            </a:pPr>
            <a:endParaRPr kumimoji="0" 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Wingdings" pitchFamily="2" charset="2"/>
              <a:buChar char="ü"/>
              <a:tabLst/>
              <a:defRPr/>
            </a:pPr>
            <a:endParaRPr kumimoji="0" 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wheel spokes="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94"/>
          <p:cNvSpPr>
            <a:spLocks noGrp="1" noChangeArrowheads="1"/>
          </p:cNvSpPr>
          <p:nvPr>
            <p:ph type="title"/>
          </p:nvPr>
        </p:nvSpPr>
        <p:spPr>
          <a:xfrm>
            <a:off x="6143636" y="71414"/>
            <a:ext cx="3000396" cy="582594"/>
          </a:xfrm>
        </p:spPr>
        <p:txBody>
          <a:bodyPr/>
          <a:lstStyle/>
          <a:p>
            <a:pPr algn="r" rtl="1"/>
            <a:r>
              <a:rPr lang="fa-IR" sz="3200" b="1" kern="1200" dirty="0" smtClean="0">
                <a:solidFill>
                  <a:srgbClr val="000099"/>
                </a:solidFill>
                <a:effectLst>
                  <a:outerShdw blurRad="38100" dist="38100" dir="2700000" algn="tl">
                    <a:srgbClr val="C0C0C0"/>
                  </a:outerShdw>
                </a:effectLst>
                <a:latin typeface="Times New Roman" pitchFamily="18" charset="0"/>
                <a:cs typeface="B Titr" pitchFamily="2" charset="-78"/>
              </a:rPr>
              <a:t>- مینترم</a:t>
            </a:r>
            <a:endParaRPr lang="en-US" sz="3200" b="1" kern="1200" dirty="0">
              <a:solidFill>
                <a:srgbClr val="000099"/>
              </a:solidFill>
              <a:effectLst>
                <a:outerShdw blurRad="38100" dist="38100" dir="2700000" algn="tl">
                  <a:srgbClr val="C0C0C0"/>
                </a:outerShdw>
              </a:effectLst>
              <a:latin typeface="Times New Roman" pitchFamily="18" charset="0"/>
              <a:cs typeface="B Titr" pitchFamily="2" charset="-78"/>
            </a:endParaRPr>
          </a:p>
        </p:txBody>
      </p:sp>
      <p:sp>
        <p:nvSpPr>
          <p:cNvPr id="4" name="Slide Number Placeholder 3"/>
          <p:cNvSpPr>
            <a:spLocks noGrp="1"/>
          </p:cNvSpPr>
          <p:nvPr>
            <p:ph type="sldNum" sz="quarter" idx="12"/>
          </p:nvPr>
        </p:nvSpPr>
        <p:spPr/>
        <p:txBody>
          <a:bodyPr/>
          <a:lstStyle/>
          <a:p>
            <a:fld id="{706D142D-6E4C-458B-82A7-8156520CF122}" type="slidenum">
              <a:rPr lang="en-US" smtClean="0"/>
              <a:pPr/>
              <a:t>28</a:t>
            </a:fld>
            <a:endParaRPr lang="en-US"/>
          </a:p>
        </p:txBody>
      </p:sp>
      <p:sp>
        <p:nvSpPr>
          <p:cNvPr id="5" name="Rectangle 4"/>
          <p:cNvSpPr/>
          <p:nvPr/>
        </p:nvSpPr>
        <p:spPr>
          <a:xfrm>
            <a:off x="500034" y="571480"/>
            <a:ext cx="7786742" cy="6124754"/>
          </a:xfrm>
          <a:prstGeom prst="rect">
            <a:avLst/>
          </a:prstGeom>
        </p:spPr>
        <p:txBody>
          <a:bodyPr wrap="square">
            <a:spAutoFit/>
          </a:bodyPr>
          <a:lstStyle/>
          <a:p>
            <a:pPr algn="just">
              <a:buFont typeface="Wingdings" pitchFamily="2" charset="2"/>
              <a:buChar char=""/>
            </a:pPr>
            <a:r>
              <a:rPr lang="fa-IR" dirty="0" smtClean="0">
                <a:cs typeface="B Lotus" pitchFamily="2" charset="-78"/>
              </a:rPr>
              <a:t> با داشتن </a:t>
            </a:r>
            <a:r>
              <a:rPr lang="en-US" i="1" dirty="0" smtClean="0">
                <a:cs typeface="B Lotus" pitchFamily="2" charset="-78"/>
              </a:rPr>
              <a:t>n</a:t>
            </a:r>
            <a:r>
              <a:rPr lang="fa-IR" dirty="0" smtClean="0">
                <a:cs typeface="B Lotus" pitchFamily="2" charset="-78"/>
              </a:rPr>
              <a:t> متغیر می توان</a:t>
            </a:r>
            <a:r>
              <a:rPr lang="en-US" dirty="0" smtClean="0">
                <a:cs typeface="B Lotus" pitchFamily="2" charset="-78"/>
              </a:rPr>
              <a:t>2</a:t>
            </a:r>
            <a:r>
              <a:rPr lang="en-US" baseline="30000" dirty="0" smtClean="0">
                <a:cs typeface="B Lotus" pitchFamily="2" charset="-78"/>
              </a:rPr>
              <a:t>n </a:t>
            </a:r>
            <a:r>
              <a:rPr lang="fa-IR" baseline="30000" dirty="0" smtClean="0">
                <a:cs typeface="B Lotus" pitchFamily="2" charset="-78"/>
              </a:rPr>
              <a:t> </a:t>
            </a:r>
            <a:r>
              <a:rPr lang="fa-IR" dirty="0" smtClean="0">
                <a:cs typeface="B Lotus" pitchFamily="2" charset="-78"/>
              </a:rPr>
              <a:t>جمله به صورت </a:t>
            </a:r>
            <a:r>
              <a:rPr lang="fa-IR" u="sng" dirty="0" smtClean="0">
                <a:cs typeface="B Lotus" pitchFamily="2" charset="-78"/>
              </a:rPr>
              <a:t>حاصلضرب </a:t>
            </a:r>
            <a:r>
              <a:rPr lang="fa-IR" dirty="0" smtClean="0">
                <a:cs typeface="B Lotus" pitchFamily="2" charset="-78"/>
              </a:rPr>
              <a:t>و متمایز از یکدیگر بدست آورد که در هر جمله، هر متغیر به صورت عادی و یا متمم حضور دارد. این جملات از صفر تا </a:t>
            </a:r>
            <a:r>
              <a:rPr lang="en-US" dirty="0" smtClean="0">
                <a:cs typeface="B Lotus" pitchFamily="2" charset="-78"/>
              </a:rPr>
              <a:t>1</a:t>
            </a:r>
            <a:r>
              <a:rPr lang="fa-IR" dirty="0" smtClean="0">
                <a:cs typeface="B Lotus" pitchFamily="2" charset="-78"/>
              </a:rPr>
              <a:t>-</a:t>
            </a:r>
            <a:r>
              <a:rPr lang="en-US" dirty="0" smtClean="0">
                <a:cs typeface="B Lotus" pitchFamily="2" charset="-78"/>
              </a:rPr>
              <a:t>2</a:t>
            </a:r>
            <a:r>
              <a:rPr lang="en-US" baseline="30000" dirty="0" smtClean="0">
                <a:cs typeface="B Lotus" pitchFamily="2" charset="-78"/>
              </a:rPr>
              <a:t>n </a:t>
            </a:r>
            <a:r>
              <a:rPr lang="fa-IR" baseline="30000" dirty="0" smtClean="0">
                <a:cs typeface="B Lotus" pitchFamily="2" charset="-78"/>
              </a:rPr>
              <a:t> </a:t>
            </a:r>
            <a:r>
              <a:rPr lang="fa-IR" dirty="0" smtClean="0">
                <a:cs typeface="B Lotus" pitchFamily="2" charset="-78"/>
              </a:rPr>
              <a:t>شماره گذاری می گردند و هر یک را با </a:t>
            </a:r>
            <a:r>
              <a:rPr lang="en-US" dirty="0" smtClean="0">
                <a:solidFill>
                  <a:srgbClr val="009900"/>
                </a:solidFill>
                <a:cs typeface="B Lotus" pitchFamily="2" charset="-78"/>
              </a:rPr>
              <a:t>m</a:t>
            </a:r>
            <a:r>
              <a:rPr lang="fa-IR" dirty="0" smtClean="0">
                <a:cs typeface="B Lotus" pitchFamily="2" charset="-78"/>
              </a:rPr>
              <a:t> نشان می دهند.</a:t>
            </a:r>
            <a:endParaRPr lang="en-US" dirty="0" smtClean="0">
              <a:cs typeface="B Lotus" pitchFamily="2" charset="-78"/>
            </a:endParaRPr>
          </a:p>
          <a:p>
            <a:pPr algn="just">
              <a:buFont typeface="Wingdings" pitchFamily="2" charset="2"/>
              <a:buChar char=""/>
            </a:pPr>
            <a:endParaRPr lang="fa-IR" dirty="0" smtClean="0">
              <a:cs typeface="B Lotus" pitchFamily="2" charset="-78"/>
            </a:endParaRPr>
          </a:p>
          <a:p>
            <a:pPr algn="just">
              <a:buFont typeface="Wingdings" pitchFamily="2" charset="2"/>
              <a:buChar char=""/>
            </a:pPr>
            <a:r>
              <a:rPr lang="fa-IR" dirty="0" smtClean="0">
                <a:cs typeface="B Lotus" pitchFamily="2" charset="-78"/>
              </a:rPr>
              <a:t> بطور </a:t>
            </a:r>
            <a:r>
              <a:rPr lang="fa-IR" b="1" dirty="0" smtClean="0">
                <a:solidFill>
                  <a:srgbClr val="C00000"/>
                </a:solidFill>
                <a:cs typeface="B Lotus" pitchFamily="2" charset="-78"/>
              </a:rPr>
              <a:t>همزمان </a:t>
            </a:r>
            <a:r>
              <a:rPr lang="fa-IR" dirty="0" smtClean="0">
                <a:cs typeface="B Lotus" pitchFamily="2" charset="-78"/>
              </a:rPr>
              <a:t>خود متغیر و متمم آن نمی تواند در ضرب فوق حضور داشته باشد.</a:t>
            </a:r>
          </a:p>
          <a:p>
            <a:pPr algn="just">
              <a:buFont typeface="Wingdings" pitchFamily="2" charset="2"/>
              <a:buChar char=""/>
            </a:pPr>
            <a:endParaRPr lang="fa-IR" dirty="0" smtClean="0">
              <a:cs typeface="B Lotus" pitchFamily="2" charset="-78"/>
            </a:endParaRPr>
          </a:p>
          <a:p>
            <a:pPr algn="just">
              <a:buFont typeface="Wingdings" pitchFamily="2" charset="2"/>
              <a:buChar char=""/>
            </a:pPr>
            <a:r>
              <a:rPr lang="fa-IR" dirty="0" smtClean="0">
                <a:cs typeface="B Lotus" pitchFamily="2" charset="-78"/>
              </a:rPr>
              <a:t> هر یک از مینترم ها تنها در </a:t>
            </a:r>
            <a:r>
              <a:rPr lang="fa-IR" b="1" dirty="0" smtClean="0">
                <a:solidFill>
                  <a:srgbClr val="FF0000"/>
                </a:solidFill>
                <a:cs typeface="B Lotus" pitchFamily="2" charset="-78"/>
              </a:rPr>
              <a:t>یک ترکیب </a:t>
            </a:r>
            <a:r>
              <a:rPr lang="fa-IR" dirty="0" smtClean="0">
                <a:cs typeface="B Lotus" pitchFamily="2" charset="-78"/>
              </a:rPr>
              <a:t>از</a:t>
            </a:r>
            <a:r>
              <a:rPr lang="en-US" dirty="0" smtClean="0">
                <a:cs typeface="B Lotus" pitchFamily="2" charset="-78"/>
              </a:rPr>
              <a:t> 2</a:t>
            </a:r>
            <a:r>
              <a:rPr lang="en-US" baseline="30000" dirty="0" smtClean="0">
                <a:cs typeface="B Lotus" pitchFamily="2" charset="-78"/>
              </a:rPr>
              <a:t>n </a:t>
            </a:r>
            <a:r>
              <a:rPr lang="fa-IR" dirty="0" smtClean="0">
                <a:cs typeface="B Lotus" pitchFamily="2" charset="-78"/>
              </a:rPr>
              <a:t>ترکیب ارزشی متغیرها مقدار </a:t>
            </a:r>
            <a:r>
              <a:rPr lang="fa-IR" b="1" dirty="0" smtClean="0">
                <a:solidFill>
                  <a:srgbClr val="FF0000"/>
                </a:solidFill>
                <a:cs typeface="B Lotus" pitchFamily="2" charset="-78"/>
              </a:rPr>
              <a:t>یک </a:t>
            </a:r>
            <a:r>
              <a:rPr lang="fa-IR" dirty="0" smtClean="0">
                <a:cs typeface="B Lotus" pitchFamily="2" charset="-78"/>
              </a:rPr>
              <a:t>داشته و در سایر ترکیبها مقدار صفر دارد.</a:t>
            </a:r>
          </a:p>
          <a:p>
            <a:pPr algn="just">
              <a:buFont typeface="Wingdings" pitchFamily="2" charset="2"/>
              <a:buChar char=""/>
            </a:pPr>
            <a:endParaRPr lang="fa-IR" dirty="0" smtClean="0">
              <a:cs typeface="B Lotus" pitchFamily="2" charset="-78"/>
            </a:endParaRPr>
          </a:p>
          <a:p>
            <a:pPr algn="just">
              <a:buFont typeface="Wingdings" pitchFamily="2" charset="2"/>
              <a:buChar char=""/>
            </a:pPr>
            <a:r>
              <a:rPr lang="fa-IR" dirty="0" smtClean="0">
                <a:cs typeface="B Lotus" pitchFamily="2" charset="-78"/>
              </a:rPr>
              <a:t> در مینترم متغیر به صورت عادی ظاهر می شود اگر ارزش متغیر در جدول درستی برابر یک باشد و به صورت مکمل ظاهر می شود هرگاه ارزش متغیر برابر صفر باشد.</a:t>
            </a:r>
            <a:endParaRPr lang="en-US" dirty="0">
              <a:cs typeface="B Lotus" pitchFamily="2" charset="-78"/>
            </a:endParaRPr>
          </a:p>
        </p:txBody>
      </p:sp>
    </p:spTree>
  </p:cSld>
  <p:clrMapOvr>
    <a:masterClrMapping/>
  </p:clrMapOvr>
  <p:transition>
    <p:cover dir="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94"/>
          <p:cNvSpPr>
            <a:spLocks noGrp="1" noChangeArrowheads="1"/>
          </p:cNvSpPr>
          <p:nvPr>
            <p:ph type="title"/>
          </p:nvPr>
        </p:nvSpPr>
        <p:spPr>
          <a:xfrm>
            <a:off x="6143636" y="71414"/>
            <a:ext cx="3000396" cy="582594"/>
          </a:xfrm>
        </p:spPr>
        <p:txBody>
          <a:bodyPr/>
          <a:lstStyle/>
          <a:p>
            <a:pPr algn="r" rtl="1"/>
            <a:r>
              <a:rPr lang="fa-IR" sz="3200" b="1" kern="1200" dirty="0" smtClean="0">
                <a:solidFill>
                  <a:srgbClr val="000099"/>
                </a:solidFill>
                <a:effectLst>
                  <a:outerShdw blurRad="38100" dist="38100" dir="2700000" algn="tl">
                    <a:srgbClr val="C0C0C0"/>
                  </a:outerShdw>
                </a:effectLst>
                <a:latin typeface="Times New Roman" pitchFamily="18" charset="0"/>
                <a:cs typeface="B Titr" pitchFamily="2" charset="-78"/>
              </a:rPr>
              <a:t>- ماکسترم</a:t>
            </a:r>
            <a:endParaRPr lang="en-US" sz="3200" b="1" kern="1200" dirty="0">
              <a:solidFill>
                <a:srgbClr val="000099"/>
              </a:solidFill>
              <a:effectLst>
                <a:outerShdw blurRad="38100" dist="38100" dir="2700000" algn="tl">
                  <a:srgbClr val="C0C0C0"/>
                </a:outerShdw>
              </a:effectLst>
              <a:latin typeface="Times New Roman" pitchFamily="18" charset="0"/>
              <a:cs typeface="B Titr" pitchFamily="2" charset="-78"/>
            </a:endParaRPr>
          </a:p>
        </p:txBody>
      </p:sp>
      <p:sp>
        <p:nvSpPr>
          <p:cNvPr id="4" name="Slide Number Placeholder 3"/>
          <p:cNvSpPr>
            <a:spLocks noGrp="1"/>
          </p:cNvSpPr>
          <p:nvPr>
            <p:ph type="sldNum" sz="quarter" idx="12"/>
          </p:nvPr>
        </p:nvSpPr>
        <p:spPr/>
        <p:txBody>
          <a:bodyPr/>
          <a:lstStyle/>
          <a:p>
            <a:fld id="{706D142D-6E4C-458B-82A7-8156520CF122}" type="slidenum">
              <a:rPr lang="en-US" smtClean="0"/>
              <a:pPr/>
              <a:t>29</a:t>
            </a:fld>
            <a:endParaRPr lang="en-US"/>
          </a:p>
        </p:txBody>
      </p:sp>
      <p:sp>
        <p:nvSpPr>
          <p:cNvPr id="5" name="Rectangle 4"/>
          <p:cNvSpPr/>
          <p:nvPr/>
        </p:nvSpPr>
        <p:spPr>
          <a:xfrm>
            <a:off x="500034" y="642918"/>
            <a:ext cx="7786742" cy="6124754"/>
          </a:xfrm>
          <a:prstGeom prst="rect">
            <a:avLst/>
          </a:prstGeom>
        </p:spPr>
        <p:txBody>
          <a:bodyPr wrap="square">
            <a:spAutoFit/>
          </a:bodyPr>
          <a:lstStyle/>
          <a:p>
            <a:pPr algn="just">
              <a:buFont typeface="Wingdings" pitchFamily="2" charset="2"/>
              <a:buChar char=""/>
            </a:pPr>
            <a:r>
              <a:rPr lang="fa-IR" dirty="0" smtClean="0">
                <a:cs typeface="B Lotus" pitchFamily="2" charset="-78"/>
              </a:rPr>
              <a:t> با داشتن </a:t>
            </a:r>
            <a:r>
              <a:rPr lang="en-US" i="1" dirty="0" smtClean="0">
                <a:cs typeface="B Lotus" pitchFamily="2" charset="-78"/>
              </a:rPr>
              <a:t>n</a:t>
            </a:r>
            <a:r>
              <a:rPr lang="fa-IR" dirty="0" smtClean="0">
                <a:cs typeface="B Lotus" pitchFamily="2" charset="-78"/>
              </a:rPr>
              <a:t> متغیر میتوان</a:t>
            </a:r>
            <a:r>
              <a:rPr lang="en-US" dirty="0" smtClean="0">
                <a:cs typeface="B Lotus" pitchFamily="2" charset="-78"/>
              </a:rPr>
              <a:t>2</a:t>
            </a:r>
            <a:r>
              <a:rPr lang="en-US" baseline="30000" dirty="0" smtClean="0">
                <a:cs typeface="B Lotus" pitchFamily="2" charset="-78"/>
              </a:rPr>
              <a:t>n </a:t>
            </a:r>
            <a:r>
              <a:rPr lang="fa-IR" baseline="30000" dirty="0" smtClean="0">
                <a:cs typeface="B Lotus" pitchFamily="2" charset="-78"/>
              </a:rPr>
              <a:t> </a:t>
            </a:r>
            <a:r>
              <a:rPr lang="fa-IR" dirty="0" smtClean="0">
                <a:cs typeface="B Lotus" pitchFamily="2" charset="-78"/>
              </a:rPr>
              <a:t>جمله به صورت </a:t>
            </a:r>
            <a:r>
              <a:rPr lang="fa-IR" u="sng" dirty="0" smtClean="0">
                <a:cs typeface="B Lotus" pitchFamily="2" charset="-78"/>
              </a:rPr>
              <a:t>حاصلجمع</a:t>
            </a:r>
            <a:r>
              <a:rPr lang="fa-IR" dirty="0" smtClean="0">
                <a:cs typeface="B Lotus" pitchFamily="2" charset="-78"/>
              </a:rPr>
              <a:t> و متمایز از یکدیگر بدست آورد که در هر جمله، هر متغیر به صورت عادی و یا متمم حضور دارد. این جملات از صفر تا </a:t>
            </a:r>
            <a:r>
              <a:rPr lang="en-US" dirty="0" smtClean="0">
                <a:cs typeface="B Lotus" pitchFamily="2" charset="-78"/>
              </a:rPr>
              <a:t>1</a:t>
            </a:r>
            <a:r>
              <a:rPr lang="fa-IR" dirty="0" smtClean="0">
                <a:cs typeface="B Lotus" pitchFamily="2" charset="-78"/>
              </a:rPr>
              <a:t>-</a:t>
            </a:r>
            <a:r>
              <a:rPr lang="en-US" dirty="0" smtClean="0">
                <a:cs typeface="B Lotus" pitchFamily="2" charset="-78"/>
              </a:rPr>
              <a:t>2</a:t>
            </a:r>
            <a:r>
              <a:rPr lang="en-US" baseline="30000" dirty="0" smtClean="0">
                <a:cs typeface="B Lotus" pitchFamily="2" charset="-78"/>
              </a:rPr>
              <a:t>n </a:t>
            </a:r>
            <a:r>
              <a:rPr lang="fa-IR" baseline="30000" dirty="0" smtClean="0">
                <a:cs typeface="B Lotus" pitchFamily="2" charset="-78"/>
              </a:rPr>
              <a:t> </a:t>
            </a:r>
            <a:r>
              <a:rPr lang="fa-IR" dirty="0" smtClean="0">
                <a:cs typeface="B Lotus" pitchFamily="2" charset="-78"/>
              </a:rPr>
              <a:t>شماره گذاری می گردند و هر يک را با </a:t>
            </a:r>
            <a:r>
              <a:rPr lang="en-US" dirty="0" smtClean="0">
                <a:solidFill>
                  <a:srgbClr val="009900"/>
                </a:solidFill>
                <a:cs typeface="B Lotus" pitchFamily="2" charset="-78"/>
              </a:rPr>
              <a:t>M</a:t>
            </a:r>
            <a:r>
              <a:rPr lang="fa-IR" dirty="0" smtClean="0">
                <a:cs typeface="B Lotus" pitchFamily="2" charset="-78"/>
              </a:rPr>
              <a:t> نشان می دهند.</a:t>
            </a:r>
          </a:p>
          <a:p>
            <a:pPr algn="just">
              <a:buFont typeface="Wingdings" pitchFamily="2" charset="2"/>
              <a:buChar char=""/>
            </a:pPr>
            <a:endParaRPr lang="fa-IR" dirty="0" smtClean="0">
              <a:cs typeface="B Lotus" pitchFamily="2" charset="-78"/>
            </a:endParaRPr>
          </a:p>
          <a:p>
            <a:pPr algn="just">
              <a:buFont typeface="Wingdings" pitchFamily="2" charset="2"/>
              <a:buChar char=""/>
            </a:pPr>
            <a:r>
              <a:rPr lang="fa-IR" dirty="0" smtClean="0">
                <a:cs typeface="B Lotus" pitchFamily="2" charset="-78"/>
              </a:rPr>
              <a:t> بطور </a:t>
            </a:r>
            <a:r>
              <a:rPr lang="fa-IR" b="1" dirty="0" smtClean="0">
                <a:solidFill>
                  <a:srgbClr val="C00000"/>
                </a:solidFill>
                <a:cs typeface="B Lotus" pitchFamily="2" charset="-78"/>
              </a:rPr>
              <a:t>همزمان </a:t>
            </a:r>
            <a:r>
              <a:rPr lang="fa-IR" dirty="0" smtClean="0">
                <a:cs typeface="B Lotus" pitchFamily="2" charset="-78"/>
              </a:rPr>
              <a:t>خود متغیر و متمم آن نمی تواند در جمع فوق حضور داشته باشد.</a:t>
            </a:r>
          </a:p>
          <a:p>
            <a:pPr algn="just">
              <a:buFont typeface="Wingdings" pitchFamily="2" charset="2"/>
              <a:buChar char=""/>
            </a:pPr>
            <a:endParaRPr lang="fa-IR" dirty="0" smtClean="0">
              <a:cs typeface="B Lotus" pitchFamily="2" charset="-78"/>
            </a:endParaRPr>
          </a:p>
          <a:p>
            <a:pPr algn="just">
              <a:buFont typeface="Wingdings" pitchFamily="2" charset="2"/>
              <a:buChar char=""/>
            </a:pPr>
            <a:r>
              <a:rPr lang="fa-IR" dirty="0" smtClean="0">
                <a:cs typeface="B Lotus" pitchFamily="2" charset="-78"/>
              </a:rPr>
              <a:t> هر یک از ماکسترمها تنها در </a:t>
            </a:r>
            <a:r>
              <a:rPr lang="fa-IR" b="1" dirty="0" smtClean="0">
                <a:solidFill>
                  <a:srgbClr val="FF0000"/>
                </a:solidFill>
                <a:cs typeface="B Lotus" pitchFamily="2" charset="-78"/>
              </a:rPr>
              <a:t>یک ترکیب </a:t>
            </a:r>
            <a:r>
              <a:rPr lang="fa-IR" dirty="0" smtClean="0">
                <a:cs typeface="B Lotus" pitchFamily="2" charset="-78"/>
              </a:rPr>
              <a:t>از</a:t>
            </a:r>
            <a:r>
              <a:rPr lang="en-US" dirty="0" smtClean="0">
                <a:cs typeface="B Lotus" pitchFamily="2" charset="-78"/>
              </a:rPr>
              <a:t> 2</a:t>
            </a:r>
            <a:r>
              <a:rPr lang="en-US" baseline="30000" dirty="0" smtClean="0">
                <a:cs typeface="B Lotus" pitchFamily="2" charset="-78"/>
              </a:rPr>
              <a:t>n </a:t>
            </a:r>
            <a:r>
              <a:rPr lang="fa-IR" dirty="0" smtClean="0">
                <a:cs typeface="B Lotus" pitchFamily="2" charset="-78"/>
              </a:rPr>
              <a:t>ترکیب ارزشی متغیرها مقدار </a:t>
            </a:r>
            <a:r>
              <a:rPr lang="fa-IR" b="1" dirty="0" smtClean="0">
                <a:solidFill>
                  <a:srgbClr val="FF0000"/>
                </a:solidFill>
                <a:cs typeface="B Lotus" pitchFamily="2" charset="-78"/>
              </a:rPr>
              <a:t>صفر</a:t>
            </a:r>
            <a:r>
              <a:rPr lang="fa-IR" dirty="0" smtClean="0">
                <a:cs typeface="B Lotus" pitchFamily="2" charset="-78"/>
              </a:rPr>
              <a:t> داشته و در سایر ترکیبها مقدار یک دارد.</a:t>
            </a:r>
          </a:p>
          <a:p>
            <a:pPr algn="just">
              <a:buFont typeface="Wingdings" pitchFamily="2" charset="2"/>
              <a:buChar char=""/>
            </a:pPr>
            <a:endParaRPr lang="fa-IR" dirty="0" smtClean="0">
              <a:cs typeface="B Lotus" pitchFamily="2" charset="-78"/>
            </a:endParaRPr>
          </a:p>
          <a:p>
            <a:pPr algn="just">
              <a:buFont typeface="Wingdings" pitchFamily="2" charset="2"/>
              <a:buChar char=""/>
            </a:pPr>
            <a:r>
              <a:rPr lang="fa-IR" dirty="0" smtClean="0">
                <a:cs typeface="B Lotus" pitchFamily="2" charset="-78"/>
              </a:rPr>
              <a:t> در ماکسترم متغیر به صورت عادی ظاهر می شود اگر ارزش متغیر در جدول درستی برابر صفر باشد و به صورت مکمل ظاهر می شود هرگاه ارزش متغیر برابر یک باشد.</a:t>
            </a:r>
            <a:endParaRPr lang="en-US" dirty="0">
              <a:cs typeface="B Lotus" pitchFamily="2" charset="-78"/>
            </a:endParaRPr>
          </a:p>
        </p:txBody>
      </p:sp>
    </p:spTree>
  </p:cSld>
  <p:clrMapOvr>
    <a:masterClrMapping/>
  </p:clrMapOvr>
  <p:transition>
    <p:cover dir="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able 14"/>
          <p:cNvGraphicFramePr>
            <a:graphicFrameLocks noGrp="1"/>
          </p:cNvGraphicFramePr>
          <p:nvPr/>
        </p:nvGraphicFramePr>
        <p:xfrm>
          <a:off x="214282" y="571480"/>
          <a:ext cx="4929222" cy="6143668"/>
        </p:xfrm>
        <a:graphic>
          <a:graphicData uri="http://schemas.openxmlformats.org/drawingml/2006/table">
            <a:tbl>
              <a:tblPr firstRow="1" bandRow="1">
                <a:tableStyleId>{00A15C55-8517-42AA-B614-E9B94910E393}</a:tableStyleId>
              </a:tblPr>
              <a:tblGrid>
                <a:gridCol w="4929222"/>
              </a:tblGrid>
              <a:tr h="6143668">
                <a:tc>
                  <a:txBody>
                    <a:bodyPr/>
                    <a:lstStyle/>
                    <a:p>
                      <a:endParaRPr lang="en-US" dirty="0"/>
                    </a:p>
                  </a:txBody>
                  <a:tcPr/>
                </a:tc>
              </a:tr>
            </a:tbl>
          </a:graphicData>
        </a:graphic>
      </p:graphicFrame>
      <p:sp>
        <p:nvSpPr>
          <p:cNvPr id="4" name="Slide Number Placeholder 3"/>
          <p:cNvSpPr>
            <a:spLocks noGrp="1"/>
          </p:cNvSpPr>
          <p:nvPr>
            <p:ph type="sldNum" sz="quarter" idx="12"/>
          </p:nvPr>
        </p:nvSpPr>
        <p:spPr/>
        <p:txBody>
          <a:bodyPr/>
          <a:lstStyle/>
          <a:p>
            <a:fld id="{706D142D-6E4C-458B-82A7-8156520CF122}" type="slidenum">
              <a:rPr lang="en-US" smtClean="0"/>
              <a:pPr/>
              <a:t>3</a:t>
            </a:fld>
            <a:endParaRPr lang="en-US"/>
          </a:p>
        </p:txBody>
      </p:sp>
      <p:pic>
        <p:nvPicPr>
          <p:cNvPr id="14" name="Rectangle 122885"/>
          <p:cNvPicPr>
            <a:picLocks noChangeAspect="1" noChangeArrowheads="1"/>
          </p:cNvPicPr>
          <p:nvPr/>
        </p:nvPicPr>
        <p:blipFill>
          <a:blip r:embed="rId2"/>
          <a:srcRect/>
          <a:stretch>
            <a:fillRect/>
          </a:stretch>
        </p:blipFill>
        <p:spPr bwMode="auto">
          <a:xfrm>
            <a:off x="299327" y="659979"/>
            <a:ext cx="4772739" cy="5983731"/>
          </a:xfrm>
          <a:prstGeom prst="rect">
            <a:avLst/>
          </a:prstGeom>
          <a:noFill/>
          <a:ln w="9525">
            <a:noFill/>
            <a:miter lim="800000"/>
            <a:headEnd/>
            <a:tailEnd/>
          </a:ln>
        </p:spPr>
      </p:pic>
      <p:sp>
        <p:nvSpPr>
          <p:cNvPr id="17" name="Rectangle 2"/>
          <p:cNvSpPr txBox="1">
            <a:spLocks noChangeArrowheads="1"/>
          </p:cNvSpPr>
          <p:nvPr/>
        </p:nvSpPr>
        <p:spPr bwMode="auto">
          <a:xfrm>
            <a:off x="4857752" y="-71462"/>
            <a:ext cx="4214842" cy="7858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buSzTx/>
              <a:buNone/>
            </a:pPr>
            <a:r>
              <a:rPr lang="fa-IR" sz="3200" b="1" dirty="0" smtClean="0">
                <a:solidFill>
                  <a:srgbClr val="000099"/>
                </a:solidFill>
                <a:effectLst>
                  <a:outerShdw blurRad="38100" dist="38100" dir="2700000" algn="tl">
                    <a:srgbClr val="C0C0C0"/>
                  </a:outerShdw>
                </a:effectLst>
                <a:ea typeface="+mj-ea"/>
                <a:cs typeface="B Titr" pitchFamily="2" charset="-78"/>
              </a:rPr>
              <a:t>- سمبولهای </a:t>
            </a:r>
            <a:r>
              <a:rPr lang="fa-IR" sz="3200" b="1" dirty="0" smtClean="0">
                <a:solidFill>
                  <a:srgbClr val="000099"/>
                </a:solidFill>
                <a:effectLst>
                  <a:outerShdw blurRad="38100" dist="38100" dir="2700000" algn="tl">
                    <a:srgbClr val="C0C0C0"/>
                  </a:outerShdw>
                </a:effectLst>
                <a:ea typeface="+mj-ea"/>
                <a:cs typeface="B Titr" pitchFamily="2" charset="-78"/>
                <a:sym typeface="Symbol" pitchFamily="18" charset="2"/>
              </a:rPr>
              <a:t>استاندارد گیتی</a:t>
            </a:r>
            <a:r>
              <a:rPr lang="fa-IR" sz="3200" dirty="0" smtClean="0">
                <a:cs typeface="Nazanin" pitchFamily="2" charset="-78"/>
                <a:sym typeface="Symbol" pitchFamily="18" charset="2"/>
              </a:rPr>
              <a:t> </a:t>
            </a:r>
            <a:endParaRPr lang="en-US" sz="3200" b="1" dirty="0">
              <a:solidFill>
                <a:srgbClr val="000099"/>
              </a:solidFill>
              <a:effectLst>
                <a:outerShdw blurRad="38100" dist="38100" dir="2700000" algn="tl">
                  <a:srgbClr val="C0C0C0"/>
                </a:outerShdw>
              </a:effectLst>
              <a:ea typeface="+mj-ea"/>
              <a:cs typeface="B Titr" pitchFamily="2" charset="-78"/>
            </a:endParaRPr>
          </a:p>
        </p:txBody>
      </p:sp>
      <p:sp>
        <p:nvSpPr>
          <p:cNvPr id="6" name="Rectangle 5"/>
          <p:cNvSpPr/>
          <p:nvPr/>
        </p:nvSpPr>
        <p:spPr>
          <a:xfrm>
            <a:off x="5072066" y="714356"/>
            <a:ext cx="3714744" cy="1569660"/>
          </a:xfrm>
          <a:prstGeom prst="rect">
            <a:avLst/>
          </a:prstGeom>
        </p:spPr>
        <p:txBody>
          <a:bodyPr wrap="square">
            <a:spAutoFit/>
          </a:bodyPr>
          <a:lstStyle/>
          <a:p>
            <a:pPr lvl="1" indent="-457200">
              <a:buFont typeface="Wingdings" pitchFamily="2" charset="2"/>
              <a:buChar char=";"/>
            </a:pPr>
            <a:r>
              <a:rPr lang="fa-IR" sz="2400" dirty="0" smtClean="0">
                <a:cs typeface="Nazanin" pitchFamily="2" charset="-78"/>
                <a:sym typeface="Symbol" pitchFamily="18" charset="2"/>
              </a:rPr>
              <a:t>جدول درستي</a:t>
            </a:r>
          </a:p>
          <a:p>
            <a:pPr lvl="1" indent="-457200">
              <a:buFont typeface="Wingdings" pitchFamily="2" charset="2"/>
              <a:buChar char=";"/>
            </a:pPr>
            <a:r>
              <a:rPr lang="fa-IR" sz="2400" dirty="0" smtClean="0">
                <a:cs typeface="Nazanin" pitchFamily="2" charset="-78"/>
                <a:sym typeface="Symbol" pitchFamily="18" charset="2"/>
              </a:rPr>
              <a:t>سمبل </a:t>
            </a:r>
            <a:r>
              <a:rPr lang="fa-IR" sz="2400" b="1" u="sng" dirty="0" smtClean="0">
                <a:cs typeface="Nazanin" pitchFamily="2" charset="-78"/>
                <a:sym typeface="Symbol" pitchFamily="18" charset="2"/>
              </a:rPr>
              <a:t>استاندارد</a:t>
            </a:r>
            <a:r>
              <a:rPr lang="fa-IR" sz="2400" dirty="0" smtClean="0">
                <a:cs typeface="Nazanin" pitchFamily="2" charset="-78"/>
                <a:sym typeface="Symbol" pitchFamily="18" charset="2"/>
              </a:rPr>
              <a:t> گيت</a:t>
            </a:r>
            <a:endParaRPr lang="en-US" sz="2400" dirty="0" smtClean="0">
              <a:cs typeface="Nazanin" pitchFamily="2" charset="-78"/>
              <a:sym typeface="Symbol" pitchFamily="18" charset="2"/>
            </a:endParaRPr>
          </a:p>
          <a:p>
            <a:pPr marL="342900" lvl="1" indent="-342900">
              <a:buFont typeface="Wingdings" pitchFamily="2" charset="2"/>
              <a:buChar char=";"/>
            </a:pPr>
            <a:r>
              <a:rPr lang="en-US" sz="2400" dirty="0" smtClean="0">
                <a:cs typeface="Nazanin" pitchFamily="2" charset="-78"/>
                <a:sym typeface="Symbol" pitchFamily="18" charset="2"/>
              </a:rPr>
              <a:t> </a:t>
            </a:r>
            <a:r>
              <a:rPr lang="fa-IR" sz="2400" dirty="0" smtClean="0">
                <a:cs typeface="Nazanin" pitchFamily="2" charset="-78"/>
                <a:sym typeface="Symbol" pitchFamily="18" charset="2"/>
              </a:rPr>
              <a:t>عمليات منطقی</a:t>
            </a:r>
          </a:p>
          <a:p>
            <a:pPr marL="342900" lvl="1" indent="-342900">
              <a:buFont typeface="Wingdings" pitchFamily="2" charset="2"/>
              <a:buChar char=";"/>
            </a:pPr>
            <a:r>
              <a:rPr lang="en-US" sz="2400" dirty="0" smtClean="0">
                <a:cs typeface="Nazanin" pitchFamily="2" charset="-78"/>
                <a:sym typeface="Symbol" pitchFamily="18" charset="2"/>
              </a:rPr>
              <a:t>Single input</a:t>
            </a:r>
            <a:r>
              <a:rPr lang="fa-IR" sz="2400" dirty="0" smtClean="0">
                <a:cs typeface="Nazanin" pitchFamily="2" charset="-78"/>
                <a:sym typeface="Symbol" pitchFamily="18" charset="2"/>
              </a:rPr>
              <a:t> </a:t>
            </a:r>
            <a:r>
              <a:rPr lang="en-US" sz="2400" dirty="0" smtClean="0">
                <a:cs typeface="Nazanin" pitchFamily="2" charset="-78"/>
                <a:sym typeface="Symbol" pitchFamily="18" charset="2"/>
              </a:rPr>
              <a:t> </a:t>
            </a:r>
            <a:r>
              <a:rPr lang="fa-IR" sz="2400" dirty="0" smtClean="0">
                <a:cs typeface="Nazanin" pitchFamily="2" charset="-78"/>
                <a:sym typeface="Symbol" pitchFamily="18" charset="2"/>
              </a:rPr>
              <a:t>يا </a:t>
            </a:r>
            <a:r>
              <a:rPr lang="en-US" sz="2400" dirty="0" smtClean="0">
                <a:cs typeface="Nazanin" pitchFamily="2" charset="-78"/>
                <a:sym typeface="Symbol" pitchFamily="18" charset="2"/>
              </a:rPr>
              <a:t>Multiple </a:t>
            </a:r>
          </a:p>
        </p:txBody>
      </p:sp>
    </p:spTree>
  </p:cSld>
  <p:clrMapOvr>
    <a:masterClrMapping/>
  </p:clrMapOvr>
  <p:transition>
    <p:cover dir="l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ext Box 2"/>
          <p:cNvSpPr txBox="1">
            <a:spLocks noChangeArrowheads="1"/>
          </p:cNvSpPr>
          <p:nvPr/>
        </p:nvSpPr>
        <p:spPr bwMode="auto">
          <a:xfrm>
            <a:off x="571472" y="857232"/>
            <a:ext cx="8131203" cy="2739211"/>
          </a:xfrm>
          <a:prstGeom prst="rect">
            <a:avLst/>
          </a:prstGeom>
          <a:noFill/>
          <a:ln w="9525">
            <a:noFill/>
            <a:miter lim="800000"/>
            <a:headEnd/>
            <a:tailEnd/>
          </a:ln>
          <a:effectLst/>
        </p:spPr>
        <p:txBody>
          <a:bodyPr wrap="square">
            <a:spAutoFit/>
          </a:bodyPr>
          <a:lstStyle/>
          <a:p>
            <a:pPr algn="just" rtl="1">
              <a:buFont typeface="Wingdings" pitchFamily="2" charset="2"/>
              <a:buChar char="q"/>
            </a:pPr>
            <a:r>
              <a:rPr lang="en-US" sz="2400" i="1" dirty="0">
                <a:latin typeface="Times New Roman" pitchFamily="18" charset="0"/>
                <a:cs typeface="B Lotus" pitchFamily="2" charset="-78"/>
              </a:rPr>
              <a:t>n</a:t>
            </a:r>
            <a:r>
              <a:rPr lang="en-US" sz="2400" dirty="0">
                <a:latin typeface="Times New Roman" pitchFamily="18" charset="0"/>
                <a:cs typeface="B Lotus" pitchFamily="2" charset="-78"/>
              </a:rPr>
              <a:t> </a:t>
            </a:r>
            <a:r>
              <a:rPr lang="fa-IR" sz="2400" dirty="0">
                <a:latin typeface="Times New Roman" pitchFamily="18" charset="0"/>
                <a:cs typeface="B Lotus" pitchFamily="2" charset="-78"/>
              </a:rPr>
              <a:t> متغیر باینری میتوانند به </a:t>
            </a:r>
            <a:r>
              <a:rPr lang="en-US" sz="2400" dirty="0">
                <a:latin typeface="Times New Roman" pitchFamily="18" charset="0"/>
                <a:cs typeface="B Lotus" pitchFamily="2" charset="-78"/>
              </a:rPr>
              <a:t>2</a:t>
            </a:r>
            <a:r>
              <a:rPr lang="en-US" sz="2400" baseline="30000" dirty="0">
                <a:latin typeface="Times New Roman" pitchFamily="18" charset="0"/>
                <a:cs typeface="B Lotus" pitchFamily="2" charset="-78"/>
              </a:rPr>
              <a:t>n</a:t>
            </a:r>
            <a:r>
              <a:rPr lang="fa-IR" sz="2400" baseline="30000" dirty="0">
                <a:latin typeface="Times New Roman" pitchFamily="18" charset="0"/>
                <a:cs typeface="B Lotus" pitchFamily="2" charset="-78"/>
              </a:rPr>
              <a:t> </a:t>
            </a:r>
            <a:r>
              <a:rPr lang="fa-IR" sz="2400" dirty="0">
                <a:latin typeface="Times New Roman" pitchFamily="18" charset="0"/>
                <a:cs typeface="B Lotus" pitchFamily="2" charset="-78"/>
              </a:rPr>
              <a:t>صورت مختلف با هم </a:t>
            </a:r>
            <a:r>
              <a:rPr lang="en-US" sz="2400" dirty="0">
                <a:latin typeface="Times New Roman" pitchFamily="18" charset="0"/>
                <a:cs typeface="B Lotus" pitchFamily="2" charset="-78"/>
              </a:rPr>
              <a:t>AND</a:t>
            </a:r>
            <a:r>
              <a:rPr lang="fa-IR" sz="2400" dirty="0">
                <a:latin typeface="Times New Roman" pitchFamily="18" charset="0"/>
                <a:cs typeface="B Lotus" pitchFamily="2" charset="-78"/>
              </a:rPr>
              <a:t> شوند که هر </a:t>
            </a:r>
            <a:r>
              <a:rPr lang="fa-IR" sz="2400" dirty="0" smtClean="0">
                <a:latin typeface="Times New Roman" pitchFamily="18" charset="0"/>
                <a:cs typeface="B Lotus" pitchFamily="2" charset="-78"/>
              </a:rPr>
              <a:t>کدام</a:t>
            </a:r>
            <a:r>
              <a:rPr lang="en-US" sz="2400" dirty="0" smtClean="0">
                <a:latin typeface="Times New Roman" pitchFamily="18" charset="0"/>
                <a:cs typeface="B Lotus" pitchFamily="2" charset="-78"/>
              </a:rPr>
              <a:t> </a:t>
            </a:r>
            <a:r>
              <a:rPr lang="fa-IR" sz="2400" dirty="0" smtClean="0">
                <a:latin typeface="Times New Roman" pitchFamily="18" charset="0"/>
                <a:cs typeface="B Lotus" pitchFamily="2" charset="-78"/>
              </a:rPr>
              <a:t>یک </a:t>
            </a:r>
            <a:r>
              <a:rPr lang="fa-IR" sz="2400" dirty="0">
                <a:latin typeface="Times New Roman" pitchFamily="18" charset="0"/>
                <a:cs typeface="B Lotus" pitchFamily="2" charset="-78"/>
              </a:rPr>
              <a:t>مینترم یا حاصل ضرب استاندارد نامیده می شوند</a:t>
            </a:r>
            <a:r>
              <a:rPr lang="fa-IR" sz="2400" dirty="0" smtClean="0">
                <a:latin typeface="Times New Roman" pitchFamily="18" charset="0"/>
                <a:cs typeface="B Lotus" pitchFamily="2" charset="-78"/>
              </a:rPr>
              <a:t>.</a:t>
            </a:r>
            <a:endParaRPr lang="fa-IR" sz="2400" dirty="0">
              <a:latin typeface="Times New Roman" pitchFamily="18" charset="0"/>
              <a:cs typeface="B Lotus" pitchFamily="2" charset="-78"/>
            </a:endParaRPr>
          </a:p>
          <a:p>
            <a:pPr algn="l" rtl="0">
              <a:buNone/>
            </a:pPr>
            <a:r>
              <a:rPr lang="en-US" sz="2400" dirty="0" err="1">
                <a:latin typeface="Times New Roman" pitchFamily="18" charset="0"/>
                <a:cs typeface="B Lotus" pitchFamily="2" charset="-78"/>
              </a:rPr>
              <a:t>abc</a:t>
            </a:r>
            <a:endParaRPr lang="fa-IR" sz="2400" dirty="0">
              <a:latin typeface="Times New Roman" pitchFamily="18" charset="0"/>
              <a:cs typeface="B Lotus" pitchFamily="2" charset="-78"/>
            </a:endParaRPr>
          </a:p>
          <a:p>
            <a:pPr algn="r" rtl="1">
              <a:buFont typeface="Wingdings" pitchFamily="2" charset="2"/>
              <a:buChar char="q"/>
            </a:pPr>
            <a:endParaRPr lang="fa-IR" sz="2400" dirty="0">
              <a:latin typeface="Times New Roman" pitchFamily="18" charset="0"/>
              <a:cs typeface="B Lotus" pitchFamily="2" charset="-78"/>
            </a:endParaRPr>
          </a:p>
          <a:p>
            <a:pPr algn="just" rtl="1">
              <a:buFont typeface="Wingdings" pitchFamily="2" charset="2"/>
              <a:buChar char="q"/>
            </a:pPr>
            <a:r>
              <a:rPr lang="en-US" sz="2400" dirty="0" smtClean="0">
                <a:latin typeface="Times New Roman" pitchFamily="18" charset="0"/>
                <a:cs typeface="B Lotus" pitchFamily="2" charset="-78"/>
              </a:rPr>
              <a:t> </a:t>
            </a:r>
            <a:r>
              <a:rPr lang="en-US" sz="2400" i="1" dirty="0" smtClean="0">
                <a:latin typeface="Times New Roman" pitchFamily="18" charset="0"/>
                <a:cs typeface="B Lotus" pitchFamily="2" charset="-78"/>
              </a:rPr>
              <a:t>n</a:t>
            </a:r>
            <a:r>
              <a:rPr lang="en-US" sz="2400" dirty="0" smtClean="0">
                <a:latin typeface="Times New Roman" pitchFamily="18" charset="0"/>
                <a:cs typeface="B Lotus" pitchFamily="2" charset="-78"/>
              </a:rPr>
              <a:t> </a:t>
            </a:r>
            <a:r>
              <a:rPr lang="fa-IR" sz="2400" dirty="0" smtClean="0">
                <a:latin typeface="Times New Roman" pitchFamily="18" charset="0"/>
                <a:cs typeface="B Lotus" pitchFamily="2" charset="-78"/>
              </a:rPr>
              <a:t>متغیر </a:t>
            </a:r>
            <a:r>
              <a:rPr lang="fa-IR" sz="2400" dirty="0">
                <a:latin typeface="Times New Roman" pitchFamily="18" charset="0"/>
                <a:cs typeface="B Lotus" pitchFamily="2" charset="-78"/>
              </a:rPr>
              <a:t>باینری میتوانند به </a:t>
            </a:r>
            <a:r>
              <a:rPr lang="en-US" sz="2400" dirty="0">
                <a:latin typeface="Times New Roman" pitchFamily="18" charset="0"/>
                <a:cs typeface="B Lotus" pitchFamily="2" charset="-78"/>
              </a:rPr>
              <a:t>2</a:t>
            </a:r>
            <a:r>
              <a:rPr lang="en-US" sz="2400" baseline="30000" dirty="0">
                <a:latin typeface="Times New Roman" pitchFamily="18" charset="0"/>
                <a:cs typeface="B Lotus" pitchFamily="2" charset="-78"/>
              </a:rPr>
              <a:t>n</a:t>
            </a:r>
            <a:r>
              <a:rPr lang="fa-IR" sz="2400" dirty="0">
                <a:latin typeface="Times New Roman" pitchFamily="18" charset="0"/>
                <a:cs typeface="B Lotus" pitchFamily="2" charset="-78"/>
              </a:rPr>
              <a:t> صورت مختلف با هم </a:t>
            </a:r>
            <a:r>
              <a:rPr lang="en-US" sz="2400" dirty="0">
                <a:latin typeface="Times New Roman" pitchFamily="18" charset="0"/>
                <a:cs typeface="B Lotus" pitchFamily="2" charset="-78"/>
              </a:rPr>
              <a:t>OR</a:t>
            </a:r>
            <a:r>
              <a:rPr lang="fa-IR" sz="2400" dirty="0">
                <a:latin typeface="Times New Roman" pitchFamily="18" charset="0"/>
                <a:cs typeface="B Lotus" pitchFamily="2" charset="-78"/>
              </a:rPr>
              <a:t> شوند که هر کدام یک</a:t>
            </a:r>
            <a:r>
              <a:rPr lang="fa-IR" dirty="0"/>
              <a:t> </a:t>
            </a:r>
            <a:r>
              <a:rPr lang="fa-IR" sz="2400" dirty="0">
                <a:latin typeface="Times New Roman" pitchFamily="18" charset="0"/>
                <a:cs typeface="B Lotus" pitchFamily="2" charset="-78"/>
              </a:rPr>
              <a:t>ماکسترم یا حاصل جمع استاندارد نامیده می </a:t>
            </a:r>
            <a:r>
              <a:rPr lang="fa-IR" sz="2400" dirty="0" smtClean="0">
                <a:latin typeface="Times New Roman" pitchFamily="18" charset="0"/>
                <a:cs typeface="B Lotus" pitchFamily="2" charset="-78"/>
              </a:rPr>
              <a:t>شوند</a:t>
            </a:r>
            <a:r>
              <a:rPr lang="en-US" sz="2400" dirty="0" smtClean="0">
                <a:latin typeface="Times New Roman" pitchFamily="18" charset="0"/>
                <a:cs typeface="B Lotus" pitchFamily="2" charset="-78"/>
              </a:rPr>
              <a:t>.</a:t>
            </a:r>
            <a:endParaRPr lang="fa-IR" sz="2400" dirty="0">
              <a:latin typeface="Times New Roman" pitchFamily="18" charset="0"/>
              <a:cs typeface="B Lotus" pitchFamily="2" charset="-78"/>
            </a:endParaRPr>
          </a:p>
          <a:p>
            <a:pPr algn="l" rtl="0">
              <a:buNone/>
            </a:pPr>
            <a:r>
              <a:rPr lang="en-US" sz="2400" dirty="0" err="1" smtClean="0">
                <a:latin typeface="Times New Roman" pitchFamily="18" charset="0"/>
                <a:cs typeface="B Lotus" pitchFamily="2" charset="-78"/>
              </a:rPr>
              <a:t>a</a:t>
            </a:r>
            <a:r>
              <a:rPr lang="en-US" sz="2400" dirty="0" err="1">
                <a:latin typeface="Arial"/>
                <a:cs typeface="B Lotus" pitchFamily="2" charset="-78"/>
              </a:rPr>
              <a:t>’</a:t>
            </a:r>
            <a:r>
              <a:rPr lang="en-US" sz="2400" dirty="0" err="1">
                <a:latin typeface="Times New Roman" pitchFamily="18" charset="0"/>
                <a:cs typeface="B Lotus" pitchFamily="2" charset="-78"/>
              </a:rPr>
              <a:t>+b</a:t>
            </a:r>
            <a:r>
              <a:rPr lang="en-US" sz="2400" dirty="0" err="1">
                <a:latin typeface="Arial"/>
                <a:cs typeface="B Lotus" pitchFamily="2" charset="-78"/>
              </a:rPr>
              <a:t>’</a:t>
            </a:r>
            <a:r>
              <a:rPr lang="en-US" sz="2400" dirty="0" err="1">
                <a:latin typeface="Times New Roman" pitchFamily="18" charset="0"/>
                <a:cs typeface="B Lotus" pitchFamily="2" charset="-78"/>
              </a:rPr>
              <a:t>+c</a:t>
            </a:r>
            <a:r>
              <a:rPr lang="en-US" sz="2400" dirty="0" smtClean="0">
                <a:latin typeface="Arial"/>
                <a:cs typeface="B Lotus" pitchFamily="2" charset="-78"/>
              </a:rPr>
              <a:t>’</a:t>
            </a:r>
            <a:endParaRPr lang="fa-IR" sz="2400" dirty="0">
              <a:latin typeface="Times New Roman" pitchFamily="18" charset="0"/>
              <a:cs typeface="B Lotus" pitchFamily="2" charset="-78"/>
            </a:endParaRPr>
          </a:p>
        </p:txBody>
      </p:sp>
      <p:sp>
        <p:nvSpPr>
          <p:cNvPr id="129027" name="Rectangle 3"/>
          <p:cNvSpPr>
            <a:spLocks noGrp="1" noChangeArrowheads="1"/>
          </p:cNvSpPr>
          <p:nvPr>
            <p:ph type="title"/>
          </p:nvPr>
        </p:nvSpPr>
        <p:spPr>
          <a:xfrm>
            <a:off x="5357818" y="71414"/>
            <a:ext cx="3757610" cy="725470"/>
          </a:xfrm>
        </p:spPr>
        <p:txBody>
          <a:bodyPr/>
          <a:lstStyle/>
          <a:p>
            <a:pPr algn="r" rtl="1"/>
            <a:r>
              <a:rPr lang="fa-IR" sz="3200" b="1" dirty="0" smtClean="0">
                <a:solidFill>
                  <a:schemeClr val="accent2"/>
                </a:solidFill>
                <a:effectLst>
                  <a:outerShdw blurRad="38100" dist="38100" dir="2700000" algn="tl">
                    <a:srgbClr val="C0C0C0"/>
                  </a:outerShdw>
                </a:effectLst>
                <a:latin typeface="Times New Roman" pitchFamily="18" charset="0"/>
                <a:cs typeface="B Titr" pitchFamily="2" charset="-78"/>
              </a:rPr>
              <a:t>- مینترمها </a:t>
            </a:r>
            <a:r>
              <a:rPr lang="fa-IR" sz="3200" b="1" dirty="0">
                <a:solidFill>
                  <a:schemeClr val="accent2"/>
                </a:solidFill>
                <a:effectLst>
                  <a:outerShdw blurRad="38100" dist="38100" dir="2700000" algn="tl">
                    <a:srgbClr val="C0C0C0"/>
                  </a:outerShdw>
                </a:effectLst>
                <a:latin typeface="Times New Roman" pitchFamily="18" charset="0"/>
                <a:cs typeface="B Titr" pitchFamily="2" charset="-78"/>
              </a:rPr>
              <a:t>و ماکسترمها </a:t>
            </a:r>
            <a:endParaRPr lang="en-US" sz="3200" b="1" dirty="0">
              <a:solidFill>
                <a:schemeClr val="accent2"/>
              </a:solidFill>
              <a:effectLst>
                <a:outerShdw blurRad="38100" dist="38100" dir="2700000" algn="tl">
                  <a:srgbClr val="C0C0C0"/>
                </a:outerShdw>
              </a:effectLst>
              <a:latin typeface="Times New Roman" pitchFamily="18" charset="0"/>
              <a:cs typeface="B Titr" pitchFamily="2" charset="-78"/>
            </a:endParaRPr>
          </a:p>
        </p:txBody>
      </p:sp>
      <p:sp>
        <p:nvSpPr>
          <p:cNvPr id="4" name="Rectangle 3"/>
          <p:cNvSpPr/>
          <p:nvPr/>
        </p:nvSpPr>
        <p:spPr>
          <a:xfrm>
            <a:off x="428596" y="4286256"/>
            <a:ext cx="8358214" cy="954107"/>
          </a:xfrm>
          <a:prstGeom prst="rect">
            <a:avLst/>
          </a:prstGeom>
        </p:spPr>
        <p:txBody>
          <a:bodyPr wrap="square">
            <a:spAutoFit/>
          </a:bodyPr>
          <a:lstStyle/>
          <a:p>
            <a:pPr algn="just">
              <a:buFont typeface="Wingdings" pitchFamily="2" charset="2"/>
              <a:buChar char=";"/>
            </a:pPr>
            <a:r>
              <a:rPr lang="fa-IR" b="1" i="1" dirty="0" smtClean="0">
                <a:cs typeface="B Lotus" pitchFamily="2" charset="-78"/>
              </a:rPr>
              <a:t> چند جمله‌اي مينيمم</a:t>
            </a:r>
            <a:r>
              <a:rPr lang="fa-IR" dirty="0" smtClean="0">
                <a:cs typeface="B Lotus" pitchFamily="2" charset="-78"/>
              </a:rPr>
              <a:t>: يك عبارت حاصلضرب است كه همة متغيرها يا مكمل آنها حتماً وجود دارد</a:t>
            </a:r>
            <a:r>
              <a:rPr lang="fa-IR" sz="2000" dirty="0" smtClean="0">
                <a:cs typeface="Nazanin" pitchFamily="2" charset="-78"/>
              </a:rPr>
              <a:t>.(</a:t>
            </a:r>
            <a:r>
              <a:rPr lang="en-US" sz="2000" dirty="0" err="1" smtClean="0">
                <a:cs typeface="Nazanin" pitchFamily="2" charset="-78"/>
              </a:rPr>
              <a:t>minterm</a:t>
            </a:r>
            <a:r>
              <a:rPr lang="fa-IR" sz="2000" dirty="0" smtClean="0">
                <a:cs typeface="Nazanin" pitchFamily="2" charset="-78"/>
              </a:rPr>
              <a:t>)</a:t>
            </a:r>
            <a:endParaRPr lang="en-US" sz="2000" dirty="0">
              <a:cs typeface="Nazanin" pitchFamily="2" charset="-78"/>
            </a:endParaRPr>
          </a:p>
        </p:txBody>
      </p:sp>
      <p:sp>
        <p:nvSpPr>
          <p:cNvPr id="5" name="Rectangle 4"/>
          <p:cNvSpPr/>
          <p:nvPr/>
        </p:nvSpPr>
        <p:spPr>
          <a:xfrm>
            <a:off x="428596" y="5357826"/>
            <a:ext cx="8429652" cy="954107"/>
          </a:xfrm>
          <a:prstGeom prst="rect">
            <a:avLst/>
          </a:prstGeom>
        </p:spPr>
        <p:txBody>
          <a:bodyPr wrap="square">
            <a:spAutoFit/>
          </a:bodyPr>
          <a:lstStyle/>
          <a:p>
            <a:pPr algn="just">
              <a:buFont typeface="Wingdings" pitchFamily="2" charset="2"/>
              <a:buChar char=";"/>
            </a:pPr>
            <a:r>
              <a:rPr lang="fa-IR" b="1" i="1" dirty="0" smtClean="0">
                <a:cs typeface="Nazanin" pitchFamily="2" charset="-78"/>
              </a:rPr>
              <a:t> </a:t>
            </a:r>
            <a:r>
              <a:rPr lang="fa-IR" b="1" i="1" dirty="0" smtClean="0">
                <a:cs typeface="B Lotus" pitchFamily="2" charset="-78"/>
              </a:rPr>
              <a:t>چند جمله‌اي ماكزيمم: </a:t>
            </a:r>
            <a:r>
              <a:rPr lang="fa-IR" dirty="0" smtClean="0">
                <a:cs typeface="B Lotus" pitchFamily="2" charset="-78"/>
              </a:rPr>
              <a:t>يك عبارت حاصلجمع است كه همة متغيرها يا مكمل آنها حتماً وجود دارد</a:t>
            </a:r>
            <a:r>
              <a:rPr lang="fa-IR" sz="2000" dirty="0" smtClean="0">
                <a:cs typeface="B Lotus" pitchFamily="2" charset="-78"/>
              </a:rPr>
              <a:t>.</a:t>
            </a:r>
            <a:r>
              <a:rPr lang="fa-IR" sz="2000" dirty="0" err="1" smtClean="0">
                <a:cs typeface="Nazanin" pitchFamily="2" charset="-78"/>
              </a:rPr>
              <a:t>(</a:t>
            </a:r>
            <a:r>
              <a:rPr lang="en-US" sz="2000" dirty="0" err="1" smtClean="0">
                <a:cs typeface="Nazanin" pitchFamily="2" charset="-78"/>
              </a:rPr>
              <a:t>Maxterm</a:t>
            </a:r>
            <a:r>
              <a:rPr lang="fa-IR" sz="2000" dirty="0" smtClean="0">
                <a:cs typeface="Nazanin" pitchFamily="2" charset="-78"/>
              </a:rPr>
              <a:t>)</a:t>
            </a:r>
          </a:p>
        </p:txBody>
      </p:sp>
    </p:spTree>
  </p:cSld>
  <p:clrMapOvr>
    <a:masterClrMapping/>
  </p:clrMapOvr>
  <p:transition>
    <p:wheel spokes="8"/>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ChangeArrowheads="1"/>
          </p:cNvSpPr>
          <p:nvPr/>
        </p:nvSpPr>
        <p:spPr bwMode="auto">
          <a:xfrm>
            <a:off x="5929322" y="-24"/>
            <a:ext cx="3214710" cy="739758"/>
          </a:xfrm>
          <a:prstGeom prst="rect">
            <a:avLst/>
          </a:prstGeom>
          <a:noFill/>
          <a:ln w="9525">
            <a:noFill/>
            <a:miter lim="800000"/>
            <a:headEnd/>
            <a:tailEnd/>
          </a:ln>
          <a:effectLst/>
        </p:spPr>
        <p:txBody>
          <a:bodyPr anchor="b"/>
          <a:lstStyle/>
          <a:p>
            <a:pPr>
              <a:buNone/>
            </a:pPr>
            <a:r>
              <a:rPr lang="fa-IR" sz="3200" b="1" dirty="0" smtClean="0">
                <a:solidFill>
                  <a:schemeClr val="accent2"/>
                </a:solidFill>
                <a:effectLst>
                  <a:outerShdw blurRad="38100" dist="38100" dir="2700000" algn="tl">
                    <a:srgbClr val="C0C0C0"/>
                  </a:outerShdw>
                </a:effectLst>
                <a:cs typeface="B Titr" pitchFamily="2" charset="-78"/>
              </a:rPr>
              <a:t>- مینترم و </a:t>
            </a:r>
            <a:r>
              <a:rPr lang="fa-IR" sz="3200" b="1" dirty="0" smtClean="0">
                <a:solidFill>
                  <a:schemeClr val="accent2"/>
                </a:solidFill>
                <a:effectLst>
                  <a:outerShdw blurRad="38100" dist="38100" dir="2700000" algn="tl">
                    <a:srgbClr val="C0C0C0"/>
                  </a:outerShdw>
                </a:effectLst>
                <a:ea typeface="+mj-ea"/>
                <a:cs typeface="B Titr" pitchFamily="2" charset="-78"/>
              </a:rPr>
              <a:t>ماکسترم </a:t>
            </a:r>
            <a:endParaRPr lang="en-US" sz="3200" b="1" dirty="0">
              <a:solidFill>
                <a:schemeClr val="accent2"/>
              </a:solidFill>
              <a:effectLst>
                <a:outerShdw blurRad="38100" dist="38100" dir="2700000" algn="tl">
                  <a:srgbClr val="C0C0C0"/>
                </a:outerShdw>
              </a:effectLst>
              <a:ea typeface="+mj-ea"/>
              <a:cs typeface="B Titr" pitchFamily="2" charset="-78"/>
            </a:endParaRPr>
          </a:p>
        </p:txBody>
      </p:sp>
      <p:graphicFrame>
        <p:nvGraphicFramePr>
          <p:cNvPr id="69635" name="Group 3"/>
          <p:cNvGraphicFramePr>
            <a:graphicFrameLocks noGrp="1"/>
          </p:cNvGraphicFramePr>
          <p:nvPr/>
        </p:nvGraphicFramePr>
        <p:xfrm>
          <a:off x="357158" y="785794"/>
          <a:ext cx="6645592" cy="4210050"/>
        </p:xfrm>
        <a:graphic>
          <a:graphicData uri="http://schemas.openxmlformats.org/drawingml/2006/table">
            <a:tbl>
              <a:tblPr/>
              <a:tblGrid>
                <a:gridCol w="538162"/>
                <a:gridCol w="539750"/>
                <a:gridCol w="449249"/>
                <a:gridCol w="1928826"/>
                <a:gridCol w="642942"/>
                <a:gridCol w="1898963"/>
                <a:gridCol w="647700"/>
              </a:tblGrid>
              <a:tr h="5048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smtClean="0">
                          <a:ln>
                            <a:noFill/>
                          </a:ln>
                          <a:solidFill>
                            <a:schemeClr val="tx1"/>
                          </a:solidFill>
                          <a:effectLst/>
                          <a:latin typeface="Times New Roman" pitchFamily="18" charset="0"/>
                          <a:cs typeface="Times New Roman" pitchFamily="18" charset="0"/>
                        </a:rPr>
                        <a:t>x</a:t>
                      </a:r>
                    </a:p>
                  </a:txBody>
                  <a:tcPr horzOverflow="overflow">
                    <a:lnL cap="flat">
                      <a:noFill/>
                    </a:lnL>
                    <a:lnR w="12700" cap="flat" cmpd="sng" algn="ctr">
                      <a:solidFill>
                        <a:schemeClr val="tx1"/>
                      </a:solidFill>
                      <a:prstDash val="solid"/>
                      <a:round/>
                      <a:headEnd type="none" w="sm" len="sm"/>
                      <a:tailEnd type="none" w="sm" len="sm"/>
                    </a:lnR>
                    <a:lnT cap="flat">
                      <a:noFill/>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smtClean="0">
                          <a:ln>
                            <a:noFill/>
                          </a:ln>
                          <a:solidFill>
                            <a:schemeClr val="tx1"/>
                          </a:solidFill>
                          <a:effectLst/>
                          <a:latin typeface="Times New Roman" pitchFamily="18" charset="0"/>
                          <a:cs typeface="Times New Roman" pitchFamily="18" charset="0"/>
                        </a:rPr>
                        <a:t>y</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cap="flat">
                      <a:noFill/>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smtClean="0">
                          <a:ln>
                            <a:noFill/>
                          </a:ln>
                          <a:solidFill>
                            <a:schemeClr val="tx1"/>
                          </a:solidFill>
                          <a:effectLst/>
                          <a:latin typeface="Times New Roman" pitchFamily="18" charset="0"/>
                          <a:cs typeface="Times New Roman" pitchFamily="18" charset="0"/>
                        </a:rPr>
                        <a:t>z</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cap="flat">
                      <a:noFill/>
                    </a:lnT>
                    <a:lnB w="12700" cap="flat" cmpd="sng" algn="ctr">
                      <a:solidFill>
                        <a:schemeClr val="tx1"/>
                      </a:solidFill>
                      <a:prstDash val="solid"/>
                      <a:round/>
                      <a:headEnd type="none" w="sm" len="sm"/>
                      <a:tailEnd type="none" w="sm" len="sm"/>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dirty="0" err="1" smtClean="0">
                          <a:ln>
                            <a:noFill/>
                          </a:ln>
                          <a:solidFill>
                            <a:schemeClr val="tx1"/>
                          </a:solidFill>
                          <a:effectLst/>
                          <a:latin typeface="Times New Roman" pitchFamily="18" charset="0"/>
                          <a:cs typeface="Times New Roman" pitchFamily="18" charset="0"/>
                        </a:rPr>
                        <a:t>Minterm</a:t>
                      </a:r>
                      <a:endParaRPr kumimoji="0" lang="en-US" sz="2400" b="1"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cap="flat">
                      <a:noFill/>
                    </a:lnT>
                    <a:lnB w="12700" cap="flat" cmpd="sng" algn="ctr">
                      <a:solidFill>
                        <a:schemeClr val="tx1"/>
                      </a:solidFill>
                      <a:prstDash val="solid"/>
                      <a:round/>
                      <a:headEnd type="none" w="sm" len="sm"/>
                      <a:tailEnd type="none" w="sm" len="sm"/>
                    </a:lnB>
                    <a:lnTlToBr>
                      <a:noFill/>
                    </a:lnTlToBr>
                    <a:lnBlToTr>
                      <a:noFill/>
                    </a:lnBlToTr>
                    <a:noFill/>
                  </a:tcPr>
                </a:tc>
                <a:tc hMerge="1">
                  <a:txBody>
                    <a:bodyPr/>
                    <a:lstStyle/>
                    <a:p>
                      <a:endParaRPr lang="en-US"/>
                    </a:p>
                  </a:txBody>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dirty="0" err="1" smtClean="0">
                          <a:ln>
                            <a:noFill/>
                          </a:ln>
                          <a:solidFill>
                            <a:schemeClr val="tx1"/>
                          </a:solidFill>
                          <a:effectLst/>
                          <a:latin typeface="Times New Roman" pitchFamily="18" charset="0"/>
                          <a:cs typeface="Times New Roman" pitchFamily="18" charset="0"/>
                        </a:rPr>
                        <a:t>Maxterm</a:t>
                      </a:r>
                      <a:endParaRPr kumimoji="0" lang="en-US" sz="2400" b="1"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sm" len="sm"/>
                      <a:tailEnd type="none" w="sm" len="sm"/>
                    </a:lnL>
                    <a:lnR cap="flat">
                      <a:noFill/>
                    </a:lnR>
                    <a:lnT cap="flat">
                      <a:noFill/>
                    </a:lnT>
                    <a:lnB w="12700" cap="flat" cmpd="sng" algn="ctr">
                      <a:solidFill>
                        <a:schemeClr val="tx1"/>
                      </a:solidFill>
                      <a:prstDash val="solid"/>
                      <a:round/>
                      <a:headEnd type="none" w="sm" len="sm"/>
                      <a:tailEnd type="none" w="sm" len="sm"/>
                    </a:lnB>
                    <a:lnTlToBr>
                      <a:noFill/>
                    </a:lnTlToBr>
                    <a:lnBlToTr>
                      <a:noFill/>
                    </a:lnBlToTr>
                    <a:noFill/>
                  </a:tcPr>
                </a:tc>
                <a:tc hMerge="1">
                  <a:txBody>
                    <a:bodyPr/>
                    <a:lstStyle/>
                    <a:p>
                      <a:endParaRPr lang="en-US"/>
                    </a:p>
                  </a:txBody>
                  <a:tcPr/>
                </a:tc>
              </a:tr>
              <a:tr h="431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 0</a:t>
                      </a:r>
                    </a:p>
                  </a:txBody>
                  <a:tcPr horzOverflow="overflow">
                    <a:lnL cap="flat">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 0</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Times New Roman" pitchFamily="18" charset="0"/>
                        </a:rPr>
                        <a:t> 0</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err="1" smtClean="0">
                          <a:ln>
                            <a:noFill/>
                          </a:ln>
                          <a:solidFill>
                            <a:schemeClr val="tx1"/>
                          </a:solidFill>
                          <a:effectLst/>
                          <a:latin typeface="Times New Roman" pitchFamily="18" charset="0"/>
                          <a:cs typeface="Times New Roman" pitchFamily="18" charset="0"/>
                        </a:rPr>
                        <a:t>x’.y’.z</a:t>
                      </a:r>
                      <a:r>
                        <a:rPr kumimoji="0" lang="en-US" sz="2400" b="0" i="1" u="none" strike="noStrike" cap="none" normalizeH="0" baseline="0" dirty="0" smtClean="0">
                          <a:ln>
                            <a:noFill/>
                          </a:ln>
                          <a:solidFill>
                            <a:schemeClr val="tx1"/>
                          </a:solidFill>
                          <a:effectLst/>
                          <a:latin typeface="Times New Roman" pitchFamily="18" charset="0"/>
                          <a:cs typeface="Times New Roman" pitchFamily="18" charset="0"/>
                        </a:rPr>
                        <a:t>’</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 m</a:t>
                      </a: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0</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err="1" smtClean="0">
                          <a:ln>
                            <a:noFill/>
                          </a:ln>
                          <a:solidFill>
                            <a:schemeClr val="tx1"/>
                          </a:solidFill>
                          <a:effectLst/>
                          <a:latin typeface="Times New Roman" pitchFamily="18" charset="0"/>
                          <a:cs typeface="Times New Roman" pitchFamily="18" charset="0"/>
                        </a:rPr>
                        <a:t>x+y+z</a:t>
                      </a:r>
                      <a:endParaRPr kumimoji="0" lang="en-US" sz="2400" b="0" i="1"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Times New Roman" pitchFamily="18" charset="0"/>
                        </a:rPr>
                        <a:t> M</a:t>
                      </a:r>
                      <a:r>
                        <a:rPr kumimoji="0" lang="en-US" sz="1600" b="0" i="0" u="none" strike="noStrike" cap="none" normalizeH="0" baseline="0" dirty="0" smtClean="0">
                          <a:ln>
                            <a:noFill/>
                          </a:ln>
                          <a:solidFill>
                            <a:schemeClr val="tx1"/>
                          </a:solidFill>
                          <a:effectLst/>
                          <a:latin typeface="Times New Roman" pitchFamily="18" charset="0"/>
                          <a:cs typeface="Times New Roman" pitchFamily="18" charset="0"/>
                        </a:rPr>
                        <a:t>0</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sm" len="sm"/>
                      <a:tailEnd type="none" w="sm" len="sm"/>
                    </a:lnL>
                    <a:lnR cap="flat">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 0</a:t>
                      </a:r>
                    </a:p>
                  </a:txBody>
                  <a:tcPr horzOverflow="overflow">
                    <a:lnL cap="flat">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 0</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Times New Roman" pitchFamily="18" charset="0"/>
                        </a:rPr>
                        <a:t> 1</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err="1" smtClean="0">
                          <a:ln>
                            <a:noFill/>
                          </a:ln>
                          <a:solidFill>
                            <a:schemeClr val="tx1"/>
                          </a:solidFill>
                          <a:effectLst/>
                          <a:latin typeface="Times New Roman" pitchFamily="18" charset="0"/>
                          <a:cs typeface="Times New Roman" pitchFamily="18" charset="0"/>
                        </a:rPr>
                        <a:t>x’.y’.z</a:t>
                      </a:r>
                      <a:endParaRPr kumimoji="0" lang="en-US" sz="2400" b="0" i="1"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 m</a:t>
                      </a: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1</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err="1" smtClean="0">
                          <a:ln>
                            <a:noFill/>
                          </a:ln>
                          <a:solidFill>
                            <a:schemeClr val="tx1"/>
                          </a:solidFill>
                          <a:effectLst/>
                          <a:latin typeface="Times New Roman" pitchFamily="18" charset="0"/>
                          <a:cs typeface="Times New Roman" pitchFamily="18" charset="0"/>
                        </a:rPr>
                        <a:t>x+y+z</a:t>
                      </a:r>
                      <a:r>
                        <a:rPr kumimoji="0" lang="en-US" sz="2400" b="0" i="1" u="none" strike="noStrike" cap="none" normalizeH="0" baseline="0" dirty="0" smtClean="0">
                          <a:ln>
                            <a:noFill/>
                          </a:ln>
                          <a:solidFill>
                            <a:schemeClr val="tx1"/>
                          </a:solidFill>
                          <a:effectLst/>
                          <a:latin typeface="Times New Roman" pitchFamily="18" charset="0"/>
                          <a:cs typeface="Times New Roman" pitchFamily="18" charset="0"/>
                        </a:rPr>
                        <a:t>’</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Times New Roman" pitchFamily="18" charset="0"/>
                        </a:rPr>
                        <a:t> M</a:t>
                      </a:r>
                      <a:r>
                        <a:rPr kumimoji="0" lang="en-US" sz="1600" b="0" i="0" u="none" strike="noStrike" cap="none" normalizeH="0" baseline="0" dirty="0" smtClean="0">
                          <a:ln>
                            <a:noFill/>
                          </a:ln>
                          <a:solidFill>
                            <a:schemeClr val="tx1"/>
                          </a:solidFill>
                          <a:effectLst/>
                          <a:latin typeface="Times New Roman" pitchFamily="18" charset="0"/>
                          <a:cs typeface="Times New Roman" pitchFamily="18" charset="0"/>
                        </a:rPr>
                        <a:t>1</a:t>
                      </a:r>
                    </a:p>
                  </a:txBody>
                  <a:tcPr horzOverflow="overflow">
                    <a:lnL w="12700" cap="flat" cmpd="sng" algn="ctr">
                      <a:solidFill>
                        <a:schemeClr val="tx1"/>
                      </a:solidFill>
                      <a:prstDash val="solid"/>
                      <a:round/>
                      <a:headEnd type="none" w="sm" len="sm"/>
                      <a:tailEnd type="none" w="sm" len="sm"/>
                    </a:lnL>
                    <a:lnR cap="flat">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4556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 0</a:t>
                      </a:r>
                    </a:p>
                  </a:txBody>
                  <a:tcPr horzOverflow="overflow">
                    <a:lnL cap="flat">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 1</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Times New Roman" pitchFamily="18" charset="0"/>
                        </a:rPr>
                        <a:t> 0</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err="1" smtClean="0">
                          <a:ln>
                            <a:noFill/>
                          </a:ln>
                          <a:solidFill>
                            <a:schemeClr val="tx1"/>
                          </a:solidFill>
                          <a:effectLst/>
                          <a:latin typeface="Times New Roman" pitchFamily="18" charset="0"/>
                          <a:cs typeface="Times New Roman" pitchFamily="18" charset="0"/>
                        </a:rPr>
                        <a:t>x’.y.z</a:t>
                      </a:r>
                      <a:r>
                        <a:rPr kumimoji="0" lang="en-US" sz="2400" b="0" i="1" u="none" strike="noStrike" cap="none" normalizeH="0" baseline="0" dirty="0" smtClean="0">
                          <a:ln>
                            <a:noFill/>
                          </a:ln>
                          <a:solidFill>
                            <a:schemeClr val="tx1"/>
                          </a:solidFill>
                          <a:effectLst/>
                          <a:latin typeface="Times New Roman" pitchFamily="18" charset="0"/>
                          <a:cs typeface="Times New Roman" pitchFamily="18" charset="0"/>
                        </a:rPr>
                        <a:t>’</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 m</a:t>
                      </a: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2</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err="1" smtClean="0">
                          <a:ln>
                            <a:noFill/>
                          </a:ln>
                          <a:solidFill>
                            <a:schemeClr val="tx1"/>
                          </a:solidFill>
                          <a:effectLst/>
                          <a:latin typeface="Times New Roman" pitchFamily="18" charset="0"/>
                          <a:cs typeface="Times New Roman" pitchFamily="18" charset="0"/>
                        </a:rPr>
                        <a:t>x+y’+z</a:t>
                      </a:r>
                      <a:endParaRPr kumimoji="0" lang="en-US" sz="2400" b="0" i="1"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Times New Roman" pitchFamily="18" charset="0"/>
                        </a:rPr>
                        <a:t> M</a:t>
                      </a:r>
                      <a:r>
                        <a:rPr kumimoji="0" lang="en-US" sz="1600" b="0" i="0" u="none" strike="noStrike" cap="none" normalizeH="0" baseline="0" dirty="0" smtClean="0">
                          <a:ln>
                            <a:noFill/>
                          </a:ln>
                          <a:solidFill>
                            <a:schemeClr val="tx1"/>
                          </a:solidFill>
                          <a:effectLst/>
                          <a:latin typeface="Times New Roman" pitchFamily="18" charset="0"/>
                          <a:cs typeface="Times New Roman" pitchFamily="18" charset="0"/>
                        </a:rPr>
                        <a:t>2</a:t>
                      </a:r>
                    </a:p>
                  </a:txBody>
                  <a:tcPr horzOverflow="overflow">
                    <a:lnL w="12700" cap="flat" cmpd="sng" algn="ctr">
                      <a:solidFill>
                        <a:schemeClr val="tx1"/>
                      </a:solidFill>
                      <a:prstDash val="solid"/>
                      <a:round/>
                      <a:headEnd type="none" w="sm" len="sm"/>
                      <a:tailEnd type="none" w="sm" len="sm"/>
                    </a:lnL>
                    <a:lnR cap="flat">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5048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 0</a:t>
                      </a:r>
                    </a:p>
                  </a:txBody>
                  <a:tcPr horzOverflow="overflow">
                    <a:lnL cap="flat">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 1</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Times New Roman" pitchFamily="18" charset="0"/>
                        </a:rPr>
                        <a:t> 1</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err="1" smtClean="0">
                          <a:ln>
                            <a:noFill/>
                          </a:ln>
                          <a:solidFill>
                            <a:schemeClr val="tx1"/>
                          </a:solidFill>
                          <a:effectLst/>
                          <a:latin typeface="Times New Roman" pitchFamily="18" charset="0"/>
                          <a:cs typeface="Times New Roman" pitchFamily="18" charset="0"/>
                        </a:rPr>
                        <a:t>x’.y.z</a:t>
                      </a:r>
                      <a:endParaRPr kumimoji="0" lang="en-US" sz="2400" b="0" i="1"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 m</a:t>
                      </a: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3</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err="1" smtClean="0">
                          <a:ln>
                            <a:noFill/>
                          </a:ln>
                          <a:solidFill>
                            <a:schemeClr val="tx1"/>
                          </a:solidFill>
                          <a:effectLst/>
                          <a:latin typeface="Times New Roman" pitchFamily="18" charset="0"/>
                          <a:cs typeface="Times New Roman" pitchFamily="18" charset="0"/>
                        </a:rPr>
                        <a:t>x+y’+z</a:t>
                      </a:r>
                      <a:r>
                        <a:rPr kumimoji="0" lang="en-US" sz="2400" b="0" i="1" u="none" strike="noStrike" cap="none" normalizeH="0" baseline="0" dirty="0" smtClean="0">
                          <a:ln>
                            <a:noFill/>
                          </a:ln>
                          <a:solidFill>
                            <a:schemeClr val="tx1"/>
                          </a:solidFill>
                          <a:effectLst/>
                          <a:latin typeface="Times New Roman" pitchFamily="18" charset="0"/>
                          <a:cs typeface="Times New Roman" pitchFamily="18" charset="0"/>
                        </a:rPr>
                        <a:t>’</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Times New Roman" pitchFamily="18" charset="0"/>
                        </a:rPr>
                        <a:t> M</a:t>
                      </a:r>
                      <a:r>
                        <a:rPr kumimoji="0" lang="en-US" sz="1600" b="0" i="0" u="none" strike="noStrike" cap="none" normalizeH="0" baseline="0" dirty="0" smtClean="0">
                          <a:ln>
                            <a:noFill/>
                          </a:ln>
                          <a:solidFill>
                            <a:schemeClr val="tx1"/>
                          </a:solidFill>
                          <a:effectLst/>
                          <a:latin typeface="Times New Roman" pitchFamily="18" charset="0"/>
                          <a:cs typeface="Times New Roman" pitchFamily="18" charset="0"/>
                        </a:rPr>
                        <a:t>3</a:t>
                      </a:r>
                    </a:p>
                  </a:txBody>
                  <a:tcPr horzOverflow="overflow">
                    <a:lnL w="12700" cap="flat" cmpd="sng" algn="ctr">
                      <a:solidFill>
                        <a:schemeClr val="tx1"/>
                      </a:solidFill>
                      <a:prstDash val="solid"/>
                      <a:round/>
                      <a:headEnd type="none" w="sm" len="sm"/>
                      <a:tailEnd type="none" w="sm" len="sm"/>
                    </a:lnL>
                    <a:lnR cap="flat">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2159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 1</a:t>
                      </a:r>
                    </a:p>
                  </a:txBody>
                  <a:tcPr horzOverflow="overflow">
                    <a:lnL cap="flat">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 0</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Times New Roman" pitchFamily="18" charset="0"/>
                        </a:rPr>
                        <a:t> 0</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err="1" smtClean="0">
                          <a:ln>
                            <a:noFill/>
                          </a:ln>
                          <a:solidFill>
                            <a:schemeClr val="tx1"/>
                          </a:solidFill>
                          <a:effectLst/>
                          <a:latin typeface="Times New Roman" pitchFamily="18" charset="0"/>
                          <a:cs typeface="Times New Roman" pitchFamily="18" charset="0"/>
                        </a:rPr>
                        <a:t>x.y’.z</a:t>
                      </a:r>
                      <a:r>
                        <a:rPr kumimoji="0" lang="en-US" sz="2400" b="0" i="1" u="none" strike="noStrike" cap="none" normalizeH="0" baseline="0" dirty="0" smtClean="0">
                          <a:ln>
                            <a:noFill/>
                          </a:ln>
                          <a:solidFill>
                            <a:schemeClr val="tx1"/>
                          </a:solidFill>
                          <a:effectLst/>
                          <a:latin typeface="Times New Roman" pitchFamily="18" charset="0"/>
                          <a:cs typeface="Times New Roman" pitchFamily="18" charset="0"/>
                        </a:rPr>
                        <a:t>’</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 m</a:t>
                      </a: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4</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err="1" smtClean="0">
                          <a:ln>
                            <a:noFill/>
                          </a:ln>
                          <a:solidFill>
                            <a:schemeClr val="tx1"/>
                          </a:solidFill>
                          <a:effectLst/>
                          <a:latin typeface="Times New Roman" pitchFamily="18" charset="0"/>
                          <a:cs typeface="Times New Roman" pitchFamily="18" charset="0"/>
                        </a:rPr>
                        <a:t>x’+y+z</a:t>
                      </a:r>
                      <a:endParaRPr kumimoji="0" lang="en-US" sz="2400" b="0" i="1"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Times New Roman" pitchFamily="18" charset="0"/>
                        </a:rPr>
                        <a:t> M</a:t>
                      </a:r>
                      <a:r>
                        <a:rPr kumimoji="0" lang="en-US" sz="1600" b="0" i="0" u="none" strike="noStrike" cap="none" normalizeH="0" baseline="0" dirty="0" smtClean="0">
                          <a:ln>
                            <a:noFill/>
                          </a:ln>
                          <a:solidFill>
                            <a:schemeClr val="tx1"/>
                          </a:solidFill>
                          <a:effectLst/>
                          <a:latin typeface="Times New Roman" pitchFamily="18" charset="0"/>
                          <a:cs typeface="Times New Roman" pitchFamily="18" charset="0"/>
                        </a:rPr>
                        <a:t>4</a:t>
                      </a:r>
                    </a:p>
                  </a:txBody>
                  <a:tcPr horzOverflow="overflow">
                    <a:lnL w="12700" cap="flat" cmpd="sng" algn="ctr">
                      <a:solidFill>
                        <a:schemeClr val="tx1"/>
                      </a:solidFill>
                      <a:prstDash val="solid"/>
                      <a:round/>
                      <a:headEnd type="none" w="sm" len="sm"/>
                      <a:tailEnd type="none" w="sm" len="sm"/>
                    </a:lnL>
                    <a:lnR cap="flat">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2651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 1</a:t>
                      </a:r>
                    </a:p>
                  </a:txBody>
                  <a:tcPr horzOverflow="overflow">
                    <a:lnL cap="flat">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 0</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Times New Roman" pitchFamily="18" charset="0"/>
                        </a:rPr>
                        <a:t> 1</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err="1" smtClean="0">
                          <a:ln>
                            <a:noFill/>
                          </a:ln>
                          <a:solidFill>
                            <a:schemeClr val="tx1"/>
                          </a:solidFill>
                          <a:effectLst/>
                          <a:latin typeface="Times New Roman" pitchFamily="18" charset="0"/>
                          <a:cs typeface="Times New Roman" pitchFamily="18" charset="0"/>
                        </a:rPr>
                        <a:t>x.y’.z</a:t>
                      </a:r>
                      <a:endParaRPr kumimoji="0" lang="en-US" sz="2400" b="0" i="1"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 m</a:t>
                      </a: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5</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err="1" smtClean="0">
                          <a:ln>
                            <a:noFill/>
                          </a:ln>
                          <a:solidFill>
                            <a:schemeClr val="tx1"/>
                          </a:solidFill>
                          <a:effectLst/>
                          <a:latin typeface="Times New Roman" pitchFamily="18" charset="0"/>
                          <a:cs typeface="Times New Roman" pitchFamily="18" charset="0"/>
                        </a:rPr>
                        <a:t>x’+y+z</a:t>
                      </a:r>
                      <a:r>
                        <a:rPr kumimoji="0" lang="en-US" sz="2400" b="0" i="1" u="none" strike="noStrike" cap="none" normalizeH="0" baseline="0" dirty="0" smtClean="0">
                          <a:ln>
                            <a:noFill/>
                          </a:ln>
                          <a:solidFill>
                            <a:schemeClr val="tx1"/>
                          </a:solidFill>
                          <a:effectLst/>
                          <a:latin typeface="Times New Roman" pitchFamily="18" charset="0"/>
                          <a:cs typeface="Times New Roman" pitchFamily="18" charset="0"/>
                        </a:rPr>
                        <a:t>’</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Times New Roman" pitchFamily="18" charset="0"/>
                        </a:rPr>
                        <a:t> M</a:t>
                      </a:r>
                      <a:r>
                        <a:rPr kumimoji="0" lang="en-US" sz="1600" b="0" i="0" u="none" strike="noStrike" cap="none" normalizeH="0" baseline="0" dirty="0" smtClean="0">
                          <a:ln>
                            <a:noFill/>
                          </a:ln>
                          <a:solidFill>
                            <a:schemeClr val="tx1"/>
                          </a:solidFill>
                          <a:effectLst/>
                          <a:latin typeface="Times New Roman" pitchFamily="18" charset="0"/>
                          <a:cs typeface="Times New Roman" pitchFamily="18" charset="0"/>
                        </a:rPr>
                        <a:t>5</a:t>
                      </a:r>
                    </a:p>
                  </a:txBody>
                  <a:tcPr horzOverflow="overflow">
                    <a:lnL w="12700" cap="flat" cmpd="sng" algn="ctr">
                      <a:solidFill>
                        <a:schemeClr val="tx1"/>
                      </a:solidFill>
                      <a:prstDash val="solid"/>
                      <a:round/>
                      <a:headEnd type="none" w="sm" len="sm"/>
                      <a:tailEnd type="none" w="sm" len="sm"/>
                    </a:lnL>
                    <a:lnR cap="flat">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3841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 1 </a:t>
                      </a:r>
                    </a:p>
                  </a:txBody>
                  <a:tcPr horzOverflow="overflow">
                    <a:lnL cap="flat">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 1</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Times New Roman" pitchFamily="18" charset="0"/>
                        </a:rPr>
                        <a:t> 0</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err="1" smtClean="0">
                          <a:ln>
                            <a:noFill/>
                          </a:ln>
                          <a:solidFill>
                            <a:schemeClr val="tx1"/>
                          </a:solidFill>
                          <a:effectLst/>
                          <a:latin typeface="Times New Roman" pitchFamily="18" charset="0"/>
                          <a:cs typeface="Times New Roman" pitchFamily="18" charset="0"/>
                        </a:rPr>
                        <a:t>x.y.z</a:t>
                      </a:r>
                      <a:r>
                        <a:rPr kumimoji="0" lang="en-US" sz="2400" b="0" i="1" u="none" strike="noStrike" cap="none" normalizeH="0" baseline="0" dirty="0" smtClean="0">
                          <a:ln>
                            <a:noFill/>
                          </a:ln>
                          <a:solidFill>
                            <a:schemeClr val="tx1"/>
                          </a:solidFill>
                          <a:effectLst/>
                          <a:latin typeface="Times New Roman" pitchFamily="18" charset="0"/>
                          <a:cs typeface="Times New Roman" pitchFamily="18" charset="0"/>
                        </a:rPr>
                        <a:t>’</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 m</a:t>
                      </a: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6</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err="1" smtClean="0">
                          <a:ln>
                            <a:noFill/>
                          </a:ln>
                          <a:solidFill>
                            <a:schemeClr val="tx1"/>
                          </a:solidFill>
                          <a:effectLst/>
                          <a:latin typeface="Times New Roman" pitchFamily="18" charset="0"/>
                          <a:cs typeface="Times New Roman" pitchFamily="18" charset="0"/>
                        </a:rPr>
                        <a:t>x’+y’+z</a:t>
                      </a:r>
                      <a:endParaRPr kumimoji="0" lang="en-US" sz="2400" b="0" i="1"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Times New Roman" pitchFamily="18" charset="0"/>
                        </a:rPr>
                        <a:t> M</a:t>
                      </a:r>
                      <a:r>
                        <a:rPr kumimoji="0" lang="en-US" sz="1600" b="0" i="0" u="none" strike="noStrike" cap="none" normalizeH="0" baseline="0" dirty="0" smtClean="0">
                          <a:ln>
                            <a:noFill/>
                          </a:ln>
                          <a:solidFill>
                            <a:schemeClr val="tx1"/>
                          </a:solidFill>
                          <a:effectLst/>
                          <a:latin typeface="Times New Roman" pitchFamily="18" charset="0"/>
                          <a:cs typeface="Times New Roman" pitchFamily="18" charset="0"/>
                        </a:rPr>
                        <a:t>6</a:t>
                      </a:r>
                    </a:p>
                  </a:txBody>
                  <a:tcPr horzOverflow="overflow">
                    <a:lnL w="12700" cap="flat" cmpd="sng" algn="ctr">
                      <a:solidFill>
                        <a:schemeClr val="tx1"/>
                      </a:solidFill>
                      <a:prstDash val="solid"/>
                      <a:round/>
                      <a:headEnd type="none" w="sm" len="sm"/>
                      <a:tailEnd type="none" w="sm" len="sm"/>
                    </a:lnL>
                    <a:lnR cap="flat">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4302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 1</a:t>
                      </a:r>
                    </a:p>
                  </a:txBody>
                  <a:tcPr horzOverflow="overflow">
                    <a:lnL cap="flat">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 1</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Times New Roman" pitchFamily="18" charset="0"/>
                        </a:rPr>
                        <a:t> 1</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err="1" smtClean="0">
                          <a:ln>
                            <a:noFill/>
                          </a:ln>
                          <a:solidFill>
                            <a:schemeClr val="tx1"/>
                          </a:solidFill>
                          <a:effectLst/>
                          <a:latin typeface="Times New Roman" pitchFamily="18" charset="0"/>
                          <a:cs typeface="Times New Roman" pitchFamily="18" charset="0"/>
                        </a:rPr>
                        <a:t>x.y.z</a:t>
                      </a:r>
                      <a:endParaRPr kumimoji="0" lang="en-US" sz="2400" b="0" i="1"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Times New Roman" pitchFamily="18" charset="0"/>
                        </a:rPr>
                        <a:t> m</a:t>
                      </a: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7</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err="1" smtClean="0">
                          <a:ln>
                            <a:noFill/>
                          </a:ln>
                          <a:solidFill>
                            <a:schemeClr val="tx1"/>
                          </a:solidFill>
                          <a:effectLst/>
                          <a:latin typeface="Times New Roman" pitchFamily="18" charset="0"/>
                          <a:cs typeface="Times New Roman" pitchFamily="18" charset="0"/>
                        </a:rPr>
                        <a:t>x’+y’+z</a:t>
                      </a:r>
                      <a:r>
                        <a:rPr kumimoji="0" lang="en-US" sz="2400" b="0" i="1" u="none" strike="noStrike" cap="none" normalizeH="0" baseline="0" dirty="0" smtClean="0">
                          <a:ln>
                            <a:noFill/>
                          </a:ln>
                          <a:solidFill>
                            <a:schemeClr val="tx1"/>
                          </a:solidFill>
                          <a:effectLst/>
                          <a:latin typeface="Times New Roman" pitchFamily="18" charset="0"/>
                          <a:cs typeface="Times New Roman" pitchFamily="18" charset="0"/>
                        </a:rPr>
                        <a:t>’</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Times New Roman" pitchFamily="18" charset="0"/>
                        </a:rPr>
                        <a:t> M</a:t>
                      </a:r>
                      <a:r>
                        <a:rPr kumimoji="0" lang="en-US" sz="1600" b="0" i="0" u="none" strike="noStrike" cap="none" normalizeH="0" baseline="0" dirty="0" smtClean="0">
                          <a:ln>
                            <a:noFill/>
                          </a:ln>
                          <a:solidFill>
                            <a:schemeClr val="tx1"/>
                          </a:solidFill>
                          <a:effectLst/>
                          <a:latin typeface="Times New Roman" pitchFamily="18" charset="0"/>
                          <a:cs typeface="Times New Roman" pitchFamily="18" charset="0"/>
                        </a:rPr>
                        <a:t>7</a:t>
                      </a:r>
                    </a:p>
                  </a:txBody>
                  <a:tcPr horzOverflow="overflow">
                    <a:lnL w="12700" cap="flat" cmpd="sng" algn="ctr">
                      <a:solidFill>
                        <a:schemeClr val="tx1"/>
                      </a:solidFill>
                      <a:prstDash val="solid"/>
                      <a:round/>
                      <a:headEnd type="none" w="sm" len="sm"/>
                      <a:tailEnd type="none" w="sm" len="sm"/>
                    </a:lnL>
                    <a:lnR cap="flat">
                      <a:noFill/>
                    </a:lnR>
                    <a:lnT w="12700" cap="flat" cmpd="sng" algn="ctr">
                      <a:solidFill>
                        <a:schemeClr val="tx1"/>
                      </a:solidFill>
                      <a:prstDash val="solid"/>
                      <a:round/>
                      <a:headEnd type="none" w="sm" len="sm"/>
                      <a:tailEnd type="none" w="sm" len="sm"/>
                    </a:lnT>
                    <a:lnB cap="flat">
                      <a:noFill/>
                    </a:lnB>
                    <a:lnTlToBr>
                      <a:noFill/>
                    </a:lnTlToBr>
                    <a:lnBlToTr>
                      <a:noFill/>
                    </a:lnBlToTr>
                    <a:noFill/>
                  </a:tcPr>
                </a:tc>
              </a:tr>
            </a:tbl>
          </a:graphicData>
        </a:graphic>
      </p:graphicFrame>
      <p:sp>
        <p:nvSpPr>
          <p:cNvPr id="4" name="Rectangle 3"/>
          <p:cNvSpPr/>
          <p:nvPr/>
        </p:nvSpPr>
        <p:spPr>
          <a:xfrm>
            <a:off x="500034" y="5286388"/>
            <a:ext cx="8358214" cy="523220"/>
          </a:xfrm>
          <a:prstGeom prst="rect">
            <a:avLst/>
          </a:prstGeom>
        </p:spPr>
        <p:txBody>
          <a:bodyPr wrap="square">
            <a:spAutoFit/>
          </a:bodyPr>
          <a:lstStyle/>
          <a:p>
            <a:pPr algn="just">
              <a:buFont typeface="Wingdings" pitchFamily="2" charset="2"/>
              <a:buChar char="ü"/>
            </a:pPr>
            <a:r>
              <a:rPr lang="fa-IR" dirty="0" smtClean="0">
                <a:cs typeface="B Lotus" pitchFamily="2" charset="-78"/>
              </a:rPr>
              <a:t> هر ماکسترم </a:t>
            </a:r>
            <a:r>
              <a:rPr lang="fa-IR" b="1" dirty="0" smtClean="0">
                <a:solidFill>
                  <a:srgbClr val="C00000"/>
                </a:solidFill>
                <a:cs typeface="B Lotus" pitchFamily="2" charset="-78"/>
              </a:rPr>
              <a:t>مکمل</a:t>
            </a:r>
            <a:r>
              <a:rPr lang="fa-IR" dirty="0" smtClean="0">
                <a:cs typeface="B Lotus" pitchFamily="2" charset="-78"/>
              </a:rPr>
              <a:t> مینترم متناظرش است و برعکس.</a:t>
            </a:r>
            <a:endParaRPr lang="en-US" dirty="0">
              <a:cs typeface="B Lotus" pitchFamily="2" charset="-78"/>
            </a:endParaRPr>
          </a:p>
        </p:txBody>
      </p:sp>
      <p:graphicFrame>
        <p:nvGraphicFramePr>
          <p:cNvPr id="5" name="Object 2"/>
          <p:cNvGraphicFramePr>
            <a:graphicFrameLocks noChangeAspect="1"/>
          </p:cNvGraphicFramePr>
          <p:nvPr/>
        </p:nvGraphicFramePr>
        <p:xfrm>
          <a:off x="2000232" y="5857892"/>
          <a:ext cx="987425" cy="454025"/>
        </p:xfrm>
        <a:graphic>
          <a:graphicData uri="http://schemas.openxmlformats.org/presentationml/2006/ole">
            <mc:AlternateContent xmlns:mc="http://schemas.openxmlformats.org/markup-compatibility/2006">
              <mc:Choice xmlns:v="urn:schemas-microsoft-com:vml" Requires="v">
                <p:oleObj spid="_x0000_s1218564" name="Equation" r:id="rId4" imgW="469800" imgH="215640" progId="Equation.3">
                  <p:embed/>
                </p:oleObj>
              </mc:Choice>
              <mc:Fallback>
                <p:oleObj name="Equation" r:id="rId4" imgW="469800" imgH="215640" progId="Equation.3">
                  <p:embed/>
                  <p:pic>
                    <p:nvPicPr>
                      <p:cNvPr id="0"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00232" y="5857892"/>
                        <a:ext cx="987425" cy="454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wedg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0" name="Rectangle 2"/>
          <p:cNvSpPr>
            <a:spLocks noGrp="1" noChangeArrowheads="1"/>
          </p:cNvSpPr>
          <p:nvPr>
            <p:ph type="title"/>
          </p:nvPr>
        </p:nvSpPr>
        <p:spPr>
          <a:xfrm>
            <a:off x="71406" y="-11114"/>
            <a:ext cx="3786214" cy="654032"/>
          </a:xfrm>
        </p:spPr>
        <p:txBody>
          <a:bodyPr/>
          <a:lstStyle/>
          <a:p>
            <a:pPr algn="l"/>
            <a:r>
              <a:rPr lang="en-US" sz="2000" b="1" dirty="0" smtClean="0">
                <a:solidFill>
                  <a:schemeClr val="accent2"/>
                </a:solidFill>
              </a:rPr>
              <a:t>- </a:t>
            </a:r>
            <a:r>
              <a:rPr lang="tr-TR" sz="2000" b="1" dirty="0" smtClean="0">
                <a:solidFill>
                  <a:schemeClr val="accent2"/>
                </a:solidFill>
              </a:rPr>
              <a:t>Minterms </a:t>
            </a:r>
            <a:r>
              <a:rPr lang="tr-TR" sz="2000" b="1" dirty="0">
                <a:solidFill>
                  <a:schemeClr val="accent2"/>
                </a:solidFill>
              </a:rPr>
              <a:t>of three variables</a:t>
            </a:r>
          </a:p>
        </p:txBody>
      </p:sp>
      <p:pic>
        <p:nvPicPr>
          <p:cNvPr id="365574" name="Picture 6"/>
          <p:cNvPicPr>
            <a:picLocks noChangeAspect="1" noChangeArrowheads="1"/>
          </p:cNvPicPr>
          <p:nvPr/>
        </p:nvPicPr>
        <p:blipFill>
          <a:blip r:embed="rId2"/>
          <a:srcRect/>
          <a:stretch>
            <a:fillRect/>
          </a:stretch>
        </p:blipFill>
        <p:spPr bwMode="auto">
          <a:xfrm>
            <a:off x="1071538" y="571480"/>
            <a:ext cx="7097459" cy="2500330"/>
          </a:xfrm>
          <a:prstGeom prst="rect">
            <a:avLst/>
          </a:prstGeom>
          <a:noFill/>
          <a:ln w="12700" cap="sq">
            <a:noFill/>
            <a:miter lim="800000"/>
            <a:headEnd type="none" w="sm" len="sm"/>
            <a:tailEnd type="none" w="sm" len="sm"/>
          </a:ln>
          <a:effectLst/>
        </p:spPr>
      </p:pic>
      <p:sp>
        <p:nvSpPr>
          <p:cNvPr id="5" name="Rectangle 2"/>
          <p:cNvSpPr txBox="1">
            <a:spLocks noChangeArrowheads="1"/>
          </p:cNvSpPr>
          <p:nvPr/>
        </p:nvSpPr>
        <p:spPr bwMode="auto">
          <a:xfrm>
            <a:off x="142844" y="3571876"/>
            <a:ext cx="3757610" cy="6429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0" cap="none" spc="0" normalizeH="0" baseline="0" noProof="0" dirty="0" smtClean="0">
                <a:ln>
                  <a:noFill/>
                </a:ln>
                <a:solidFill>
                  <a:schemeClr val="accent2"/>
                </a:solidFill>
                <a:effectLst/>
                <a:uLnTx/>
                <a:uFillTx/>
                <a:latin typeface="+mj-lt"/>
                <a:ea typeface="+mj-ea"/>
                <a:cs typeface="+mj-cs"/>
              </a:rPr>
              <a:t>- </a:t>
            </a:r>
            <a:r>
              <a:rPr kumimoji="0" lang="tr-TR" sz="2000" b="1" i="0" u="none" strike="noStrike" kern="0" cap="none" spc="0" normalizeH="0" baseline="0" noProof="0" dirty="0" smtClean="0">
                <a:ln>
                  <a:noFill/>
                </a:ln>
                <a:solidFill>
                  <a:schemeClr val="accent2"/>
                </a:solidFill>
                <a:effectLst/>
                <a:uLnTx/>
                <a:uFillTx/>
                <a:latin typeface="+mj-lt"/>
                <a:ea typeface="+mj-ea"/>
                <a:cs typeface="+mj-cs"/>
              </a:rPr>
              <a:t>Maxterms of three variables</a:t>
            </a:r>
            <a:endParaRPr kumimoji="0" lang="tr-TR" sz="2000" b="1" i="0" u="none" strike="noStrike" kern="0" cap="none" spc="0" normalizeH="0" baseline="0" noProof="0" dirty="0">
              <a:ln>
                <a:noFill/>
              </a:ln>
              <a:solidFill>
                <a:schemeClr val="accent2"/>
              </a:solidFill>
              <a:effectLst/>
              <a:uLnTx/>
              <a:uFillTx/>
              <a:latin typeface="+mj-lt"/>
              <a:ea typeface="+mj-ea"/>
              <a:cs typeface="+mj-cs"/>
            </a:endParaRPr>
          </a:p>
        </p:txBody>
      </p:sp>
      <p:pic>
        <p:nvPicPr>
          <p:cNvPr id="6" name="Picture 6"/>
          <p:cNvPicPr>
            <a:picLocks noChangeAspect="1" noChangeArrowheads="1"/>
          </p:cNvPicPr>
          <p:nvPr/>
        </p:nvPicPr>
        <p:blipFill>
          <a:blip r:embed="rId3"/>
          <a:srcRect/>
          <a:stretch>
            <a:fillRect/>
          </a:stretch>
        </p:blipFill>
        <p:spPr bwMode="auto">
          <a:xfrm>
            <a:off x="1000100" y="4176535"/>
            <a:ext cx="7286676" cy="2466047"/>
          </a:xfrm>
          <a:prstGeom prst="rect">
            <a:avLst/>
          </a:prstGeom>
          <a:noFill/>
          <a:ln w="12700" cap="sq">
            <a:noFill/>
            <a:miter lim="800000"/>
            <a:headEnd type="none" w="sm" len="sm"/>
            <a:tailEnd type="none" w="sm" len="sm"/>
          </a:ln>
          <a:effectLst/>
        </p:spPr>
      </p:pic>
    </p:spTree>
  </p:cSld>
  <p:clrMapOvr>
    <a:masterClrMapping/>
  </p:clrMapOvr>
  <p:transition>
    <p:pull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hape 119809"/>
          <p:cNvSpPr>
            <a:spLocks noGrp="1" noChangeArrowheads="1"/>
          </p:cNvSpPr>
          <p:nvPr>
            <p:ph type="title" idx="4294967295"/>
          </p:nvPr>
        </p:nvSpPr>
        <p:spPr>
          <a:xfrm>
            <a:off x="4957763" y="60325"/>
            <a:ext cx="4186237" cy="725488"/>
          </a:xfrm>
        </p:spPr>
        <p:txBody>
          <a:bodyPr lIns="92075" tIns="46038" rIns="92075" bIns="46038"/>
          <a:lstStyle/>
          <a:p>
            <a:pPr algn="r" rtl="1" eaLnBrk="1" hangingPunct="1"/>
            <a:r>
              <a:rPr lang="fa-IR" sz="3200" b="1" dirty="0" smtClean="0">
                <a:solidFill>
                  <a:schemeClr val="accent2"/>
                </a:solidFill>
                <a:effectLst>
                  <a:outerShdw blurRad="38100" dist="38100" dir="2700000" algn="tl">
                    <a:srgbClr val="C0C0C0"/>
                  </a:outerShdw>
                </a:effectLst>
                <a:latin typeface="Times New Roman" pitchFamily="18" charset="0"/>
                <a:cs typeface="B Titr" pitchFamily="2" charset="-78"/>
              </a:rPr>
              <a:t>- نحوه نمايش توابع بولي</a:t>
            </a:r>
            <a:endParaRPr lang="en-US" sz="3200" b="1" dirty="0" smtClean="0">
              <a:solidFill>
                <a:schemeClr val="accent2"/>
              </a:solidFill>
              <a:effectLst>
                <a:outerShdw blurRad="38100" dist="38100" dir="2700000" algn="tl">
                  <a:srgbClr val="C0C0C0"/>
                </a:outerShdw>
              </a:effectLst>
              <a:latin typeface="Times New Roman" pitchFamily="18" charset="0"/>
              <a:cs typeface="B Titr" pitchFamily="2" charset="-78"/>
            </a:endParaRPr>
          </a:p>
        </p:txBody>
      </p:sp>
      <p:sp>
        <p:nvSpPr>
          <p:cNvPr id="105475" name="Shape 119810"/>
          <p:cNvSpPr>
            <a:spLocks noGrp="1" noChangeArrowheads="1"/>
          </p:cNvSpPr>
          <p:nvPr>
            <p:ph type="body" idx="4294967295"/>
          </p:nvPr>
        </p:nvSpPr>
        <p:spPr>
          <a:xfrm>
            <a:off x="1771650" y="1000125"/>
            <a:ext cx="7372350" cy="1739900"/>
          </a:xfrm>
        </p:spPr>
        <p:txBody>
          <a:bodyPr lIns="92075" tIns="46038" rIns="92075" bIns="46038"/>
          <a:lstStyle/>
          <a:p>
            <a:pPr algn="r" rtl="1">
              <a:buFont typeface="Wingdings" pitchFamily="2" charset="2"/>
              <a:buChar char=";"/>
            </a:pPr>
            <a:r>
              <a:rPr lang="en-US" dirty="0" smtClean="0">
                <a:cs typeface="B Lotus" pitchFamily="2" charset="-78"/>
              </a:rPr>
              <a:t> </a:t>
            </a:r>
            <a:r>
              <a:rPr lang="fa-IR" dirty="0" smtClean="0">
                <a:cs typeface="B Lotus" pitchFamily="2" charset="-78"/>
              </a:rPr>
              <a:t>تركيبي </a:t>
            </a:r>
            <a:r>
              <a:rPr lang="fa-IR" u="sng" dirty="0" smtClean="0">
                <a:cs typeface="B Lotus" pitchFamily="2" charset="-78"/>
              </a:rPr>
              <a:t>نامرتب</a:t>
            </a:r>
            <a:r>
              <a:rPr lang="fa-IR" dirty="0" smtClean="0">
                <a:cs typeface="B Lotus" pitchFamily="2" charset="-78"/>
              </a:rPr>
              <a:t> از عبارات و متغيرهاي بولي</a:t>
            </a:r>
          </a:p>
          <a:p>
            <a:pPr algn="r" rtl="1">
              <a:buFont typeface="Wingdings" pitchFamily="2" charset="2"/>
              <a:buChar char=";"/>
            </a:pPr>
            <a:r>
              <a:rPr lang="en-US" dirty="0" smtClean="0">
                <a:cs typeface="B Lotus" pitchFamily="2" charset="-78"/>
              </a:rPr>
              <a:t> </a:t>
            </a:r>
            <a:r>
              <a:rPr lang="fa-IR" b="1" dirty="0" smtClean="0">
                <a:solidFill>
                  <a:srgbClr val="00B050"/>
                </a:solidFill>
                <a:cs typeface="B Lotus" pitchFamily="2" charset="-78"/>
              </a:rPr>
              <a:t>مجموع مینترمها(جمع ضربها)</a:t>
            </a:r>
          </a:p>
          <a:p>
            <a:pPr algn="r" rtl="1">
              <a:buFont typeface="Wingdings" pitchFamily="2" charset="2"/>
              <a:buChar char=";"/>
            </a:pPr>
            <a:r>
              <a:rPr lang="fa-IR" dirty="0" smtClean="0">
                <a:cs typeface="B Lotus" pitchFamily="2" charset="-78"/>
              </a:rPr>
              <a:t> </a:t>
            </a:r>
            <a:r>
              <a:rPr lang="fa-IR" dirty="0" smtClean="0">
                <a:solidFill>
                  <a:srgbClr val="C00000"/>
                </a:solidFill>
                <a:cs typeface="B Lotus" pitchFamily="2" charset="-78"/>
              </a:rPr>
              <a:t>حاصلضرب ماکسترمها(ضرب جمع ها)</a:t>
            </a:r>
            <a:endParaRPr lang="fa-IR" sz="2800" dirty="0" smtClean="0">
              <a:solidFill>
                <a:srgbClr val="C00000"/>
              </a:solidFill>
              <a:cs typeface="B Lotus" pitchFamily="2" charset="-78"/>
            </a:endParaRPr>
          </a:p>
        </p:txBody>
      </p:sp>
      <p:sp>
        <p:nvSpPr>
          <p:cNvPr id="4" name="Rectangle 3"/>
          <p:cNvSpPr txBox="1">
            <a:spLocks noChangeArrowheads="1"/>
          </p:cNvSpPr>
          <p:nvPr/>
        </p:nvSpPr>
        <p:spPr>
          <a:xfrm>
            <a:off x="285720" y="3000372"/>
            <a:ext cx="8358246" cy="2962282"/>
          </a:xfrm>
          <a:prstGeom prst="rect">
            <a:avLst/>
          </a:prstGeom>
        </p:spPr>
        <p:txBody>
          <a:bodyPr/>
          <a:lstStyle/>
          <a:p>
            <a:pPr marL="342900" marR="0" lvl="0" indent="-342900" algn="l" defTabSz="914400" rtl="0" eaLnBrk="1" fontAlgn="base" latinLnBrk="0" hangingPunct="1">
              <a:lnSpc>
                <a:spcPct val="100000"/>
              </a:lnSpc>
              <a:spcBef>
                <a:spcPct val="20000"/>
              </a:spcBef>
              <a:spcAft>
                <a:spcPct val="0"/>
              </a:spcAft>
              <a:buClrTx/>
              <a:buSzTx/>
              <a:buFont typeface="Wingdings" pitchFamily="2" charset="2"/>
              <a:buChar char="q"/>
              <a:tabLst/>
              <a:defRPr/>
            </a:pPr>
            <a:r>
              <a:rPr kumimoji="0" lang="en-US" b="0" i="0" u="none" strike="noStrike" kern="0" cap="none" spc="0" normalizeH="0" baseline="0" noProof="0" dirty="0" smtClean="0">
                <a:ln>
                  <a:noFill/>
                </a:ln>
                <a:solidFill>
                  <a:schemeClr val="tx1"/>
                </a:solidFill>
                <a:effectLst/>
                <a:uLnTx/>
                <a:uFillTx/>
                <a:cs typeface="Times New Roman" pitchFamily="18" charset="0"/>
              </a:rPr>
              <a:t>It is useful to specify Boolean functions in a form that:</a:t>
            </a:r>
          </a:p>
          <a:p>
            <a:pPr marL="1143000" marR="0" lvl="2" indent="-228600" algn="l" defTabSz="914400" rtl="0" eaLnBrk="1" fontAlgn="base" latinLnBrk="0" hangingPunct="1">
              <a:lnSpc>
                <a:spcPct val="100000"/>
              </a:lnSpc>
              <a:spcBef>
                <a:spcPct val="20000"/>
              </a:spcBef>
              <a:spcAft>
                <a:spcPct val="0"/>
              </a:spcAft>
              <a:buClrTx/>
              <a:buSzTx/>
              <a:buFont typeface="Wingdings" pitchFamily="2" charset="2"/>
              <a:buChar char="q"/>
              <a:tabLst/>
              <a:defRPr/>
            </a:pPr>
            <a:r>
              <a:rPr kumimoji="0" lang="en-US" sz="2000" b="0" i="0" u="none" strike="noStrike" kern="0" cap="none" spc="0" normalizeH="0" baseline="0" noProof="0" dirty="0" smtClean="0">
                <a:ln>
                  <a:noFill/>
                </a:ln>
                <a:solidFill>
                  <a:schemeClr val="tx1"/>
                </a:solidFill>
                <a:effectLst/>
                <a:uLnTx/>
                <a:uFillTx/>
                <a:latin typeface="+mn-lt"/>
                <a:cs typeface="+mn-cs"/>
              </a:rPr>
              <a:t>Allows comparison for equality</a:t>
            </a:r>
          </a:p>
          <a:p>
            <a:pPr marL="1143000" marR="0" lvl="2" indent="-228600" algn="l" defTabSz="914400" rtl="0" eaLnBrk="1" fontAlgn="base" latinLnBrk="0" hangingPunct="1">
              <a:lnSpc>
                <a:spcPct val="100000"/>
              </a:lnSpc>
              <a:spcBef>
                <a:spcPct val="20000"/>
              </a:spcBef>
              <a:spcAft>
                <a:spcPct val="0"/>
              </a:spcAft>
              <a:buClrTx/>
              <a:buSzTx/>
              <a:buFont typeface="Wingdings" pitchFamily="2" charset="2"/>
              <a:buChar char="q"/>
              <a:tabLst/>
              <a:defRPr/>
            </a:pPr>
            <a:r>
              <a:rPr kumimoji="0" lang="en-US" sz="2000" b="0" i="0" u="none" strike="noStrike" kern="0" cap="none" spc="0" normalizeH="0" baseline="0" noProof="0" dirty="0" smtClean="0">
                <a:ln>
                  <a:noFill/>
                </a:ln>
                <a:solidFill>
                  <a:schemeClr val="tx1"/>
                </a:solidFill>
                <a:effectLst/>
                <a:uLnTx/>
                <a:uFillTx/>
                <a:latin typeface="+mn-lt"/>
                <a:cs typeface="+mn-cs"/>
              </a:rPr>
              <a:t>Has a correspondence to the truth tables </a:t>
            </a:r>
          </a:p>
          <a:p>
            <a:pPr marL="1143000" marR="0" lvl="2" indent="-228600" algn="l" defTabSz="914400" rtl="0" eaLnBrk="1" fontAlgn="base" latinLnBrk="0" hangingPunct="1">
              <a:lnSpc>
                <a:spcPct val="100000"/>
              </a:lnSpc>
              <a:spcBef>
                <a:spcPct val="20000"/>
              </a:spcBef>
              <a:spcAft>
                <a:spcPct val="0"/>
              </a:spcAft>
              <a:buClrTx/>
              <a:buSzTx/>
              <a:buFont typeface="Wingdings" pitchFamily="2" charset="2"/>
              <a:buChar char="q"/>
              <a:tabLst/>
              <a:defRPr/>
            </a:pPr>
            <a:endParaRPr kumimoji="0" lang="en-US" sz="2000" b="0" i="0" u="none" strike="noStrike" kern="0" cap="none" spc="0" normalizeH="0" baseline="0" noProof="0" dirty="0" smtClean="0">
              <a:ln>
                <a:noFill/>
              </a:ln>
              <a:solidFill>
                <a:schemeClr val="tx1"/>
              </a:solidFill>
              <a:effectLst/>
              <a:uLnTx/>
              <a:uFillTx/>
              <a:latin typeface="+mn-lt"/>
              <a:cs typeface="+mn-cs"/>
            </a:endParaRPr>
          </a:p>
          <a:p>
            <a:pPr marL="342900" marR="0" lvl="0" indent="-342900" algn="l" defTabSz="914400" rtl="0" eaLnBrk="1" fontAlgn="base" latinLnBrk="0" hangingPunct="1">
              <a:lnSpc>
                <a:spcPct val="100000"/>
              </a:lnSpc>
              <a:spcBef>
                <a:spcPct val="20000"/>
              </a:spcBef>
              <a:spcAft>
                <a:spcPct val="0"/>
              </a:spcAft>
              <a:buClrTx/>
              <a:buSzTx/>
              <a:buFont typeface="Wingdings" pitchFamily="2" charset="2"/>
              <a:buChar char="q"/>
              <a:tabLst/>
              <a:defRPr/>
            </a:pPr>
            <a:r>
              <a:rPr kumimoji="0" lang="en-US" b="0" i="0" u="none" strike="noStrike" kern="0" cap="none" spc="0" normalizeH="0" baseline="0" noProof="0" dirty="0" smtClean="0">
                <a:ln>
                  <a:noFill/>
                </a:ln>
                <a:solidFill>
                  <a:schemeClr val="tx1"/>
                </a:solidFill>
                <a:effectLst/>
                <a:uLnTx/>
                <a:uFillTx/>
                <a:cs typeface="Times New Roman" pitchFamily="18" charset="0"/>
              </a:rPr>
              <a:t>Canonical Forms :</a:t>
            </a:r>
          </a:p>
          <a:p>
            <a:pPr marL="1143000" marR="0" lvl="2" indent="-228600" algn="l" defTabSz="914400" rtl="0" eaLnBrk="1" fontAlgn="base" latinLnBrk="0" hangingPunct="1">
              <a:lnSpc>
                <a:spcPct val="100000"/>
              </a:lnSpc>
              <a:spcBef>
                <a:spcPct val="20000"/>
              </a:spcBef>
              <a:spcAft>
                <a:spcPct val="0"/>
              </a:spcAft>
              <a:buClrTx/>
              <a:buSzTx/>
              <a:buFont typeface="Wingdings" pitchFamily="2" charset="2"/>
              <a:buChar char="q"/>
              <a:tabLst/>
              <a:defRPr/>
            </a:pPr>
            <a:r>
              <a:rPr kumimoji="0" lang="en-US" sz="2000" b="0" i="0" u="none" strike="noStrike" kern="0" cap="none" spc="0" normalizeH="0" baseline="0" noProof="0" dirty="0" smtClean="0">
                <a:ln>
                  <a:noFill/>
                </a:ln>
                <a:solidFill>
                  <a:schemeClr val="tx1"/>
                </a:solidFill>
                <a:effectLst/>
                <a:uLnTx/>
                <a:uFillTx/>
                <a:latin typeface="+mn-lt"/>
                <a:cs typeface="+mn-cs"/>
              </a:rPr>
              <a:t>Sum of </a:t>
            </a:r>
            <a:r>
              <a:rPr kumimoji="0" lang="en-US" sz="2000" b="0" i="0" u="none" strike="noStrike" kern="0" cap="none" spc="0" normalizeH="0" baseline="0" noProof="0" dirty="0" err="1" smtClean="0">
                <a:ln>
                  <a:noFill/>
                </a:ln>
                <a:solidFill>
                  <a:schemeClr val="tx1"/>
                </a:solidFill>
                <a:effectLst/>
                <a:uLnTx/>
                <a:uFillTx/>
                <a:latin typeface="+mn-lt"/>
                <a:cs typeface="+mn-cs"/>
              </a:rPr>
              <a:t>minterms</a:t>
            </a:r>
            <a:r>
              <a:rPr kumimoji="0" lang="en-US" sz="2000" b="0" i="0" u="none" strike="noStrike" kern="0" cap="none" spc="0" normalizeH="0" baseline="0" noProof="0" dirty="0" smtClean="0">
                <a:ln>
                  <a:noFill/>
                </a:ln>
                <a:solidFill>
                  <a:schemeClr val="tx1"/>
                </a:solidFill>
                <a:effectLst/>
                <a:uLnTx/>
                <a:uFillTx/>
                <a:latin typeface="+mn-lt"/>
                <a:cs typeface="+mn-cs"/>
              </a:rPr>
              <a:t> (SOP)</a:t>
            </a:r>
          </a:p>
          <a:p>
            <a:pPr marL="1143000" marR="0" lvl="2" indent="-228600" algn="l" defTabSz="914400" rtl="0" eaLnBrk="1" fontAlgn="base" latinLnBrk="0" hangingPunct="1">
              <a:lnSpc>
                <a:spcPct val="100000"/>
              </a:lnSpc>
              <a:spcBef>
                <a:spcPct val="20000"/>
              </a:spcBef>
              <a:spcAft>
                <a:spcPct val="0"/>
              </a:spcAft>
              <a:buClrTx/>
              <a:buSzTx/>
              <a:buFont typeface="Wingdings" pitchFamily="2" charset="2"/>
              <a:buChar char="q"/>
              <a:tabLst/>
              <a:defRPr/>
            </a:pPr>
            <a:r>
              <a:rPr kumimoji="0" lang="en-US" sz="2000" b="0" i="0" u="none" strike="noStrike" kern="0" cap="none" spc="0" normalizeH="0" baseline="0" noProof="0" dirty="0" smtClean="0">
                <a:ln>
                  <a:noFill/>
                </a:ln>
                <a:solidFill>
                  <a:schemeClr val="tx1"/>
                </a:solidFill>
                <a:effectLst/>
                <a:uLnTx/>
                <a:uFillTx/>
                <a:latin typeface="+mn-lt"/>
                <a:cs typeface="+mn-cs"/>
              </a:rPr>
              <a:t>Product of </a:t>
            </a:r>
            <a:r>
              <a:rPr kumimoji="0" lang="en-US" sz="2000" b="0" i="0" u="none" strike="noStrike" kern="0" cap="none" spc="0" normalizeH="0" baseline="0" noProof="0" dirty="0" err="1" smtClean="0">
                <a:ln>
                  <a:noFill/>
                </a:ln>
                <a:solidFill>
                  <a:schemeClr val="tx1"/>
                </a:solidFill>
                <a:effectLst/>
                <a:uLnTx/>
                <a:uFillTx/>
                <a:latin typeface="+mn-lt"/>
                <a:cs typeface="+mn-cs"/>
              </a:rPr>
              <a:t>Maxterms</a:t>
            </a:r>
            <a:r>
              <a:rPr kumimoji="0" lang="en-US" sz="2000" b="0" i="0" u="none" strike="noStrike" kern="0" cap="none" spc="0" normalizeH="0" baseline="0" noProof="0" dirty="0" smtClean="0">
                <a:ln>
                  <a:noFill/>
                </a:ln>
                <a:solidFill>
                  <a:schemeClr val="tx1"/>
                </a:solidFill>
                <a:effectLst/>
                <a:uLnTx/>
                <a:uFillTx/>
                <a:latin typeface="+mn-lt"/>
                <a:cs typeface="+mn-cs"/>
              </a:rPr>
              <a:t> (POS)</a:t>
            </a:r>
            <a:endParaRPr kumimoji="0" lang="en-US" sz="2000" b="0" i="0" u="none" strike="noStrike" kern="0" cap="none" spc="0" normalizeH="0" baseline="0" noProof="0" dirty="0">
              <a:ln>
                <a:noFill/>
              </a:ln>
              <a:solidFill>
                <a:schemeClr val="tx1"/>
              </a:solidFill>
              <a:effectLst/>
              <a:uLnTx/>
              <a:uFillTx/>
              <a:latin typeface="+mn-lt"/>
              <a:cs typeface="+mn-cs"/>
            </a:endParaRPr>
          </a:p>
        </p:txBody>
      </p:sp>
      <p:sp>
        <p:nvSpPr>
          <p:cNvPr id="5" name="Left Brace 4"/>
          <p:cNvSpPr/>
          <p:nvPr/>
        </p:nvSpPr>
        <p:spPr bwMode="auto">
          <a:xfrm>
            <a:off x="2571736" y="1857364"/>
            <a:ext cx="500066" cy="785818"/>
          </a:xfrm>
          <a:prstGeom prst="leftBrace">
            <a:avLst/>
          </a:prstGeom>
          <a:noFill/>
          <a:ln w="38100" cap="flat" cmpd="sng" algn="ctr">
            <a:solidFill>
              <a:schemeClr val="accent2">
                <a:lumMod val="75000"/>
              </a:schemeClr>
            </a:solidFill>
            <a:prstDash val="solid"/>
            <a:round/>
            <a:headEnd type="none" w="med" len="med"/>
            <a:tailEnd type="triangle" w="med" len="med"/>
          </a:ln>
          <a:effectLst/>
        </p:spPr>
        <p:txBody>
          <a:bodyPr vert="horz" wrap="square" lIns="91440" tIns="45720" rIns="91440" bIns="45720" numCol="1" rtlCol="0" anchor="ctr" anchorCtr="1" compatLnSpc="1">
            <a:prstTxWarp prst="textNoShape">
              <a:avLst/>
            </a:prstTxWarp>
          </a:bodyPr>
          <a:lstStyle/>
          <a:p>
            <a:pPr marL="342900" marR="0" indent="-342900" algn="r" defTabSz="914400" rtl="1" eaLnBrk="1" fontAlgn="base" latinLnBrk="0" hangingPunct="1">
              <a:lnSpc>
                <a:spcPct val="100000"/>
              </a:lnSpc>
              <a:spcBef>
                <a:spcPct val="0"/>
              </a:spcBef>
              <a:spcAft>
                <a:spcPct val="0"/>
              </a:spcAft>
              <a:buClrTx/>
              <a:buSzPct val="95000"/>
              <a:buFont typeface="Wingdings" pitchFamily="2" charset="2"/>
              <a:buChar char="§"/>
              <a:tabLst/>
            </a:pPr>
            <a:endParaRPr kumimoji="0" lang="en-US" sz="2800" b="0" i="0" u="none" strike="noStrike" cap="none" normalizeH="0" baseline="0" dirty="0" smtClean="0">
              <a:ln>
                <a:noFill/>
              </a:ln>
              <a:solidFill>
                <a:schemeClr val="accent6">
                  <a:lumMod val="75000"/>
                </a:schemeClr>
              </a:solidFill>
              <a:effectLst/>
              <a:latin typeface="Times New Roman" pitchFamily="18" charset="0"/>
              <a:cs typeface="B Nazanin" pitchFamily="2" charset="-78"/>
            </a:endParaRPr>
          </a:p>
        </p:txBody>
      </p:sp>
      <p:sp>
        <p:nvSpPr>
          <p:cNvPr id="6" name="Rectangle 1026"/>
          <p:cNvSpPr txBox="1">
            <a:spLocks noChangeArrowheads="1"/>
          </p:cNvSpPr>
          <p:nvPr/>
        </p:nvSpPr>
        <p:spPr bwMode="auto">
          <a:xfrm>
            <a:off x="714348" y="1785926"/>
            <a:ext cx="1785950" cy="79690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algn="ctr" rtl="0">
              <a:buSzTx/>
              <a:buNone/>
              <a:defRPr/>
            </a:pPr>
            <a:r>
              <a:rPr kumimoji="0" lang="en-US" sz="1800" b="1" i="0" u="none" strike="noStrike" kern="0" cap="none" spc="0" normalizeH="0" baseline="0" noProof="0" dirty="0" smtClean="0">
                <a:ln>
                  <a:noFill/>
                </a:ln>
                <a:solidFill>
                  <a:schemeClr val="accent2"/>
                </a:solidFill>
                <a:effectLst>
                  <a:outerShdw blurRad="38100" dist="38100" dir="2700000" algn="tl">
                    <a:srgbClr val="C0C0C0"/>
                  </a:outerShdw>
                </a:effectLst>
                <a:uLnTx/>
                <a:uFillTx/>
                <a:latin typeface="Times New Roman" pitchFamily="18" charset="0"/>
                <a:ea typeface="+mj-ea"/>
                <a:cs typeface="B Titr" pitchFamily="2" charset="-78"/>
              </a:rPr>
              <a:t>Canonical Form</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0" cap="none" spc="0" normalizeH="0" baseline="0" noProof="0" dirty="0" smtClean="0">
                <a:ln>
                  <a:noFill/>
                </a:ln>
                <a:solidFill>
                  <a:schemeClr val="accent2"/>
                </a:solidFill>
                <a:effectLst>
                  <a:outerShdw blurRad="38100" dist="38100" dir="2700000" algn="tl">
                    <a:srgbClr val="C0C0C0"/>
                  </a:outerShdw>
                </a:effectLst>
                <a:uLnTx/>
                <a:uFillTx/>
                <a:latin typeface="Times New Roman" pitchFamily="18" charset="0"/>
                <a:ea typeface="+mj-ea"/>
                <a:cs typeface="B Titr" pitchFamily="2" charset="-78"/>
              </a:rPr>
              <a:t>Standard Form</a:t>
            </a:r>
            <a:endParaRPr kumimoji="0" lang="en-US" sz="1800" b="1" i="0" u="none" strike="noStrike" kern="0" cap="none" spc="0" normalizeH="0" baseline="0" noProof="0" dirty="0">
              <a:ln>
                <a:noFill/>
              </a:ln>
              <a:solidFill>
                <a:schemeClr val="accent2"/>
              </a:solidFill>
              <a:effectLst>
                <a:outerShdw blurRad="38100" dist="38100" dir="2700000" algn="tl">
                  <a:srgbClr val="C0C0C0"/>
                </a:outerShdw>
              </a:effectLst>
              <a:uLnTx/>
              <a:uFillTx/>
              <a:latin typeface="Times New Roman" pitchFamily="18" charset="0"/>
              <a:ea typeface="+mj-ea"/>
              <a:cs typeface="B Titr" pitchFamily="2" charset="-78"/>
            </a:endParaRPr>
          </a:p>
        </p:txBody>
      </p:sp>
      <p:sp>
        <p:nvSpPr>
          <p:cNvPr id="7" name="Rectangle 6"/>
          <p:cNvSpPr/>
          <p:nvPr/>
        </p:nvSpPr>
        <p:spPr>
          <a:xfrm>
            <a:off x="1214414" y="6000768"/>
            <a:ext cx="7643834" cy="523220"/>
          </a:xfrm>
          <a:prstGeom prst="rect">
            <a:avLst/>
          </a:prstGeom>
        </p:spPr>
        <p:txBody>
          <a:bodyPr wrap="square">
            <a:spAutoFit/>
          </a:bodyPr>
          <a:lstStyle/>
          <a:p>
            <a:pPr>
              <a:buFont typeface="Wingdings" pitchFamily="2" charset="2"/>
              <a:buChar char=";"/>
            </a:pPr>
            <a:r>
              <a:rPr lang="fa-IR" dirty="0" smtClean="0">
                <a:cs typeface="B Lotus" pitchFamily="2" charset="-78"/>
              </a:rPr>
              <a:t> برای هر تابع فقط یک فرم استاندارد </a:t>
            </a:r>
            <a:r>
              <a:rPr lang="en-US" dirty="0" smtClean="0">
                <a:cs typeface="B Lotus" pitchFamily="2" charset="-78"/>
              </a:rPr>
              <a:t>POS</a:t>
            </a:r>
            <a:r>
              <a:rPr lang="fa-IR" dirty="0" smtClean="0">
                <a:cs typeface="B Lotus" pitchFamily="2" charset="-78"/>
              </a:rPr>
              <a:t> و </a:t>
            </a:r>
            <a:r>
              <a:rPr lang="en-US" dirty="0" smtClean="0">
                <a:cs typeface="B Lotus" pitchFamily="2" charset="-78"/>
              </a:rPr>
              <a:t>SOP</a:t>
            </a:r>
            <a:r>
              <a:rPr lang="fa-IR" dirty="0" smtClean="0">
                <a:cs typeface="B Lotus" pitchFamily="2" charset="-78"/>
              </a:rPr>
              <a:t> وجود دارد.</a:t>
            </a:r>
          </a:p>
        </p:txBody>
      </p:sp>
    </p:spTree>
  </p:cSld>
  <p:clrMapOvr>
    <a:masterClrMapping/>
  </p:clrMapOvr>
  <p:transition>
    <p:plus/>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8" name="Text Box 6"/>
          <p:cNvSpPr txBox="1">
            <a:spLocks noChangeArrowheads="1"/>
          </p:cNvSpPr>
          <p:nvPr/>
        </p:nvSpPr>
        <p:spPr bwMode="auto">
          <a:xfrm>
            <a:off x="1161932" y="857232"/>
            <a:ext cx="7010253" cy="523220"/>
          </a:xfrm>
          <a:prstGeom prst="rect">
            <a:avLst/>
          </a:prstGeom>
          <a:noFill/>
          <a:ln w="9525">
            <a:noFill/>
            <a:miter lim="800000"/>
            <a:headEnd/>
            <a:tailEnd/>
          </a:ln>
          <a:effectLst/>
        </p:spPr>
        <p:txBody>
          <a:bodyPr wrap="none">
            <a:spAutoFit/>
          </a:bodyPr>
          <a:lstStyle/>
          <a:p>
            <a:pPr algn="r" rtl="1">
              <a:buFont typeface="Wingdings" pitchFamily="2" charset="2"/>
              <a:buChar char="q"/>
            </a:pPr>
            <a:r>
              <a:rPr lang="en-US" sz="2400" dirty="0" smtClean="0">
                <a:latin typeface="Times New Roman" pitchFamily="18" charset="0"/>
                <a:cs typeface="B Lotus" pitchFamily="2" charset="-78"/>
              </a:rPr>
              <a:t> </a:t>
            </a:r>
            <a:r>
              <a:rPr lang="fa-IR" sz="2400" dirty="0" smtClean="0">
                <a:latin typeface="Times New Roman" pitchFamily="18" charset="0"/>
                <a:cs typeface="B Lotus" pitchFamily="2" charset="-78"/>
              </a:rPr>
              <a:t>در </a:t>
            </a:r>
            <a:r>
              <a:rPr lang="fa-IR" sz="2400" dirty="0">
                <a:latin typeface="Times New Roman" pitchFamily="18" charset="0"/>
                <a:cs typeface="B Lotus" pitchFamily="2" charset="-78"/>
              </a:rPr>
              <a:t>جدول درستی زیر </a:t>
            </a:r>
            <a:r>
              <a:rPr lang="en-US" sz="2400" dirty="0">
                <a:latin typeface="Times New Roman" pitchFamily="18" charset="0"/>
                <a:cs typeface="B Lotus" pitchFamily="2" charset="-78"/>
              </a:rPr>
              <a:t>F1</a:t>
            </a:r>
            <a:r>
              <a:rPr lang="fa-IR" sz="2400" dirty="0">
                <a:latin typeface="Times New Roman" pitchFamily="18" charset="0"/>
                <a:cs typeface="B Lotus" pitchFamily="2" charset="-78"/>
              </a:rPr>
              <a:t> را به صورت حاصل </a:t>
            </a:r>
            <a:r>
              <a:rPr lang="fa-IR" sz="2400" dirty="0">
                <a:cs typeface="B Lotus" pitchFamily="2" charset="-78"/>
              </a:rPr>
              <a:t>جمع</a:t>
            </a:r>
            <a:r>
              <a:rPr lang="fa-IR" dirty="0">
                <a:cs typeface="B Lotus" pitchFamily="2" charset="-78"/>
              </a:rPr>
              <a:t> </a:t>
            </a:r>
            <a:r>
              <a:rPr lang="fa-IR" sz="2400" dirty="0">
                <a:latin typeface="Times New Roman" pitchFamily="18" charset="0"/>
                <a:cs typeface="B Lotus" pitchFamily="2" charset="-78"/>
              </a:rPr>
              <a:t>مینترمها بنویسید</a:t>
            </a:r>
            <a:r>
              <a:rPr lang="fa-IR" sz="2400" dirty="0" smtClean="0">
                <a:latin typeface="Times New Roman" pitchFamily="18" charset="0"/>
                <a:cs typeface="B Lotus" pitchFamily="2" charset="-78"/>
              </a:rPr>
              <a:t>.</a:t>
            </a:r>
            <a:endParaRPr lang="en-US" sz="2400" dirty="0">
              <a:latin typeface="Times New Roman" pitchFamily="18" charset="0"/>
              <a:cs typeface="B Lotus" pitchFamily="2" charset="-78"/>
            </a:endParaRPr>
          </a:p>
        </p:txBody>
      </p:sp>
      <p:graphicFrame>
        <p:nvGraphicFramePr>
          <p:cNvPr id="131079" name="Object 7"/>
          <p:cNvGraphicFramePr>
            <a:graphicFrameLocks noChangeAspect="1"/>
          </p:cNvGraphicFramePr>
          <p:nvPr/>
        </p:nvGraphicFramePr>
        <p:xfrm>
          <a:off x="614363" y="5410200"/>
          <a:ext cx="6769100" cy="493713"/>
        </p:xfrm>
        <a:graphic>
          <a:graphicData uri="http://schemas.openxmlformats.org/presentationml/2006/ole">
            <mc:AlternateContent xmlns:mc="http://schemas.openxmlformats.org/markup-compatibility/2006">
              <mc:Choice xmlns:v="urn:schemas-microsoft-com:vml" Requires="v">
                <p:oleObj spid="_x0000_s1118216" name="Equation" r:id="rId3" imgW="2616120" imgH="190440" progId="Equation.3">
                  <p:embed/>
                </p:oleObj>
              </mc:Choice>
              <mc:Fallback>
                <p:oleObj name="Equation" r:id="rId3" imgW="2616120" imgH="19044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4363" y="5410200"/>
                        <a:ext cx="6769100" cy="4937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1080" name="Object 8"/>
          <p:cNvGraphicFramePr>
            <a:graphicFrameLocks noChangeAspect="1"/>
          </p:cNvGraphicFramePr>
          <p:nvPr/>
        </p:nvGraphicFramePr>
        <p:xfrm>
          <a:off x="3048031" y="5902346"/>
          <a:ext cx="6024563" cy="527050"/>
        </p:xfrm>
        <a:graphic>
          <a:graphicData uri="http://schemas.openxmlformats.org/presentationml/2006/ole">
            <mc:AlternateContent xmlns:mc="http://schemas.openxmlformats.org/markup-compatibility/2006">
              <mc:Choice xmlns:v="urn:schemas-microsoft-com:vml" Requires="v">
                <p:oleObj spid="_x0000_s1118217" name="Equation" r:id="rId5" imgW="2171520" imgH="190440" progId="Equation.3">
                  <p:embed/>
                </p:oleObj>
              </mc:Choice>
              <mc:Fallback>
                <p:oleObj name="Equation" r:id="rId5" imgW="2171520" imgH="19044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8031" y="5902346"/>
                        <a:ext cx="6024563" cy="527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4" name="Group 13"/>
          <p:cNvGrpSpPr/>
          <p:nvPr/>
        </p:nvGrpSpPr>
        <p:grpSpPr>
          <a:xfrm>
            <a:off x="642910" y="1397391"/>
            <a:ext cx="5238750" cy="4031873"/>
            <a:chOff x="1790700" y="1714488"/>
            <a:chExt cx="5238750" cy="4031873"/>
          </a:xfrm>
        </p:grpSpPr>
        <p:sp>
          <p:nvSpPr>
            <p:cNvPr id="131074" name="Text Box 2"/>
            <p:cNvSpPr txBox="1">
              <a:spLocks noChangeArrowheads="1"/>
            </p:cNvSpPr>
            <p:nvPr/>
          </p:nvSpPr>
          <p:spPr bwMode="auto">
            <a:xfrm>
              <a:off x="1841091" y="1714488"/>
              <a:ext cx="5091522" cy="4031873"/>
            </a:xfrm>
            <a:prstGeom prst="rect">
              <a:avLst/>
            </a:prstGeom>
            <a:noFill/>
            <a:ln w="9525">
              <a:noFill/>
              <a:miter lim="800000"/>
              <a:headEnd/>
              <a:tailEnd/>
            </a:ln>
            <a:effectLst/>
          </p:spPr>
          <p:txBody>
            <a:bodyPr wrap="none">
              <a:spAutoFit/>
            </a:bodyPr>
            <a:lstStyle/>
            <a:p>
              <a:pPr algn="l" rtl="0">
                <a:buNone/>
              </a:pPr>
              <a:endParaRPr lang="en-US" sz="2400" baseline="-25000" dirty="0">
                <a:latin typeface="Times New Roman" pitchFamily="18" charset="0"/>
              </a:endParaRPr>
            </a:p>
            <a:p>
              <a:pPr algn="l" rtl="0">
                <a:buNone/>
              </a:pPr>
              <a:r>
                <a:rPr lang="en-US" sz="2400" i="1" dirty="0">
                  <a:latin typeface="Times New Roman" pitchFamily="18" charset="0"/>
                </a:rPr>
                <a:t>x	y	z		F</a:t>
              </a:r>
              <a:r>
                <a:rPr lang="en-US" sz="2400" baseline="-25000" dirty="0">
                  <a:latin typeface="Times New Roman" pitchFamily="18" charset="0"/>
                </a:rPr>
                <a:t>1	</a:t>
              </a:r>
              <a:r>
                <a:rPr lang="en-US" sz="2400" i="1" dirty="0">
                  <a:latin typeface="Times New Roman" pitchFamily="18" charset="0"/>
                </a:rPr>
                <a:t>F</a:t>
              </a:r>
              <a:r>
                <a:rPr lang="en-US" sz="2400" baseline="-25000" dirty="0">
                  <a:latin typeface="Times New Roman" pitchFamily="18" charset="0"/>
                </a:rPr>
                <a:t>2</a:t>
              </a:r>
              <a:endParaRPr lang="en-US" sz="2400" i="1" dirty="0">
                <a:latin typeface="Times New Roman" pitchFamily="18" charset="0"/>
              </a:endParaRPr>
            </a:p>
            <a:p>
              <a:pPr algn="l" rtl="0">
                <a:buNone/>
              </a:pPr>
              <a:r>
                <a:rPr lang="en-US" sz="2400" dirty="0">
                  <a:latin typeface="Times New Roman" pitchFamily="18" charset="0"/>
                </a:rPr>
                <a:t>0	0	0		0	1</a:t>
              </a:r>
            </a:p>
            <a:p>
              <a:pPr algn="l" rtl="0">
                <a:buNone/>
              </a:pPr>
              <a:r>
                <a:rPr lang="en-US" sz="2400" dirty="0">
                  <a:latin typeface="Times New Roman" pitchFamily="18" charset="0"/>
                </a:rPr>
                <a:t>0	0	1		1	0</a:t>
              </a:r>
            </a:p>
            <a:p>
              <a:pPr algn="l" rtl="0">
                <a:buNone/>
              </a:pPr>
              <a:r>
                <a:rPr lang="en-US" sz="2400" dirty="0">
                  <a:latin typeface="Times New Roman" pitchFamily="18" charset="0"/>
                </a:rPr>
                <a:t>0	1	0		0	1</a:t>
              </a:r>
            </a:p>
            <a:p>
              <a:pPr algn="l" rtl="0">
                <a:buNone/>
              </a:pPr>
              <a:r>
                <a:rPr lang="en-US" sz="2400" dirty="0">
                  <a:latin typeface="Times New Roman" pitchFamily="18" charset="0"/>
                </a:rPr>
                <a:t>0	1	1		0	1</a:t>
              </a:r>
            </a:p>
            <a:p>
              <a:pPr algn="l" rtl="0">
                <a:buNone/>
              </a:pPr>
              <a:r>
                <a:rPr lang="en-US" sz="2400" dirty="0">
                  <a:latin typeface="Times New Roman" pitchFamily="18" charset="0"/>
                </a:rPr>
                <a:t>1	0	0		1	0</a:t>
              </a:r>
            </a:p>
            <a:p>
              <a:pPr algn="l" rtl="0">
                <a:buNone/>
              </a:pPr>
              <a:r>
                <a:rPr lang="en-US" sz="2400" dirty="0">
                  <a:latin typeface="Times New Roman" pitchFamily="18" charset="0"/>
                </a:rPr>
                <a:t>1	0	1		1	0</a:t>
              </a:r>
            </a:p>
            <a:p>
              <a:pPr algn="l" rtl="0">
                <a:buNone/>
              </a:pPr>
              <a:r>
                <a:rPr lang="en-US" sz="2400" dirty="0">
                  <a:latin typeface="Times New Roman" pitchFamily="18" charset="0"/>
                </a:rPr>
                <a:t>1	1	0		1	0</a:t>
              </a:r>
            </a:p>
            <a:p>
              <a:pPr algn="l" rtl="0">
                <a:buNone/>
              </a:pPr>
              <a:r>
                <a:rPr lang="en-US" sz="2400" dirty="0">
                  <a:latin typeface="Times New Roman" pitchFamily="18" charset="0"/>
                </a:rPr>
                <a:t>1	1	1		1	0</a:t>
              </a:r>
            </a:p>
            <a:p>
              <a:pPr algn="l" rtl="0">
                <a:buNone/>
              </a:pPr>
              <a:endParaRPr lang="en-US" sz="2400" dirty="0">
                <a:latin typeface="Times New Roman" pitchFamily="18" charset="0"/>
              </a:endParaRPr>
            </a:p>
          </p:txBody>
        </p:sp>
        <p:grpSp>
          <p:nvGrpSpPr>
            <p:cNvPr id="13" name="Group 12"/>
            <p:cNvGrpSpPr/>
            <p:nvPr/>
          </p:nvGrpSpPr>
          <p:grpSpPr>
            <a:xfrm>
              <a:off x="1790700" y="1971688"/>
              <a:ext cx="5238750" cy="3314700"/>
              <a:chOff x="1790700" y="2012950"/>
              <a:chExt cx="5238750" cy="3314700"/>
            </a:xfrm>
          </p:grpSpPr>
          <p:sp>
            <p:nvSpPr>
              <p:cNvPr id="131075" name="Line 3"/>
              <p:cNvSpPr>
                <a:spLocks noChangeShapeType="1"/>
              </p:cNvSpPr>
              <p:nvPr/>
            </p:nvSpPr>
            <p:spPr bwMode="auto">
              <a:xfrm flipV="1">
                <a:off x="1809750" y="2413000"/>
                <a:ext cx="5162550" cy="0"/>
              </a:xfrm>
              <a:prstGeom prst="line">
                <a:avLst/>
              </a:prstGeom>
              <a:noFill/>
              <a:ln w="9525">
                <a:solidFill>
                  <a:schemeClr val="tx1"/>
                </a:solidFill>
                <a:round/>
                <a:headEnd/>
                <a:tailEnd/>
              </a:ln>
              <a:effectLst/>
            </p:spPr>
            <p:txBody>
              <a:bodyPr/>
              <a:lstStyle/>
              <a:p>
                <a:pPr>
                  <a:buNone/>
                </a:pPr>
                <a:endParaRPr lang="en-US"/>
              </a:p>
            </p:txBody>
          </p:sp>
          <p:sp>
            <p:nvSpPr>
              <p:cNvPr id="131076" name="Line 4"/>
              <p:cNvSpPr>
                <a:spLocks noChangeShapeType="1"/>
              </p:cNvSpPr>
              <p:nvPr/>
            </p:nvSpPr>
            <p:spPr bwMode="auto">
              <a:xfrm>
                <a:off x="1790700" y="2012950"/>
                <a:ext cx="5162550" cy="0"/>
              </a:xfrm>
              <a:prstGeom prst="line">
                <a:avLst/>
              </a:prstGeom>
              <a:noFill/>
              <a:ln w="9525">
                <a:solidFill>
                  <a:schemeClr val="tx1"/>
                </a:solidFill>
                <a:round/>
                <a:headEnd/>
                <a:tailEnd/>
              </a:ln>
              <a:effectLst/>
            </p:spPr>
            <p:txBody>
              <a:bodyPr/>
              <a:lstStyle/>
              <a:p>
                <a:pPr>
                  <a:buNone/>
                </a:pPr>
                <a:endParaRPr lang="en-US"/>
              </a:p>
            </p:txBody>
          </p:sp>
          <p:sp>
            <p:nvSpPr>
              <p:cNvPr id="131077" name="Line 5"/>
              <p:cNvSpPr>
                <a:spLocks noChangeShapeType="1"/>
              </p:cNvSpPr>
              <p:nvPr/>
            </p:nvSpPr>
            <p:spPr bwMode="auto">
              <a:xfrm>
                <a:off x="1809750" y="5327650"/>
                <a:ext cx="5219700" cy="0"/>
              </a:xfrm>
              <a:prstGeom prst="line">
                <a:avLst/>
              </a:prstGeom>
              <a:noFill/>
              <a:ln w="9525">
                <a:solidFill>
                  <a:schemeClr val="tx1"/>
                </a:solidFill>
                <a:round/>
                <a:headEnd/>
                <a:tailEnd/>
              </a:ln>
              <a:effectLst/>
            </p:spPr>
            <p:txBody>
              <a:bodyPr/>
              <a:lstStyle/>
              <a:p>
                <a:pPr>
                  <a:buNone/>
                </a:pPr>
                <a:endParaRPr lang="en-US"/>
              </a:p>
            </p:txBody>
          </p:sp>
          <p:sp>
            <p:nvSpPr>
              <p:cNvPr id="131081" name="Rectangle 9"/>
              <p:cNvSpPr>
                <a:spLocks noChangeArrowheads="1"/>
              </p:cNvSpPr>
              <p:nvPr/>
            </p:nvSpPr>
            <p:spPr bwMode="auto">
              <a:xfrm>
                <a:off x="5467350" y="3879850"/>
                <a:ext cx="495300" cy="1390650"/>
              </a:xfrm>
              <a:prstGeom prst="rect">
                <a:avLst/>
              </a:prstGeom>
              <a:noFill/>
              <a:ln w="12700">
                <a:solidFill>
                  <a:schemeClr val="tx1"/>
                </a:solidFill>
                <a:miter lim="800000"/>
                <a:headEnd/>
                <a:tailEnd/>
              </a:ln>
              <a:effectLst/>
            </p:spPr>
            <p:txBody>
              <a:bodyPr wrap="none" anchor="ctr"/>
              <a:lstStyle/>
              <a:p>
                <a:pPr>
                  <a:buNone/>
                </a:pPr>
                <a:endParaRPr lang="en-US"/>
              </a:p>
            </p:txBody>
          </p:sp>
          <p:sp>
            <p:nvSpPr>
              <p:cNvPr id="131082" name="Rectangle 10"/>
              <p:cNvSpPr>
                <a:spLocks noChangeArrowheads="1"/>
              </p:cNvSpPr>
              <p:nvPr/>
            </p:nvSpPr>
            <p:spPr bwMode="auto">
              <a:xfrm>
                <a:off x="5467350" y="2727325"/>
                <a:ext cx="495300" cy="419100"/>
              </a:xfrm>
              <a:prstGeom prst="rect">
                <a:avLst/>
              </a:prstGeom>
              <a:noFill/>
              <a:ln w="12700">
                <a:solidFill>
                  <a:schemeClr val="tx1"/>
                </a:solidFill>
                <a:miter lim="800000"/>
                <a:headEnd/>
                <a:tailEnd/>
              </a:ln>
              <a:effectLst/>
            </p:spPr>
            <p:txBody>
              <a:bodyPr wrap="none" anchor="ctr"/>
              <a:lstStyle/>
              <a:p>
                <a:pPr>
                  <a:buNone/>
                </a:pPr>
                <a:endParaRPr lang="en-US"/>
              </a:p>
            </p:txBody>
          </p:sp>
        </p:grpSp>
      </p:grpSp>
      <p:sp>
        <p:nvSpPr>
          <p:cNvPr id="131084" name="Rectangle 12"/>
          <p:cNvSpPr>
            <a:spLocks noGrp="1" noChangeArrowheads="1"/>
          </p:cNvSpPr>
          <p:nvPr>
            <p:ph type="title"/>
          </p:nvPr>
        </p:nvSpPr>
        <p:spPr>
          <a:xfrm>
            <a:off x="1600208" y="142852"/>
            <a:ext cx="7472386" cy="654032"/>
          </a:xfrm>
        </p:spPr>
        <p:txBody>
          <a:bodyPr/>
          <a:lstStyle/>
          <a:p>
            <a:pPr algn="r" rtl="1"/>
            <a:r>
              <a:rPr lang="fa-IR" sz="3200" b="1" kern="1200" dirty="0" smtClean="0">
                <a:solidFill>
                  <a:schemeClr val="accent2"/>
                </a:solidFill>
                <a:effectLst>
                  <a:outerShdw blurRad="38100" dist="38100" dir="2700000" algn="tl">
                    <a:srgbClr val="C0C0C0"/>
                  </a:outerShdw>
                </a:effectLst>
                <a:latin typeface="Times New Roman" pitchFamily="18" charset="0"/>
                <a:cs typeface="B Titr" pitchFamily="2" charset="-78"/>
              </a:rPr>
              <a:t>- حاصل </a:t>
            </a:r>
            <a:r>
              <a:rPr lang="fa-IR" sz="3200" b="1" kern="1200" dirty="0">
                <a:solidFill>
                  <a:schemeClr val="accent2"/>
                </a:solidFill>
                <a:effectLst>
                  <a:outerShdw blurRad="38100" dist="38100" dir="2700000" algn="tl">
                    <a:srgbClr val="C0C0C0"/>
                  </a:outerShdw>
                </a:effectLst>
                <a:latin typeface="Times New Roman" pitchFamily="18" charset="0"/>
                <a:cs typeface="B Titr" pitchFamily="2" charset="-78"/>
              </a:rPr>
              <a:t>جمع مینترمها و </a:t>
            </a:r>
            <a:r>
              <a:rPr lang="fa-IR" sz="3200" b="1" kern="1200" dirty="0" smtClean="0">
                <a:solidFill>
                  <a:schemeClr val="accent2"/>
                </a:solidFill>
                <a:effectLst>
                  <a:outerShdw blurRad="38100" dist="38100" dir="2700000" algn="tl">
                    <a:srgbClr val="C0C0C0"/>
                  </a:outerShdw>
                </a:effectLst>
                <a:latin typeface="Times New Roman" pitchFamily="18" charset="0"/>
                <a:cs typeface="B Titr" pitchFamily="2" charset="-78"/>
              </a:rPr>
              <a:t>حاصل </a:t>
            </a:r>
            <a:r>
              <a:rPr lang="fa-IR" sz="3200" b="1" kern="1200" dirty="0">
                <a:solidFill>
                  <a:schemeClr val="accent2"/>
                </a:solidFill>
                <a:effectLst>
                  <a:outerShdw blurRad="38100" dist="38100" dir="2700000" algn="tl">
                    <a:srgbClr val="C0C0C0"/>
                  </a:outerShdw>
                </a:effectLst>
                <a:latin typeface="Times New Roman" pitchFamily="18" charset="0"/>
                <a:cs typeface="B Titr" pitchFamily="2" charset="-78"/>
              </a:rPr>
              <a:t>ضرب ماکسترمها</a:t>
            </a:r>
            <a:endParaRPr lang="en-US" sz="3200" b="1" kern="1200" dirty="0">
              <a:solidFill>
                <a:schemeClr val="accent2"/>
              </a:solidFill>
              <a:effectLst>
                <a:outerShdw blurRad="38100" dist="38100" dir="2700000" algn="tl">
                  <a:srgbClr val="C0C0C0"/>
                </a:outerShdw>
              </a:effectLst>
              <a:latin typeface="Times New Roman" pitchFamily="18" charset="0"/>
              <a:cs typeface="B Titr" pitchFamily="2" charset="-78"/>
            </a:endParaRPr>
          </a:p>
        </p:txBody>
      </p:sp>
    </p:spTree>
  </p:cSld>
  <p:clrMapOvr>
    <a:masterClrMapping/>
  </p:clrMapOvr>
  <p:transition>
    <p:diamon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2098" name="Object 2"/>
          <p:cNvGraphicFramePr>
            <a:graphicFrameLocks noChangeAspect="1"/>
          </p:cNvGraphicFramePr>
          <p:nvPr/>
        </p:nvGraphicFramePr>
        <p:xfrm>
          <a:off x="2076468" y="5507056"/>
          <a:ext cx="4995862" cy="493712"/>
        </p:xfrm>
        <a:graphic>
          <a:graphicData uri="http://schemas.openxmlformats.org/presentationml/2006/ole">
            <mc:AlternateContent xmlns:mc="http://schemas.openxmlformats.org/markup-compatibility/2006">
              <mc:Choice xmlns:v="urn:schemas-microsoft-com:vml" Requires="v">
                <p:oleObj spid="_x0000_s1119240" name="Equation" r:id="rId3" imgW="1930320" imgH="190440" progId="Equation.3">
                  <p:embed/>
                </p:oleObj>
              </mc:Choice>
              <mc:Fallback>
                <p:oleObj name="Equation" r:id="rId3" imgW="1930320" imgH="19044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6468" y="5507056"/>
                        <a:ext cx="4995862" cy="4937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2099" name="Object 3"/>
          <p:cNvGraphicFramePr>
            <a:graphicFrameLocks noChangeAspect="1"/>
          </p:cNvGraphicFramePr>
          <p:nvPr/>
        </p:nvGraphicFramePr>
        <p:xfrm>
          <a:off x="3994179" y="6000768"/>
          <a:ext cx="4721225" cy="527050"/>
        </p:xfrm>
        <a:graphic>
          <a:graphicData uri="http://schemas.openxmlformats.org/presentationml/2006/ole">
            <mc:AlternateContent xmlns:mc="http://schemas.openxmlformats.org/markup-compatibility/2006">
              <mc:Choice xmlns:v="urn:schemas-microsoft-com:vml" Requires="v">
                <p:oleObj spid="_x0000_s1119241" name="Equation" r:id="rId5" imgW="1701720" imgH="190440" progId="Equation.3">
                  <p:embed/>
                </p:oleObj>
              </mc:Choice>
              <mc:Fallback>
                <p:oleObj name="Equation" r:id="rId5" imgW="1701720" imgH="19044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94179" y="6000768"/>
                        <a:ext cx="4721225" cy="527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2" name="Group 11"/>
          <p:cNvGrpSpPr/>
          <p:nvPr/>
        </p:nvGrpSpPr>
        <p:grpSpPr>
          <a:xfrm>
            <a:off x="547696" y="1428736"/>
            <a:ext cx="5238750" cy="4031873"/>
            <a:chOff x="1790700" y="1733550"/>
            <a:chExt cx="5238750" cy="4031873"/>
          </a:xfrm>
        </p:grpSpPr>
        <p:sp>
          <p:nvSpPr>
            <p:cNvPr id="132100" name="Text Box 4"/>
            <p:cNvSpPr txBox="1">
              <a:spLocks noChangeArrowheads="1"/>
            </p:cNvSpPr>
            <p:nvPr/>
          </p:nvSpPr>
          <p:spPr bwMode="auto">
            <a:xfrm>
              <a:off x="1841091" y="1733550"/>
              <a:ext cx="5091522" cy="4031873"/>
            </a:xfrm>
            <a:prstGeom prst="rect">
              <a:avLst/>
            </a:prstGeom>
            <a:noFill/>
            <a:ln w="9525">
              <a:noFill/>
              <a:miter lim="800000"/>
              <a:headEnd/>
              <a:tailEnd/>
            </a:ln>
            <a:effectLst/>
          </p:spPr>
          <p:txBody>
            <a:bodyPr wrap="none">
              <a:spAutoFit/>
            </a:bodyPr>
            <a:lstStyle/>
            <a:p>
              <a:pPr algn="l" rtl="0">
                <a:buNone/>
              </a:pPr>
              <a:endParaRPr lang="en-US" sz="2400" baseline="-25000" dirty="0">
                <a:latin typeface="Times New Roman" pitchFamily="18" charset="0"/>
              </a:endParaRPr>
            </a:p>
            <a:p>
              <a:pPr algn="l" rtl="0">
                <a:buNone/>
              </a:pPr>
              <a:r>
                <a:rPr lang="en-US" sz="2400" i="1" dirty="0">
                  <a:latin typeface="Times New Roman" pitchFamily="18" charset="0"/>
                </a:rPr>
                <a:t>x	y	z		F</a:t>
              </a:r>
              <a:r>
                <a:rPr lang="en-US" sz="2400" baseline="-25000" dirty="0">
                  <a:latin typeface="Times New Roman" pitchFamily="18" charset="0"/>
                </a:rPr>
                <a:t>1	</a:t>
              </a:r>
              <a:r>
                <a:rPr lang="en-US" sz="2400" i="1" dirty="0">
                  <a:latin typeface="Times New Roman" pitchFamily="18" charset="0"/>
                </a:rPr>
                <a:t>F</a:t>
              </a:r>
              <a:r>
                <a:rPr lang="en-US" sz="2400" baseline="-25000" dirty="0">
                  <a:latin typeface="Times New Roman" pitchFamily="18" charset="0"/>
                </a:rPr>
                <a:t>2</a:t>
              </a:r>
              <a:endParaRPr lang="en-US" sz="2400" i="1" dirty="0">
                <a:latin typeface="Times New Roman" pitchFamily="18" charset="0"/>
              </a:endParaRPr>
            </a:p>
            <a:p>
              <a:pPr algn="l" rtl="0">
                <a:buNone/>
              </a:pPr>
              <a:r>
                <a:rPr lang="en-US" sz="2400" dirty="0">
                  <a:latin typeface="Times New Roman" pitchFamily="18" charset="0"/>
                </a:rPr>
                <a:t>0	0	0		0	1</a:t>
              </a:r>
            </a:p>
            <a:p>
              <a:pPr algn="l" rtl="0">
                <a:buNone/>
              </a:pPr>
              <a:r>
                <a:rPr lang="en-US" sz="2400" dirty="0">
                  <a:latin typeface="Times New Roman" pitchFamily="18" charset="0"/>
                </a:rPr>
                <a:t>0	0	1		1	0</a:t>
              </a:r>
            </a:p>
            <a:p>
              <a:pPr algn="l" rtl="0">
                <a:buNone/>
              </a:pPr>
              <a:r>
                <a:rPr lang="en-US" sz="2400" dirty="0">
                  <a:latin typeface="Times New Roman" pitchFamily="18" charset="0"/>
                </a:rPr>
                <a:t>0	1	0		0	1</a:t>
              </a:r>
            </a:p>
            <a:p>
              <a:pPr algn="l" rtl="0">
                <a:buNone/>
              </a:pPr>
              <a:r>
                <a:rPr lang="en-US" sz="2400" dirty="0">
                  <a:latin typeface="Times New Roman" pitchFamily="18" charset="0"/>
                </a:rPr>
                <a:t>0	1	1		0	1</a:t>
              </a:r>
            </a:p>
            <a:p>
              <a:pPr algn="l" rtl="0">
                <a:buNone/>
              </a:pPr>
              <a:r>
                <a:rPr lang="en-US" sz="2400" dirty="0">
                  <a:latin typeface="Times New Roman" pitchFamily="18" charset="0"/>
                </a:rPr>
                <a:t>1	0	0		1	0</a:t>
              </a:r>
            </a:p>
            <a:p>
              <a:pPr algn="l" rtl="0">
                <a:buNone/>
              </a:pPr>
              <a:r>
                <a:rPr lang="en-US" sz="2400" dirty="0">
                  <a:latin typeface="Times New Roman" pitchFamily="18" charset="0"/>
                </a:rPr>
                <a:t>1	0	1		1	0</a:t>
              </a:r>
            </a:p>
            <a:p>
              <a:pPr algn="l" rtl="0">
                <a:buNone/>
              </a:pPr>
              <a:r>
                <a:rPr lang="en-US" sz="2400" dirty="0">
                  <a:latin typeface="Times New Roman" pitchFamily="18" charset="0"/>
                </a:rPr>
                <a:t>1	1	0		1	0</a:t>
              </a:r>
            </a:p>
            <a:p>
              <a:pPr algn="l" rtl="0">
                <a:buNone/>
              </a:pPr>
              <a:r>
                <a:rPr lang="en-US" sz="2400" dirty="0">
                  <a:latin typeface="Times New Roman" pitchFamily="18" charset="0"/>
                </a:rPr>
                <a:t>1	1	1		1	0</a:t>
              </a:r>
            </a:p>
            <a:p>
              <a:pPr algn="l" rtl="0">
                <a:buNone/>
              </a:pPr>
              <a:endParaRPr lang="en-US" sz="2400" dirty="0">
                <a:latin typeface="Times New Roman" pitchFamily="18" charset="0"/>
              </a:endParaRPr>
            </a:p>
          </p:txBody>
        </p:sp>
        <p:sp>
          <p:nvSpPr>
            <p:cNvPr id="132101" name="Line 5"/>
            <p:cNvSpPr>
              <a:spLocks noChangeShapeType="1"/>
            </p:cNvSpPr>
            <p:nvPr/>
          </p:nvSpPr>
          <p:spPr bwMode="auto">
            <a:xfrm flipV="1">
              <a:off x="1809750" y="2414588"/>
              <a:ext cx="5162550" cy="0"/>
            </a:xfrm>
            <a:prstGeom prst="line">
              <a:avLst/>
            </a:prstGeom>
            <a:noFill/>
            <a:ln w="9525">
              <a:solidFill>
                <a:schemeClr val="tx1"/>
              </a:solidFill>
              <a:round/>
              <a:headEnd/>
              <a:tailEnd/>
            </a:ln>
            <a:effectLst/>
          </p:spPr>
          <p:txBody>
            <a:bodyPr/>
            <a:lstStyle/>
            <a:p>
              <a:pPr>
                <a:buNone/>
              </a:pPr>
              <a:endParaRPr lang="en-US"/>
            </a:p>
          </p:txBody>
        </p:sp>
        <p:sp>
          <p:nvSpPr>
            <p:cNvPr id="132102" name="Line 6"/>
            <p:cNvSpPr>
              <a:spLocks noChangeShapeType="1"/>
            </p:cNvSpPr>
            <p:nvPr/>
          </p:nvSpPr>
          <p:spPr bwMode="auto">
            <a:xfrm>
              <a:off x="1790700" y="2014538"/>
              <a:ext cx="5162550" cy="0"/>
            </a:xfrm>
            <a:prstGeom prst="line">
              <a:avLst/>
            </a:prstGeom>
            <a:noFill/>
            <a:ln w="9525">
              <a:solidFill>
                <a:schemeClr val="tx1"/>
              </a:solidFill>
              <a:round/>
              <a:headEnd/>
              <a:tailEnd/>
            </a:ln>
            <a:effectLst/>
          </p:spPr>
          <p:txBody>
            <a:bodyPr/>
            <a:lstStyle/>
            <a:p>
              <a:pPr>
                <a:buNone/>
              </a:pPr>
              <a:endParaRPr lang="en-US"/>
            </a:p>
          </p:txBody>
        </p:sp>
        <p:sp>
          <p:nvSpPr>
            <p:cNvPr id="132103" name="Line 7"/>
            <p:cNvSpPr>
              <a:spLocks noChangeShapeType="1"/>
            </p:cNvSpPr>
            <p:nvPr/>
          </p:nvSpPr>
          <p:spPr bwMode="auto">
            <a:xfrm>
              <a:off x="1809750" y="5329238"/>
              <a:ext cx="5219700" cy="0"/>
            </a:xfrm>
            <a:prstGeom prst="line">
              <a:avLst/>
            </a:prstGeom>
            <a:noFill/>
            <a:ln w="9525">
              <a:solidFill>
                <a:schemeClr val="tx1"/>
              </a:solidFill>
              <a:round/>
              <a:headEnd/>
              <a:tailEnd/>
            </a:ln>
            <a:effectLst/>
          </p:spPr>
          <p:txBody>
            <a:bodyPr/>
            <a:lstStyle/>
            <a:p>
              <a:pPr>
                <a:buNone/>
              </a:pPr>
              <a:endParaRPr lang="en-US"/>
            </a:p>
          </p:txBody>
        </p:sp>
        <p:sp>
          <p:nvSpPr>
            <p:cNvPr id="132104" name="Rectangle 8"/>
            <p:cNvSpPr>
              <a:spLocks noChangeArrowheads="1"/>
            </p:cNvSpPr>
            <p:nvPr/>
          </p:nvSpPr>
          <p:spPr bwMode="auto">
            <a:xfrm>
              <a:off x="5467350" y="2428875"/>
              <a:ext cx="495300" cy="304800"/>
            </a:xfrm>
            <a:prstGeom prst="rect">
              <a:avLst/>
            </a:prstGeom>
            <a:noFill/>
            <a:ln w="12700">
              <a:solidFill>
                <a:schemeClr val="tx1"/>
              </a:solidFill>
              <a:miter lim="800000"/>
              <a:headEnd/>
              <a:tailEnd/>
            </a:ln>
            <a:effectLst/>
          </p:spPr>
          <p:txBody>
            <a:bodyPr wrap="none" anchor="ctr"/>
            <a:lstStyle/>
            <a:p>
              <a:pPr>
                <a:buNone/>
              </a:pPr>
              <a:endParaRPr lang="en-US"/>
            </a:p>
          </p:txBody>
        </p:sp>
        <p:sp>
          <p:nvSpPr>
            <p:cNvPr id="132105" name="Rectangle 9"/>
            <p:cNvSpPr>
              <a:spLocks noChangeArrowheads="1"/>
            </p:cNvSpPr>
            <p:nvPr/>
          </p:nvSpPr>
          <p:spPr bwMode="auto">
            <a:xfrm>
              <a:off x="5467350" y="3138488"/>
              <a:ext cx="495300" cy="695325"/>
            </a:xfrm>
            <a:prstGeom prst="rect">
              <a:avLst/>
            </a:prstGeom>
            <a:noFill/>
            <a:ln w="12700">
              <a:solidFill>
                <a:schemeClr val="tx1"/>
              </a:solidFill>
              <a:miter lim="800000"/>
              <a:headEnd/>
              <a:tailEnd/>
            </a:ln>
            <a:effectLst/>
          </p:spPr>
          <p:txBody>
            <a:bodyPr wrap="none" anchor="ctr"/>
            <a:lstStyle/>
            <a:p>
              <a:pPr>
                <a:buNone/>
              </a:pPr>
              <a:endParaRPr lang="en-US"/>
            </a:p>
          </p:txBody>
        </p:sp>
      </p:grpSp>
      <p:sp>
        <p:nvSpPr>
          <p:cNvPr id="132107" name="Text Box 11"/>
          <p:cNvSpPr txBox="1">
            <a:spLocks noChangeArrowheads="1"/>
          </p:cNvSpPr>
          <p:nvPr/>
        </p:nvSpPr>
        <p:spPr bwMode="auto">
          <a:xfrm>
            <a:off x="890898" y="928670"/>
            <a:ext cx="7324442" cy="461665"/>
          </a:xfrm>
          <a:prstGeom prst="rect">
            <a:avLst/>
          </a:prstGeom>
          <a:noFill/>
          <a:ln w="9525">
            <a:noFill/>
            <a:miter lim="800000"/>
            <a:headEnd/>
            <a:tailEnd/>
          </a:ln>
          <a:effectLst/>
        </p:spPr>
        <p:txBody>
          <a:bodyPr wrap="none">
            <a:spAutoFit/>
          </a:bodyPr>
          <a:lstStyle/>
          <a:p>
            <a:pPr algn="r" rtl="1">
              <a:buFont typeface="Wingdings" pitchFamily="2" charset="2"/>
              <a:buChar char="q"/>
            </a:pPr>
            <a:r>
              <a:rPr lang="fa-IR" sz="2400" dirty="0" smtClean="0">
                <a:latin typeface="Times New Roman" pitchFamily="18" charset="0"/>
                <a:cs typeface="B Lotus" pitchFamily="2" charset="-78"/>
              </a:rPr>
              <a:t> در </a:t>
            </a:r>
            <a:r>
              <a:rPr lang="fa-IR" sz="2400" dirty="0">
                <a:latin typeface="Times New Roman" pitchFamily="18" charset="0"/>
                <a:cs typeface="B Lotus" pitchFamily="2" charset="-78"/>
              </a:rPr>
              <a:t>جدول درستی زیر </a:t>
            </a:r>
            <a:r>
              <a:rPr lang="en-US" sz="2400" dirty="0">
                <a:latin typeface="Times New Roman" pitchFamily="18" charset="0"/>
                <a:cs typeface="B Lotus" pitchFamily="2" charset="-78"/>
              </a:rPr>
              <a:t>F1</a:t>
            </a:r>
            <a:r>
              <a:rPr lang="fa-IR" sz="2400" dirty="0">
                <a:latin typeface="Times New Roman" pitchFamily="18" charset="0"/>
                <a:cs typeface="B Lotus" pitchFamily="2" charset="-78"/>
              </a:rPr>
              <a:t> را به صورت حاصل </a:t>
            </a:r>
            <a:r>
              <a:rPr lang="fa-IR" sz="2400" dirty="0">
                <a:cs typeface="B Lotus" pitchFamily="2" charset="-78"/>
              </a:rPr>
              <a:t>ضرب </a:t>
            </a:r>
            <a:r>
              <a:rPr lang="fa-IR" sz="2400" dirty="0">
                <a:latin typeface="Times New Roman" pitchFamily="18" charset="0"/>
                <a:cs typeface="B Lotus" pitchFamily="2" charset="-78"/>
              </a:rPr>
              <a:t>ماکسترمها بنویسید</a:t>
            </a:r>
            <a:r>
              <a:rPr lang="fa-IR" sz="2400" dirty="0" smtClean="0">
                <a:latin typeface="Times New Roman" pitchFamily="18" charset="0"/>
                <a:cs typeface="B Lotus" pitchFamily="2" charset="-78"/>
              </a:rPr>
              <a:t>.</a:t>
            </a:r>
            <a:endParaRPr lang="en-US" sz="2400" dirty="0">
              <a:latin typeface="Times New Roman" pitchFamily="18" charset="0"/>
              <a:cs typeface="B Lotus" pitchFamily="2" charset="-78"/>
            </a:endParaRPr>
          </a:p>
        </p:txBody>
      </p:sp>
      <p:sp>
        <p:nvSpPr>
          <p:cNvPr id="13" name="Rectangle 12"/>
          <p:cNvSpPr txBox="1">
            <a:spLocks noChangeArrowheads="1"/>
          </p:cNvSpPr>
          <p:nvPr/>
        </p:nvSpPr>
        <p:spPr bwMode="auto">
          <a:xfrm>
            <a:off x="1600208" y="142852"/>
            <a:ext cx="7472386" cy="6540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r" defTabSz="914400" rtl="1" eaLnBrk="1" fontAlgn="base" latinLnBrk="0" hangingPunct="1">
              <a:lnSpc>
                <a:spcPct val="100000"/>
              </a:lnSpc>
              <a:spcBef>
                <a:spcPct val="0"/>
              </a:spcBef>
              <a:spcAft>
                <a:spcPct val="0"/>
              </a:spcAft>
              <a:buClrTx/>
              <a:buSzTx/>
              <a:buFontTx/>
              <a:buNone/>
              <a:tabLst/>
              <a:defRPr/>
            </a:pPr>
            <a:r>
              <a:rPr kumimoji="0" lang="fa-IR" sz="32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Times New Roman" pitchFamily="18" charset="0"/>
                <a:ea typeface="+mj-ea"/>
                <a:cs typeface="B Titr" pitchFamily="2" charset="-78"/>
              </a:rPr>
              <a:t>- حاصل جمع مینترمها و حاصل ضرب ماکسترمها</a:t>
            </a:r>
            <a:endParaRPr kumimoji="0" lang="en-US" sz="3200" b="1" i="0" u="none" strike="noStrike" kern="1200" cap="none" spc="0" normalizeH="0" baseline="0" noProof="0" dirty="0">
              <a:ln>
                <a:noFill/>
              </a:ln>
              <a:solidFill>
                <a:schemeClr val="accent2"/>
              </a:solidFill>
              <a:effectLst>
                <a:outerShdw blurRad="38100" dist="38100" dir="2700000" algn="tl">
                  <a:srgbClr val="C0C0C0"/>
                </a:outerShdw>
              </a:effectLst>
              <a:uLnTx/>
              <a:uFillTx/>
              <a:latin typeface="Times New Roman" pitchFamily="18" charset="0"/>
              <a:ea typeface="+mj-ea"/>
              <a:cs typeface="B Titr" pitchFamily="2" charset="-78"/>
            </a:endParaRPr>
          </a:p>
        </p:txBody>
      </p:sp>
    </p:spTree>
  </p:cSld>
  <p:clrMapOvr>
    <a:masterClrMapping/>
  </p:clrMapOvr>
  <p:transition>
    <p:pull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676275" y="1071546"/>
            <a:ext cx="7305106" cy="817265"/>
            <a:chOff x="676275" y="1417638"/>
            <a:chExt cx="7305106" cy="817265"/>
          </a:xfrm>
        </p:grpSpPr>
        <p:sp>
          <p:nvSpPr>
            <p:cNvPr id="133122" name="Text Box 2"/>
            <p:cNvSpPr txBox="1">
              <a:spLocks noChangeArrowheads="1"/>
            </p:cNvSpPr>
            <p:nvPr/>
          </p:nvSpPr>
          <p:spPr bwMode="auto">
            <a:xfrm>
              <a:off x="676275" y="1417638"/>
              <a:ext cx="4152099" cy="461665"/>
            </a:xfrm>
            <a:prstGeom prst="rect">
              <a:avLst/>
            </a:prstGeom>
            <a:noFill/>
            <a:ln w="9525">
              <a:noFill/>
              <a:miter lim="800000"/>
              <a:headEnd/>
              <a:tailEnd/>
            </a:ln>
            <a:effectLst/>
          </p:spPr>
          <p:txBody>
            <a:bodyPr wrap="none">
              <a:spAutoFit/>
            </a:bodyPr>
            <a:lstStyle/>
            <a:p>
              <a:pPr algn="l" rtl="0">
                <a:buFont typeface="Wingdings" pitchFamily="2" charset="2"/>
                <a:buChar char="q"/>
              </a:pPr>
              <a:r>
                <a:rPr lang="en-US" sz="2400" dirty="0" smtClean="0">
                  <a:latin typeface="Times New Roman" pitchFamily="18" charset="0"/>
                </a:rPr>
                <a:t> Express </a:t>
              </a:r>
              <a:r>
                <a:rPr lang="en-US" sz="2400" dirty="0">
                  <a:latin typeface="Times New Roman" pitchFamily="18" charset="0"/>
                </a:rPr>
                <a:t>the Boolean function</a:t>
              </a:r>
            </a:p>
          </p:txBody>
        </p:sp>
        <p:graphicFrame>
          <p:nvGraphicFramePr>
            <p:cNvPr id="133123" name="Object 3"/>
            <p:cNvGraphicFramePr>
              <a:graphicFrameLocks noChangeAspect="1"/>
            </p:cNvGraphicFramePr>
            <p:nvPr/>
          </p:nvGraphicFramePr>
          <p:xfrm>
            <a:off x="4749813" y="1428736"/>
            <a:ext cx="1679575" cy="479425"/>
          </p:xfrm>
          <a:graphic>
            <a:graphicData uri="http://schemas.openxmlformats.org/presentationml/2006/ole">
              <mc:AlternateContent xmlns:mc="http://schemas.openxmlformats.org/markup-compatibility/2006">
                <mc:Choice xmlns:v="urn:schemas-microsoft-com:vml" Requires="v">
                  <p:oleObj spid="_x0000_s1120264" name="Equation" r:id="rId3" imgW="622080" imgH="177480" progId="Equation.3">
                    <p:embed/>
                  </p:oleObj>
                </mc:Choice>
                <mc:Fallback>
                  <p:oleObj name="Equation" r:id="rId3" imgW="622080" imgH="17748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49813" y="1428736"/>
                          <a:ext cx="1679575" cy="479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3124" name="Text Box 4"/>
            <p:cNvSpPr txBox="1">
              <a:spLocks noChangeArrowheads="1"/>
            </p:cNvSpPr>
            <p:nvPr/>
          </p:nvSpPr>
          <p:spPr bwMode="auto">
            <a:xfrm>
              <a:off x="6267450" y="1417638"/>
              <a:ext cx="1713931" cy="461665"/>
            </a:xfrm>
            <a:prstGeom prst="rect">
              <a:avLst/>
            </a:prstGeom>
            <a:noFill/>
            <a:ln w="9525">
              <a:noFill/>
              <a:miter lim="800000"/>
              <a:headEnd/>
              <a:tailEnd/>
            </a:ln>
            <a:effectLst/>
          </p:spPr>
          <p:txBody>
            <a:bodyPr wrap="none">
              <a:spAutoFit/>
            </a:bodyPr>
            <a:lstStyle/>
            <a:p>
              <a:pPr algn="l" rtl="0">
                <a:buNone/>
              </a:pPr>
              <a:r>
                <a:rPr lang="en-US" sz="2400" dirty="0" smtClean="0">
                  <a:latin typeface="Times New Roman" pitchFamily="18" charset="0"/>
                </a:rPr>
                <a:t>  in </a:t>
              </a:r>
              <a:r>
                <a:rPr lang="en-US" sz="2400" dirty="0">
                  <a:latin typeface="Times New Roman" pitchFamily="18" charset="0"/>
                </a:rPr>
                <a:t>a sum of</a:t>
              </a:r>
            </a:p>
          </p:txBody>
        </p:sp>
        <p:sp>
          <p:nvSpPr>
            <p:cNvPr id="133125" name="Text Box 5"/>
            <p:cNvSpPr txBox="1">
              <a:spLocks noChangeArrowheads="1"/>
            </p:cNvSpPr>
            <p:nvPr/>
          </p:nvSpPr>
          <p:spPr bwMode="auto">
            <a:xfrm>
              <a:off x="1214414" y="1773238"/>
              <a:ext cx="6038833" cy="461665"/>
            </a:xfrm>
            <a:prstGeom prst="rect">
              <a:avLst/>
            </a:prstGeom>
            <a:noFill/>
            <a:ln w="9525">
              <a:noFill/>
              <a:miter lim="800000"/>
              <a:headEnd/>
              <a:tailEnd/>
            </a:ln>
            <a:effectLst/>
          </p:spPr>
          <p:txBody>
            <a:bodyPr wrap="none">
              <a:spAutoFit/>
            </a:bodyPr>
            <a:lstStyle/>
            <a:p>
              <a:pPr algn="l" rtl="0">
                <a:buNone/>
              </a:pPr>
              <a:r>
                <a:rPr lang="en-US" sz="2400" dirty="0" err="1">
                  <a:latin typeface="Times New Roman" pitchFamily="18" charset="0"/>
                </a:rPr>
                <a:t>minterms</a:t>
              </a:r>
              <a:r>
                <a:rPr lang="en-US" sz="2400" dirty="0">
                  <a:latin typeface="Times New Roman" pitchFamily="18" charset="0"/>
                </a:rPr>
                <a:t>, and then in a product of </a:t>
              </a:r>
              <a:r>
                <a:rPr lang="en-US" sz="2400" dirty="0" err="1">
                  <a:latin typeface="Times New Roman" pitchFamily="18" charset="0"/>
                </a:rPr>
                <a:t>Maxterms</a:t>
              </a:r>
              <a:r>
                <a:rPr lang="en-US" sz="2400" dirty="0">
                  <a:latin typeface="Times New Roman" pitchFamily="18" charset="0"/>
                </a:rPr>
                <a:t>. </a:t>
              </a:r>
            </a:p>
          </p:txBody>
        </p:sp>
      </p:grpSp>
      <p:graphicFrame>
        <p:nvGraphicFramePr>
          <p:cNvPr id="133126" name="Object 6"/>
          <p:cNvGraphicFramePr>
            <a:graphicFrameLocks noChangeAspect="1"/>
          </p:cNvGraphicFramePr>
          <p:nvPr/>
        </p:nvGraphicFramePr>
        <p:xfrm>
          <a:off x="428596" y="2071678"/>
          <a:ext cx="7185025" cy="3697287"/>
        </p:xfrm>
        <a:graphic>
          <a:graphicData uri="http://schemas.openxmlformats.org/presentationml/2006/ole">
            <mc:AlternateContent xmlns:mc="http://schemas.openxmlformats.org/markup-compatibility/2006">
              <mc:Choice xmlns:v="urn:schemas-microsoft-com:vml" Requires="v">
                <p:oleObj spid="_x0000_s1120265" name="Equation" r:id="rId5" imgW="2590560" imgH="1333440" progId="Equation.3">
                  <p:embed/>
                </p:oleObj>
              </mc:Choice>
              <mc:Fallback>
                <p:oleObj name="Equation" r:id="rId5" imgW="2590560" imgH="133344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596" y="2071678"/>
                        <a:ext cx="7185025" cy="36972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3127" name="Text Box 7"/>
          <p:cNvSpPr txBox="1">
            <a:spLocks noChangeArrowheads="1"/>
          </p:cNvSpPr>
          <p:nvPr/>
        </p:nvSpPr>
        <p:spPr bwMode="auto">
          <a:xfrm>
            <a:off x="779463" y="6000768"/>
            <a:ext cx="4084773" cy="461665"/>
          </a:xfrm>
          <a:prstGeom prst="rect">
            <a:avLst/>
          </a:prstGeom>
          <a:noFill/>
          <a:ln w="9525">
            <a:noFill/>
            <a:miter lim="800000"/>
            <a:headEnd/>
            <a:tailEnd/>
          </a:ln>
          <a:effectLst/>
        </p:spPr>
        <p:txBody>
          <a:bodyPr wrap="none">
            <a:spAutoFit/>
          </a:bodyPr>
          <a:lstStyle/>
          <a:p>
            <a:pPr algn="l" rtl="0">
              <a:buFont typeface="Wingdings" pitchFamily="2" charset="2"/>
              <a:buChar char="q"/>
            </a:pPr>
            <a:r>
              <a:rPr lang="fa-IR" sz="2400" dirty="0" smtClean="0">
                <a:latin typeface="Times New Roman" pitchFamily="18" charset="0"/>
              </a:rPr>
              <a:t> </a:t>
            </a:r>
            <a:r>
              <a:rPr lang="en-US" sz="2400" dirty="0" smtClean="0">
                <a:latin typeface="Times New Roman" pitchFamily="18" charset="0"/>
              </a:rPr>
              <a:t>Product </a:t>
            </a:r>
            <a:r>
              <a:rPr lang="en-US" sz="2400" dirty="0">
                <a:latin typeface="Times New Roman" pitchFamily="18" charset="0"/>
              </a:rPr>
              <a:t>of </a:t>
            </a:r>
            <a:r>
              <a:rPr lang="en-US" sz="2400" dirty="0" err="1" smtClean="0">
                <a:latin typeface="Times New Roman" pitchFamily="18" charset="0"/>
              </a:rPr>
              <a:t>Maxterms</a:t>
            </a:r>
            <a:r>
              <a:rPr lang="en-US" sz="2400" dirty="0" smtClean="0">
                <a:latin typeface="Times New Roman" pitchFamily="18" charset="0"/>
              </a:rPr>
              <a:t> </a:t>
            </a:r>
            <a:r>
              <a:rPr lang="en-US" sz="2400" dirty="0">
                <a:latin typeface="Times New Roman" pitchFamily="18" charset="0"/>
              </a:rPr>
              <a:t>(POS)?</a:t>
            </a:r>
          </a:p>
        </p:txBody>
      </p:sp>
      <p:sp>
        <p:nvSpPr>
          <p:cNvPr id="133128" name="Text Box 8"/>
          <p:cNvSpPr txBox="1">
            <a:spLocks noChangeArrowheads="1"/>
          </p:cNvSpPr>
          <p:nvPr/>
        </p:nvSpPr>
        <p:spPr bwMode="auto">
          <a:xfrm>
            <a:off x="3442609" y="4181781"/>
            <a:ext cx="5129930" cy="461665"/>
          </a:xfrm>
          <a:prstGeom prst="rect">
            <a:avLst/>
          </a:prstGeom>
          <a:noFill/>
          <a:ln w="9525">
            <a:noFill/>
            <a:miter lim="800000"/>
            <a:headEnd/>
            <a:tailEnd/>
          </a:ln>
          <a:effectLst/>
        </p:spPr>
        <p:txBody>
          <a:bodyPr wrap="none">
            <a:spAutoFit/>
          </a:bodyPr>
          <a:lstStyle/>
          <a:p>
            <a:pPr algn="r" rtl="1">
              <a:buFont typeface="Wingdings" pitchFamily="2" charset="2"/>
              <a:buChar char="q"/>
            </a:pPr>
            <a:r>
              <a:rPr lang="en-US" sz="2400" dirty="0" smtClean="0">
                <a:latin typeface="Times New Roman" pitchFamily="18" charset="0"/>
                <a:cs typeface="B Lotus" pitchFamily="2" charset="-78"/>
              </a:rPr>
              <a:t> </a:t>
            </a:r>
            <a:r>
              <a:rPr lang="fa-IR" sz="2400" dirty="0" smtClean="0">
                <a:latin typeface="Times New Roman" pitchFamily="18" charset="0"/>
                <a:cs typeface="B Lotus" pitchFamily="2" charset="-78"/>
              </a:rPr>
              <a:t>بعد </a:t>
            </a:r>
            <a:r>
              <a:rPr lang="fa-IR" sz="2400" dirty="0">
                <a:latin typeface="Times New Roman" pitchFamily="18" charset="0"/>
                <a:cs typeface="B Lotus" pitchFamily="2" charset="-78"/>
              </a:rPr>
              <a:t>از جمع </a:t>
            </a:r>
            <a:r>
              <a:rPr lang="fa-IR" sz="2400" dirty="0" smtClean="0">
                <a:latin typeface="Times New Roman" pitchFamily="18" charset="0"/>
                <a:cs typeface="B Lotus" pitchFamily="2" charset="-78"/>
              </a:rPr>
              <a:t>مینترمها، تکراریها را حذف می کنیم:</a:t>
            </a:r>
            <a:endParaRPr lang="en-US" sz="2400" dirty="0">
              <a:latin typeface="Times New Roman" pitchFamily="18" charset="0"/>
              <a:cs typeface="B Lotus" pitchFamily="2" charset="-78"/>
            </a:endParaRPr>
          </a:p>
        </p:txBody>
      </p:sp>
      <p:sp>
        <p:nvSpPr>
          <p:cNvPr id="12" name="Rectangle 12"/>
          <p:cNvSpPr>
            <a:spLocks noGrp="1" noChangeArrowheads="1"/>
          </p:cNvSpPr>
          <p:nvPr>
            <p:ph type="title"/>
          </p:nvPr>
        </p:nvSpPr>
        <p:spPr>
          <a:xfrm>
            <a:off x="1600208" y="142852"/>
            <a:ext cx="7472386" cy="654032"/>
          </a:xfrm>
        </p:spPr>
        <p:txBody>
          <a:bodyPr/>
          <a:lstStyle/>
          <a:p>
            <a:pPr algn="r" rtl="1"/>
            <a:r>
              <a:rPr lang="fa-IR" sz="3200" b="1" kern="1200" dirty="0" smtClean="0">
                <a:solidFill>
                  <a:schemeClr val="accent2"/>
                </a:solidFill>
                <a:effectLst>
                  <a:outerShdw blurRad="38100" dist="38100" dir="2700000" algn="tl">
                    <a:srgbClr val="C0C0C0"/>
                  </a:outerShdw>
                </a:effectLst>
                <a:latin typeface="Times New Roman" pitchFamily="18" charset="0"/>
                <a:cs typeface="B Titr" pitchFamily="2" charset="-78"/>
              </a:rPr>
              <a:t>- حاصل </a:t>
            </a:r>
            <a:r>
              <a:rPr lang="fa-IR" sz="3200" b="1" kern="1200" dirty="0">
                <a:solidFill>
                  <a:schemeClr val="accent2"/>
                </a:solidFill>
                <a:effectLst>
                  <a:outerShdw blurRad="38100" dist="38100" dir="2700000" algn="tl">
                    <a:srgbClr val="C0C0C0"/>
                  </a:outerShdw>
                </a:effectLst>
                <a:latin typeface="Times New Roman" pitchFamily="18" charset="0"/>
                <a:cs typeface="B Titr" pitchFamily="2" charset="-78"/>
              </a:rPr>
              <a:t>جمع مینترمها و </a:t>
            </a:r>
            <a:r>
              <a:rPr lang="fa-IR" sz="3200" b="1" kern="1200" dirty="0" smtClean="0">
                <a:solidFill>
                  <a:schemeClr val="accent2"/>
                </a:solidFill>
                <a:effectLst>
                  <a:outerShdw blurRad="38100" dist="38100" dir="2700000" algn="tl">
                    <a:srgbClr val="C0C0C0"/>
                  </a:outerShdw>
                </a:effectLst>
                <a:latin typeface="Times New Roman" pitchFamily="18" charset="0"/>
                <a:cs typeface="B Titr" pitchFamily="2" charset="-78"/>
              </a:rPr>
              <a:t>حاصل </a:t>
            </a:r>
            <a:r>
              <a:rPr lang="fa-IR" sz="3200" b="1" kern="1200" dirty="0">
                <a:solidFill>
                  <a:schemeClr val="accent2"/>
                </a:solidFill>
                <a:effectLst>
                  <a:outerShdw blurRad="38100" dist="38100" dir="2700000" algn="tl">
                    <a:srgbClr val="C0C0C0"/>
                  </a:outerShdw>
                </a:effectLst>
                <a:latin typeface="Times New Roman" pitchFamily="18" charset="0"/>
                <a:cs typeface="B Titr" pitchFamily="2" charset="-78"/>
              </a:rPr>
              <a:t>ضرب ماکسترمها</a:t>
            </a:r>
            <a:endParaRPr lang="en-US" sz="3200" b="1" kern="1200" dirty="0">
              <a:solidFill>
                <a:schemeClr val="accent2"/>
              </a:solidFill>
              <a:effectLst>
                <a:outerShdw blurRad="38100" dist="38100" dir="2700000" algn="tl">
                  <a:srgbClr val="C0C0C0"/>
                </a:outerShdw>
              </a:effectLst>
              <a:latin typeface="Times New Roman" pitchFamily="18" charset="0"/>
              <a:cs typeface="B Titr" pitchFamily="2" charset="-78"/>
            </a:endParaRPr>
          </a:p>
        </p:txBody>
      </p:sp>
    </p:spTree>
  </p:cSld>
  <p:clrMapOvr>
    <a:masterClrMapping/>
  </p:clrMapOvr>
  <p:transition>
    <p:dissolv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hape 125953"/>
          <p:cNvSpPr>
            <a:spLocks noGrp="1" noChangeArrowheads="1"/>
          </p:cNvSpPr>
          <p:nvPr>
            <p:ph type="title" idx="4294967295"/>
          </p:nvPr>
        </p:nvSpPr>
        <p:spPr>
          <a:xfrm>
            <a:off x="2314575" y="214313"/>
            <a:ext cx="6829425" cy="582612"/>
          </a:xfrm>
        </p:spPr>
        <p:txBody>
          <a:bodyPr lIns="92075" tIns="46038" rIns="92075" bIns="46038"/>
          <a:lstStyle/>
          <a:p>
            <a:pPr algn="r" rtl="1" eaLnBrk="1" hangingPunct="1"/>
            <a:r>
              <a:rPr lang="fa-IR" sz="3200" b="1" dirty="0" smtClean="0">
                <a:solidFill>
                  <a:schemeClr val="accent2"/>
                </a:solidFill>
                <a:effectLst>
                  <a:outerShdw blurRad="38100" dist="38100" dir="2700000" algn="tl">
                    <a:srgbClr val="C0C0C0"/>
                  </a:outerShdw>
                </a:effectLst>
                <a:latin typeface="Times New Roman" pitchFamily="18" charset="0"/>
                <a:cs typeface="B Titr" pitchFamily="2" charset="-78"/>
              </a:rPr>
              <a:t>- تبديل توابع بولي به مجموع مینترمها</a:t>
            </a:r>
            <a:endParaRPr lang="en-US" sz="3200" b="1" dirty="0" smtClean="0">
              <a:solidFill>
                <a:schemeClr val="accent2"/>
              </a:solidFill>
              <a:effectLst>
                <a:outerShdw blurRad="38100" dist="38100" dir="2700000" algn="tl">
                  <a:srgbClr val="C0C0C0"/>
                </a:outerShdw>
              </a:effectLst>
              <a:latin typeface="Times New Roman" pitchFamily="18" charset="0"/>
              <a:cs typeface="B Titr" pitchFamily="2" charset="-78"/>
            </a:endParaRPr>
          </a:p>
        </p:txBody>
      </p:sp>
      <p:sp>
        <p:nvSpPr>
          <p:cNvPr id="109571" name="Shape 125954"/>
          <p:cNvSpPr>
            <a:spLocks noGrp="1" noChangeArrowheads="1"/>
          </p:cNvSpPr>
          <p:nvPr>
            <p:ph type="body" idx="4294967295"/>
          </p:nvPr>
        </p:nvSpPr>
        <p:spPr>
          <a:xfrm>
            <a:off x="0" y="1071563"/>
            <a:ext cx="8229600" cy="1614487"/>
          </a:xfrm>
        </p:spPr>
        <p:txBody>
          <a:bodyPr lIns="92075" tIns="46038" rIns="92075" bIns="46038"/>
          <a:lstStyle/>
          <a:p>
            <a:pPr algn="just" rtl="1" eaLnBrk="1" hangingPunct="1">
              <a:buFont typeface="Wingdings" pitchFamily="2" charset="2"/>
              <a:buChar char="q"/>
            </a:pPr>
            <a:r>
              <a:rPr lang="fa-IR" sz="2400" dirty="0" smtClean="0">
                <a:cs typeface="Nazanin" pitchFamily="2" charset="-78"/>
              </a:rPr>
              <a:t>با استفاده از قضاياي گفته شده در جبر بول، (</a:t>
            </a:r>
            <a:r>
              <a:rPr lang="en-US" sz="2400" dirty="0" err="1" smtClean="0">
                <a:cs typeface="Nazanin" pitchFamily="2" charset="-78"/>
              </a:rPr>
              <a:t>a+a</a:t>
            </a:r>
            <a:r>
              <a:rPr lang="en-US" sz="2400" dirty="0" smtClean="0">
                <a:cs typeface="Nazanin" pitchFamily="2" charset="-78"/>
              </a:rPr>
              <a:t>΄=1</a:t>
            </a:r>
            <a:r>
              <a:rPr lang="fa-IR" sz="2400" dirty="0" smtClean="0">
                <a:cs typeface="Nazanin" pitchFamily="2" charset="-78"/>
              </a:rPr>
              <a:t>) در هر جمله عبارت بولي، </a:t>
            </a:r>
            <a:r>
              <a:rPr lang="fa-IR" sz="2400" b="1" dirty="0" smtClean="0">
                <a:solidFill>
                  <a:srgbClr val="C00000"/>
                </a:solidFill>
                <a:cs typeface="Nazanin" pitchFamily="2" charset="-78"/>
              </a:rPr>
              <a:t>تمام</a:t>
            </a:r>
            <a:r>
              <a:rPr lang="fa-IR" sz="2400" dirty="0" smtClean="0">
                <a:cs typeface="Nazanin" pitchFamily="2" charset="-78"/>
              </a:rPr>
              <a:t> متغيرها را وارد مي‌كنيم.</a:t>
            </a:r>
          </a:p>
          <a:p>
            <a:pPr eaLnBrk="1" hangingPunct="1">
              <a:buNone/>
            </a:pPr>
            <a:r>
              <a:rPr lang="en-US" sz="2400" dirty="0" smtClean="0">
                <a:cs typeface="Latha" pitchFamily="2"/>
              </a:rPr>
              <a:t>F(</a:t>
            </a:r>
            <a:r>
              <a:rPr lang="en-US" sz="2400" i="1" dirty="0" smtClean="0">
                <a:cs typeface="Latha" pitchFamily="2"/>
              </a:rPr>
              <a:t>A,B,C</a:t>
            </a:r>
            <a:r>
              <a:rPr lang="en-US" sz="2400" dirty="0" smtClean="0">
                <a:cs typeface="Latha" pitchFamily="2"/>
              </a:rPr>
              <a:t>) = </a:t>
            </a:r>
            <a:r>
              <a:rPr lang="en-US" sz="2400" i="1" dirty="0" smtClean="0">
                <a:cs typeface="Latha" pitchFamily="2"/>
              </a:rPr>
              <a:t>AB + AC</a:t>
            </a:r>
            <a:r>
              <a:rPr lang="en-US" sz="2400" dirty="0" smtClean="0">
                <a:cs typeface="Latha" pitchFamily="2"/>
              </a:rPr>
              <a:t>΄</a:t>
            </a:r>
            <a:r>
              <a:rPr lang="en-US" sz="2400" i="1" dirty="0" smtClean="0">
                <a:cs typeface="Latha" pitchFamily="2"/>
              </a:rPr>
              <a:t> + A</a:t>
            </a:r>
            <a:r>
              <a:rPr lang="en-US" sz="2400" dirty="0" smtClean="0">
                <a:cs typeface="Latha" pitchFamily="2"/>
              </a:rPr>
              <a:t>΄</a:t>
            </a:r>
            <a:r>
              <a:rPr lang="en-US" sz="2400" i="1" dirty="0" smtClean="0">
                <a:cs typeface="Latha" pitchFamily="2"/>
              </a:rPr>
              <a:t>C</a:t>
            </a:r>
            <a:endParaRPr lang="fa-IR" sz="2400" i="1" dirty="0" smtClean="0">
              <a:cs typeface="Times New Roman" pitchFamily="18" charset="0"/>
            </a:endParaRPr>
          </a:p>
        </p:txBody>
      </p:sp>
      <p:graphicFrame>
        <p:nvGraphicFramePr>
          <p:cNvPr id="1233922" name="Object 2"/>
          <p:cNvGraphicFramePr>
            <a:graphicFrameLocks noChangeAspect="1"/>
          </p:cNvGraphicFramePr>
          <p:nvPr/>
        </p:nvGraphicFramePr>
        <p:xfrm>
          <a:off x="428625" y="3286125"/>
          <a:ext cx="7781925" cy="2641600"/>
        </p:xfrm>
        <a:graphic>
          <a:graphicData uri="http://schemas.openxmlformats.org/presentationml/2006/ole">
            <mc:AlternateContent xmlns:mc="http://schemas.openxmlformats.org/markup-compatibility/2006">
              <mc:Choice xmlns:v="urn:schemas-microsoft-com:vml" Requires="v">
                <p:oleObj spid="_x0000_s1233925" name="Equation" r:id="rId3" imgW="2806560" imgH="952200" progId="Equation.3">
                  <p:embed/>
                </p:oleObj>
              </mc:Choice>
              <mc:Fallback>
                <p:oleObj name="Equation" r:id="rId3" imgW="2806560" imgH="95220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625" y="3286125"/>
                        <a:ext cx="7781925" cy="2641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comb/>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hape 126977"/>
          <p:cNvSpPr>
            <a:spLocks noGrp="1" noChangeArrowheads="1"/>
          </p:cNvSpPr>
          <p:nvPr>
            <p:ph type="title" idx="4294967295"/>
          </p:nvPr>
        </p:nvSpPr>
        <p:spPr>
          <a:xfrm>
            <a:off x="914400" y="60325"/>
            <a:ext cx="8229600" cy="654050"/>
          </a:xfrm>
        </p:spPr>
        <p:txBody>
          <a:bodyPr lIns="92075" tIns="46038" rIns="92075" bIns="46038"/>
          <a:lstStyle/>
          <a:p>
            <a:pPr algn="r" eaLnBrk="1" hangingPunct="1"/>
            <a:r>
              <a:rPr lang="fa-IR" sz="3200" b="1" dirty="0" smtClean="0">
                <a:solidFill>
                  <a:schemeClr val="accent2"/>
                </a:solidFill>
                <a:effectLst>
                  <a:outerShdw blurRad="38100" dist="38100" dir="2700000" algn="tl">
                    <a:srgbClr val="C0C0C0"/>
                  </a:outerShdw>
                </a:effectLst>
                <a:latin typeface="Times New Roman" pitchFamily="18" charset="0"/>
                <a:cs typeface="B Titr" pitchFamily="2" charset="-78"/>
              </a:rPr>
              <a:t>- تبديل توابع بولي به فرم حاصلضرب ماکسترمها</a:t>
            </a:r>
            <a:endParaRPr lang="en-US" sz="3200" b="1" dirty="0" smtClean="0">
              <a:solidFill>
                <a:schemeClr val="accent2"/>
              </a:solidFill>
              <a:effectLst>
                <a:outerShdw blurRad="38100" dist="38100" dir="2700000" algn="tl">
                  <a:srgbClr val="C0C0C0"/>
                </a:outerShdw>
              </a:effectLst>
              <a:latin typeface="Times New Roman" pitchFamily="18" charset="0"/>
              <a:cs typeface="B Titr" pitchFamily="2" charset="-78"/>
            </a:endParaRPr>
          </a:p>
        </p:txBody>
      </p:sp>
      <p:sp>
        <p:nvSpPr>
          <p:cNvPr id="4" name="Rectangle 3"/>
          <p:cNvSpPr/>
          <p:nvPr/>
        </p:nvSpPr>
        <p:spPr>
          <a:xfrm>
            <a:off x="500034" y="928670"/>
            <a:ext cx="8072462" cy="1323439"/>
          </a:xfrm>
          <a:prstGeom prst="rect">
            <a:avLst/>
          </a:prstGeom>
        </p:spPr>
        <p:txBody>
          <a:bodyPr wrap="square">
            <a:spAutoFit/>
          </a:bodyPr>
          <a:lstStyle/>
          <a:p>
            <a:pPr algn="just">
              <a:buFont typeface="Wingdings" pitchFamily="2" charset="2"/>
              <a:buChar char="q"/>
            </a:pPr>
            <a:r>
              <a:rPr lang="en-US" dirty="0" smtClean="0">
                <a:cs typeface="Nazanin" pitchFamily="2" charset="-78"/>
              </a:rPr>
              <a:t> </a:t>
            </a:r>
            <a:r>
              <a:rPr lang="fa-IR" sz="2400" dirty="0" smtClean="0">
                <a:cs typeface="Nazanin" pitchFamily="2" charset="-78"/>
              </a:rPr>
              <a:t>با استفاده از قضيه گفته شده (</a:t>
            </a:r>
            <a:r>
              <a:rPr lang="en-US" sz="2400" dirty="0" err="1" smtClean="0">
                <a:cs typeface="Nazanin" pitchFamily="2" charset="-78"/>
              </a:rPr>
              <a:t>aa</a:t>
            </a:r>
            <a:r>
              <a:rPr lang="en-US" sz="2400" dirty="0" smtClean="0">
                <a:cs typeface="Nazanin" pitchFamily="2" charset="-78"/>
              </a:rPr>
              <a:t>΄=0</a:t>
            </a:r>
            <a:r>
              <a:rPr lang="fa-IR" sz="2400" dirty="0" smtClean="0">
                <a:cs typeface="Nazanin" pitchFamily="2" charset="-78"/>
              </a:rPr>
              <a:t>) </a:t>
            </a:r>
            <a:r>
              <a:rPr lang="fa-IR" sz="2400" b="1" dirty="0" smtClean="0">
                <a:solidFill>
                  <a:srgbClr val="C00000"/>
                </a:solidFill>
                <a:cs typeface="Nazanin" pitchFamily="2" charset="-78"/>
              </a:rPr>
              <a:t>تمامي</a:t>
            </a:r>
            <a:r>
              <a:rPr lang="fa-IR" sz="2400" dirty="0" smtClean="0">
                <a:cs typeface="Nazanin" pitchFamily="2" charset="-78"/>
              </a:rPr>
              <a:t> متغيرها را در هر جمله عبارت بولی وارد مي كنيم.</a:t>
            </a:r>
            <a:endParaRPr lang="en-US" sz="2400" dirty="0" smtClean="0">
              <a:cs typeface="Nazanin" pitchFamily="2" charset="-78"/>
            </a:endParaRPr>
          </a:p>
          <a:p>
            <a:pPr algn="l" eaLnBrk="1" hangingPunct="1">
              <a:buNone/>
            </a:pPr>
            <a:r>
              <a:rPr lang="en-US" i="1" dirty="0" smtClean="0"/>
              <a:t>F(A,B,C) = AB + </a:t>
            </a:r>
            <a:r>
              <a:rPr lang="en-US" i="1" dirty="0" smtClean="0"/>
              <a:t>AC΄ </a:t>
            </a:r>
            <a:r>
              <a:rPr lang="en-US" i="1" dirty="0"/>
              <a:t>+ </a:t>
            </a:r>
            <a:r>
              <a:rPr lang="en-US" i="1" dirty="0" smtClean="0"/>
              <a:t>A΄C</a:t>
            </a:r>
            <a:endParaRPr lang="fa-IR" i="1" dirty="0" smtClean="0">
              <a:cs typeface="Times New Roman" pitchFamily="18" charset="0"/>
            </a:endParaRPr>
          </a:p>
        </p:txBody>
      </p:sp>
      <p:graphicFrame>
        <p:nvGraphicFramePr>
          <p:cNvPr id="1234946" name="Object 2"/>
          <p:cNvGraphicFramePr>
            <a:graphicFrameLocks noChangeAspect="1"/>
          </p:cNvGraphicFramePr>
          <p:nvPr/>
        </p:nvGraphicFramePr>
        <p:xfrm>
          <a:off x="535012" y="2784475"/>
          <a:ext cx="7537450" cy="3698875"/>
        </p:xfrm>
        <a:graphic>
          <a:graphicData uri="http://schemas.openxmlformats.org/presentationml/2006/ole">
            <mc:AlternateContent xmlns:mc="http://schemas.openxmlformats.org/markup-compatibility/2006">
              <mc:Choice xmlns:v="urn:schemas-microsoft-com:vml" Requires="v">
                <p:oleObj spid="_x0000_s1234949" name="Equation" r:id="rId3" imgW="2717640" imgH="1333440" progId="Equation.3">
                  <p:embed/>
                </p:oleObj>
              </mc:Choice>
              <mc:Fallback>
                <p:oleObj name="Equation" r:id="rId3" imgW="2717640" imgH="133344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5012" y="2784475"/>
                        <a:ext cx="7537450" cy="3698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push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2"/>
          <p:cNvSpPr>
            <a:spLocks noGrp="1" noChangeArrowheads="1"/>
          </p:cNvSpPr>
          <p:nvPr>
            <p:ph type="title"/>
          </p:nvPr>
        </p:nvSpPr>
        <p:spPr>
          <a:xfrm>
            <a:off x="158750" y="142852"/>
            <a:ext cx="7136569" cy="543739"/>
          </a:xfrm>
          <a:noFill/>
        </p:spPr>
        <p:txBody>
          <a:bodyPr wrap="none" lIns="63500" tIns="25400" rIns="63500" bIns="25400" anchor="t">
            <a:spAutoFit/>
          </a:bodyPr>
          <a:lstStyle/>
          <a:p>
            <a:r>
              <a:rPr lang="en-US" sz="3200" b="1" dirty="0" smtClean="0">
                <a:solidFill>
                  <a:schemeClr val="accent2"/>
                </a:solidFill>
                <a:effectLst>
                  <a:outerShdw blurRad="38100" dist="38100" dir="2700000" algn="tl">
                    <a:srgbClr val="C0C0C0"/>
                  </a:outerShdw>
                </a:effectLst>
                <a:latin typeface="Times New Roman" pitchFamily="18" charset="0"/>
                <a:cs typeface="B Titr" pitchFamily="2" charset="-78"/>
              </a:rPr>
              <a:t>-Representing Functions with </a:t>
            </a:r>
            <a:r>
              <a:rPr lang="en-US" sz="3200" b="1" dirty="0" err="1" smtClean="0">
                <a:solidFill>
                  <a:schemeClr val="accent2"/>
                </a:solidFill>
                <a:effectLst>
                  <a:outerShdw blurRad="38100" dist="38100" dir="2700000" algn="tl">
                    <a:srgbClr val="C0C0C0"/>
                  </a:outerShdw>
                </a:effectLst>
                <a:latin typeface="Times New Roman" pitchFamily="18" charset="0"/>
                <a:cs typeface="B Titr" pitchFamily="2" charset="-78"/>
              </a:rPr>
              <a:t>Minterms</a:t>
            </a:r>
            <a:endParaRPr lang="en-US" sz="3200" b="1" dirty="0" smtClean="0">
              <a:solidFill>
                <a:schemeClr val="accent2"/>
              </a:solidFill>
              <a:effectLst>
                <a:outerShdw blurRad="38100" dist="38100" dir="2700000" algn="tl">
                  <a:srgbClr val="C0C0C0"/>
                </a:outerShdw>
              </a:effectLst>
              <a:latin typeface="Times New Roman" pitchFamily="18" charset="0"/>
              <a:cs typeface="B Titr" pitchFamily="2" charset="-78"/>
            </a:endParaRPr>
          </a:p>
        </p:txBody>
      </p:sp>
      <p:sp>
        <p:nvSpPr>
          <p:cNvPr id="55301" name="Rectangle 3"/>
          <p:cNvSpPr>
            <a:spLocks noGrp="1" noChangeArrowheads="1"/>
          </p:cNvSpPr>
          <p:nvPr>
            <p:ph idx="1"/>
          </p:nvPr>
        </p:nvSpPr>
        <p:spPr>
          <a:xfrm>
            <a:off x="590552" y="909958"/>
            <a:ext cx="7981976" cy="1233158"/>
          </a:xfrm>
          <a:noFill/>
        </p:spPr>
        <p:txBody>
          <a:bodyPr wrap="square" lIns="63500" tIns="25400" rIns="63500" bIns="25400">
            <a:spAutoFit/>
          </a:bodyPr>
          <a:lstStyle/>
          <a:p>
            <a:pPr marL="457200" indent="-457200">
              <a:buFont typeface="Wingdings" pitchFamily="2" charset="2"/>
              <a:buChar char="q"/>
            </a:pPr>
            <a:r>
              <a:rPr lang="en-US" sz="2400" dirty="0" err="1" smtClean="0">
                <a:solidFill>
                  <a:schemeClr val="tx2"/>
                </a:solidFill>
              </a:rPr>
              <a:t>Minterm</a:t>
            </a:r>
            <a:r>
              <a:rPr lang="en-US" sz="2400" dirty="0" smtClean="0">
                <a:solidFill>
                  <a:schemeClr val="tx2"/>
                </a:solidFill>
              </a:rPr>
              <a:t> number same as row position in truth table (starting from top from 0)</a:t>
            </a:r>
          </a:p>
          <a:p>
            <a:pPr marL="457200" indent="-457200">
              <a:buFont typeface="Wingdings" pitchFamily="2" charset="2"/>
              <a:buChar char="q"/>
            </a:pPr>
            <a:r>
              <a:rPr lang="en-US" sz="2400" dirty="0" smtClean="0">
                <a:solidFill>
                  <a:schemeClr val="tx2"/>
                </a:solidFill>
              </a:rPr>
              <a:t>Shorthand way to represent functions</a:t>
            </a:r>
          </a:p>
        </p:txBody>
      </p:sp>
      <p:sp>
        <p:nvSpPr>
          <p:cNvPr id="67" name="Slide Number Placeholder 5"/>
          <p:cNvSpPr>
            <a:spLocks noGrp="1"/>
          </p:cNvSpPr>
          <p:nvPr>
            <p:ph type="sldNum" sz="quarter" idx="12"/>
          </p:nvPr>
        </p:nvSpPr>
        <p:spPr/>
        <p:txBody>
          <a:bodyPr/>
          <a:lstStyle/>
          <a:p>
            <a:pPr>
              <a:defRPr/>
            </a:pPr>
            <a:fld id="{4A0812D2-8D2C-4B82-BD6E-C166E7080497}" type="slidenum">
              <a:rPr lang="tr-TR"/>
              <a:pPr>
                <a:defRPr/>
              </a:pPr>
              <a:t>39</a:t>
            </a:fld>
            <a:endParaRPr lang="tr-TR"/>
          </a:p>
        </p:txBody>
      </p:sp>
      <p:sp>
        <p:nvSpPr>
          <p:cNvPr id="55302" name="Freeform 4"/>
          <p:cNvSpPr>
            <a:spLocks/>
          </p:cNvSpPr>
          <p:nvPr/>
        </p:nvSpPr>
        <p:spPr bwMode="auto">
          <a:xfrm>
            <a:off x="5699125" y="5111750"/>
            <a:ext cx="3175" cy="34925"/>
          </a:xfrm>
          <a:custGeom>
            <a:avLst/>
            <a:gdLst>
              <a:gd name="T0" fmla="*/ 0 w 6"/>
              <a:gd name="T1" fmla="*/ 0 h 87"/>
              <a:gd name="T2" fmla="*/ 2117 w 6"/>
              <a:gd name="T3" fmla="*/ 0 h 87"/>
              <a:gd name="T4" fmla="*/ 3175 w 6"/>
              <a:gd name="T5" fmla="*/ 34925 h 87"/>
              <a:gd name="T6" fmla="*/ 3175 w 6"/>
              <a:gd name="T7" fmla="*/ 34925 h 87"/>
              <a:gd name="T8" fmla="*/ 1058 w 6"/>
              <a:gd name="T9" fmla="*/ 34925 h 87"/>
              <a:gd name="T10" fmla="*/ 0 w 6"/>
              <a:gd name="T11" fmla="*/ 0 h 87"/>
              <a:gd name="T12" fmla="*/ 0 60000 65536"/>
              <a:gd name="T13" fmla="*/ 0 60000 65536"/>
              <a:gd name="T14" fmla="*/ 0 60000 65536"/>
              <a:gd name="T15" fmla="*/ 0 60000 65536"/>
              <a:gd name="T16" fmla="*/ 0 60000 65536"/>
              <a:gd name="T17" fmla="*/ 0 60000 65536"/>
              <a:gd name="T18" fmla="*/ 0 w 6"/>
              <a:gd name="T19" fmla="*/ 0 h 87"/>
              <a:gd name="T20" fmla="*/ 6 w 6"/>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6" h="87">
                <a:moveTo>
                  <a:pt x="0" y="0"/>
                </a:moveTo>
                <a:lnTo>
                  <a:pt x="4" y="0"/>
                </a:lnTo>
                <a:lnTo>
                  <a:pt x="6" y="87"/>
                </a:lnTo>
                <a:lnTo>
                  <a:pt x="2" y="87"/>
                </a:lnTo>
                <a:lnTo>
                  <a:pt x="0" y="0"/>
                </a:lnTo>
                <a:close/>
              </a:path>
            </a:pathLst>
          </a:custGeom>
          <a:noFill/>
          <a:ln w="9525">
            <a:noFill/>
            <a:round/>
            <a:headEnd/>
            <a:tailEnd/>
          </a:ln>
        </p:spPr>
        <p:txBody>
          <a:bodyPr/>
          <a:lstStyle/>
          <a:p>
            <a:endParaRPr lang="en-US"/>
          </a:p>
        </p:txBody>
      </p:sp>
      <p:sp>
        <p:nvSpPr>
          <p:cNvPr id="55303" name="Freeform 5"/>
          <p:cNvSpPr>
            <a:spLocks/>
          </p:cNvSpPr>
          <p:nvPr/>
        </p:nvSpPr>
        <p:spPr bwMode="auto">
          <a:xfrm>
            <a:off x="5700713" y="5146675"/>
            <a:ext cx="1587" cy="34925"/>
          </a:xfrm>
          <a:custGeom>
            <a:avLst/>
            <a:gdLst>
              <a:gd name="T0" fmla="*/ 0 w 5"/>
              <a:gd name="T1" fmla="*/ 0 h 88"/>
              <a:gd name="T2" fmla="*/ 1270 w 5"/>
              <a:gd name="T3" fmla="*/ 0 h 88"/>
              <a:gd name="T4" fmla="*/ 1587 w 5"/>
              <a:gd name="T5" fmla="*/ 34925 h 88"/>
              <a:gd name="T6" fmla="*/ 1587 w 5"/>
              <a:gd name="T7" fmla="*/ 34925 h 88"/>
              <a:gd name="T8" fmla="*/ 317 w 5"/>
              <a:gd name="T9" fmla="*/ 34925 h 88"/>
              <a:gd name="T10" fmla="*/ 0 w 5"/>
              <a:gd name="T11" fmla="*/ 0 h 88"/>
              <a:gd name="T12" fmla="*/ 0 60000 65536"/>
              <a:gd name="T13" fmla="*/ 0 60000 65536"/>
              <a:gd name="T14" fmla="*/ 0 60000 65536"/>
              <a:gd name="T15" fmla="*/ 0 60000 65536"/>
              <a:gd name="T16" fmla="*/ 0 60000 65536"/>
              <a:gd name="T17" fmla="*/ 0 60000 65536"/>
              <a:gd name="T18" fmla="*/ 0 w 5"/>
              <a:gd name="T19" fmla="*/ 0 h 88"/>
              <a:gd name="T20" fmla="*/ 5 w 5"/>
              <a:gd name="T21" fmla="*/ 88 h 88"/>
            </a:gdLst>
            <a:ahLst/>
            <a:cxnLst>
              <a:cxn ang="T12">
                <a:pos x="T0" y="T1"/>
              </a:cxn>
              <a:cxn ang="T13">
                <a:pos x="T2" y="T3"/>
              </a:cxn>
              <a:cxn ang="T14">
                <a:pos x="T4" y="T5"/>
              </a:cxn>
              <a:cxn ang="T15">
                <a:pos x="T6" y="T7"/>
              </a:cxn>
              <a:cxn ang="T16">
                <a:pos x="T8" y="T9"/>
              </a:cxn>
              <a:cxn ang="T17">
                <a:pos x="T10" y="T11"/>
              </a:cxn>
            </a:cxnLst>
            <a:rect l="T18" t="T19" r="T20" b="T21"/>
            <a:pathLst>
              <a:path w="5" h="88">
                <a:moveTo>
                  <a:pt x="0" y="0"/>
                </a:moveTo>
                <a:lnTo>
                  <a:pt x="4" y="0"/>
                </a:lnTo>
                <a:lnTo>
                  <a:pt x="5" y="88"/>
                </a:lnTo>
                <a:lnTo>
                  <a:pt x="1" y="88"/>
                </a:lnTo>
                <a:lnTo>
                  <a:pt x="0" y="0"/>
                </a:lnTo>
                <a:close/>
              </a:path>
            </a:pathLst>
          </a:custGeom>
          <a:noFill/>
          <a:ln w="9525">
            <a:noFill/>
            <a:round/>
            <a:headEnd/>
            <a:tailEnd/>
          </a:ln>
        </p:spPr>
        <p:txBody>
          <a:bodyPr/>
          <a:lstStyle/>
          <a:p>
            <a:endParaRPr lang="en-US"/>
          </a:p>
        </p:txBody>
      </p:sp>
      <p:sp>
        <p:nvSpPr>
          <p:cNvPr id="55304" name="Freeform 6"/>
          <p:cNvSpPr>
            <a:spLocks/>
          </p:cNvSpPr>
          <p:nvPr/>
        </p:nvSpPr>
        <p:spPr bwMode="auto">
          <a:xfrm>
            <a:off x="5700713" y="5181600"/>
            <a:ext cx="1587" cy="34925"/>
          </a:xfrm>
          <a:custGeom>
            <a:avLst/>
            <a:gdLst>
              <a:gd name="T0" fmla="*/ 317 w 5"/>
              <a:gd name="T1" fmla="*/ 0 h 86"/>
              <a:gd name="T2" fmla="*/ 1587 w 5"/>
              <a:gd name="T3" fmla="*/ 0 h 86"/>
              <a:gd name="T4" fmla="*/ 1270 w 5"/>
              <a:gd name="T5" fmla="*/ 34925 h 86"/>
              <a:gd name="T6" fmla="*/ 1270 w 5"/>
              <a:gd name="T7" fmla="*/ 34925 h 86"/>
              <a:gd name="T8" fmla="*/ 0 w 5"/>
              <a:gd name="T9" fmla="*/ 34925 h 86"/>
              <a:gd name="T10" fmla="*/ 317 w 5"/>
              <a:gd name="T11" fmla="*/ 0 h 86"/>
              <a:gd name="T12" fmla="*/ 0 60000 65536"/>
              <a:gd name="T13" fmla="*/ 0 60000 65536"/>
              <a:gd name="T14" fmla="*/ 0 60000 65536"/>
              <a:gd name="T15" fmla="*/ 0 60000 65536"/>
              <a:gd name="T16" fmla="*/ 0 60000 65536"/>
              <a:gd name="T17" fmla="*/ 0 60000 65536"/>
              <a:gd name="T18" fmla="*/ 0 w 5"/>
              <a:gd name="T19" fmla="*/ 0 h 86"/>
              <a:gd name="T20" fmla="*/ 5 w 5"/>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5" h="86">
                <a:moveTo>
                  <a:pt x="1" y="0"/>
                </a:moveTo>
                <a:lnTo>
                  <a:pt x="5" y="0"/>
                </a:lnTo>
                <a:lnTo>
                  <a:pt x="4" y="86"/>
                </a:lnTo>
                <a:lnTo>
                  <a:pt x="0" y="86"/>
                </a:lnTo>
                <a:lnTo>
                  <a:pt x="1" y="0"/>
                </a:lnTo>
                <a:close/>
              </a:path>
            </a:pathLst>
          </a:custGeom>
          <a:noFill/>
          <a:ln w="9525">
            <a:noFill/>
            <a:round/>
            <a:headEnd/>
            <a:tailEnd/>
          </a:ln>
        </p:spPr>
        <p:txBody>
          <a:bodyPr/>
          <a:lstStyle/>
          <a:p>
            <a:endParaRPr lang="en-US"/>
          </a:p>
        </p:txBody>
      </p:sp>
      <p:sp>
        <p:nvSpPr>
          <p:cNvPr id="55305" name="Freeform 7"/>
          <p:cNvSpPr>
            <a:spLocks/>
          </p:cNvSpPr>
          <p:nvPr/>
        </p:nvSpPr>
        <p:spPr bwMode="auto">
          <a:xfrm>
            <a:off x="5699125" y="5216525"/>
            <a:ext cx="3175" cy="33338"/>
          </a:xfrm>
          <a:custGeom>
            <a:avLst/>
            <a:gdLst>
              <a:gd name="T0" fmla="*/ 1361 w 7"/>
              <a:gd name="T1" fmla="*/ 0 h 85"/>
              <a:gd name="T2" fmla="*/ 3175 w 7"/>
              <a:gd name="T3" fmla="*/ 0 h 85"/>
              <a:gd name="T4" fmla="*/ 1814 w 7"/>
              <a:gd name="T5" fmla="*/ 32946 h 85"/>
              <a:gd name="T6" fmla="*/ 1814 w 7"/>
              <a:gd name="T7" fmla="*/ 33338 h 85"/>
              <a:gd name="T8" fmla="*/ 0 w 7"/>
              <a:gd name="T9" fmla="*/ 32946 h 85"/>
              <a:gd name="T10" fmla="*/ 1361 w 7"/>
              <a:gd name="T11" fmla="*/ 0 h 85"/>
              <a:gd name="T12" fmla="*/ 0 60000 65536"/>
              <a:gd name="T13" fmla="*/ 0 60000 65536"/>
              <a:gd name="T14" fmla="*/ 0 60000 65536"/>
              <a:gd name="T15" fmla="*/ 0 60000 65536"/>
              <a:gd name="T16" fmla="*/ 0 60000 65536"/>
              <a:gd name="T17" fmla="*/ 0 60000 65536"/>
              <a:gd name="T18" fmla="*/ 0 w 7"/>
              <a:gd name="T19" fmla="*/ 0 h 85"/>
              <a:gd name="T20" fmla="*/ 7 w 7"/>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7" h="85">
                <a:moveTo>
                  <a:pt x="3" y="0"/>
                </a:moveTo>
                <a:lnTo>
                  <a:pt x="7" y="0"/>
                </a:lnTo>
                <a:lnTo>
                  <a:pt x="4" y="84"/>
                </a:lnTo>
                <a:lnTo>
                  <a:pt x="4" y="85"/>
                </a:lnTo>
                <a:lnTo>
                  <a:pt x="0" y="84"/>
                </a:lnTo>
                <a:lnTo>
                  <a:pt x="3" y="0"/>
                </a:lnTo>
                <a:close/>
              </a:path>
            </a:pathLst>
          </a:custGeom>
          <a:noFill/>
          <a:ln w="9525">
            <a:noFill/>
            <a:round/>
            <a:headEnd/>
            <a:tailEnd/>
          </a:ln>
        </p:spPr>
        <p:txBody>
          <a:bodyPr/>
          <a:lstStyle/>
          <a:p>
            <a:endParaRPr lang="en-US"/>
          </a:p>
        </p:txBody>
      </p:sp>
      <p:sp>
        <p:nvSpPr>
          <p:cNvPr id="55306" name="Freeform 8"/>
          <p:cNvSpPr>
            <a:spLocks/>
          </p:cNvSpPr>
          <p:nvPr/>
        </p:nvSpPr>
        <p:spPr bwMode="auto">
          <a:xfrm>
            <a:off x="5691188" y="5276850"/>
            <a:ext cx="1587" cy="34925"/>
          </a:xfrm>
          <a:custGeom>
            <a:avLst/>
            <a:gdLst>
              <a:gd name="T0" fmla="*/ 0 w 5"/>
              <a:gd name="T1" fmla="*/ 0 h 85"/>
              <a:gd name="T2" fmla="*/ 1270 w 5"/>
              <a:gd name="T3" fmla="*/ 0 h 85"/>
              <a:gd name="T4" fmla="*/ 1587 w 5"/>
              <a:gd name="T5" fmla="*/ 34103 h 85"/>
              <a:gd name="T6" fmla="*/ 1587 w 5"/>
              <a:gd name="T7" fmla="*/ 34925 h 85"/>
              <a:gd name="T8" fmla="*/ 317 w 5"/>
              <a:gd name="T9" fmla="*/ 34103 h 85"/>
              <a:gd name="T10" fmla="*/ 0 w 5"/>
              <a:gd name="T11" fmla="*/ 0 h 85"/>
              <a:gd name="T12" fmla="*/ 0 60000 65536"/>
              <a:gd name="T13" fmla="*/ 0 60000 65536"/>
              <a:gd name="T14" fmla="*/ 0 60000 65536"/>
              <a:gd name="T15" fmla="*/ 0 60000 65536"/>
              <a:gd name="T16" fmla="*/ 0 60000 65536"/>
              <a:gd name="T17" fmla="*/ 0 60000 65536"/>
              <a:gd name="T18" fmla="*/ 0 w 5"/>
              <a:gd name="T19" fmla="*/ 0 h 85"/>
              <a:gd name="T20" fmla="*/ 5 w 5"/>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5" h="85">
                <a:moveTo>
                  <a:pt x="0" y="0"/>
                </a:moveTo>
                <a:lnTo>
                  <a:pt x="4" y="0"/>
                </a:lnTo>
                <a:lnTo>
                  <a:pt x="5" y="83"/>
                </a:lnTo>
                <a:lnTo>
                  <a:pt x="5" y="85"/>
                </a:lnTo>
                <a:lnTo>
                  <a:pt x="1" y="83"/>
                </a:lnTo>
                <a:lnTo>
                  <a:pt x="0" y="0"/>
                </a:lnTo>
                <a:close/>
              </a:path>
            </a:pathLst>
          </a:custGeom>
          <a:noFill/>
          <a:ln w="9525">
            <a:noFill/>
            <a:round/>
            <a:headEnd/>
            <a:tailEnd/>
          </a:ln>
        </p:spPr>
        <p:txBody>
          <a:bodyPr/>
          <a:lstStyle/>
          <a:p>
            <a:endParaRPr lang="en-US"/>
          </a:p>
        </p:txBody>
      </p:sp>
      <p:sp>
        <p:nvSpPr>
          <p:cNvPr id="55307" name="Freeform 9"/>
          <p:cNvSpPr>
            <a:spLocks/>
          </p:cNvSpPr>
          <p:nvPr/>
        </p:nvSpPr>
        <p:spPr bwMode="auto">
          <a:xfrm>
            <a:off x="5664200" y="5384800"/>
            <a:ext cx="1588" cy="3175"/>
          </a:xfrm>
          <a:custGeom>
            <a:avLst/>
            <a:gdLst>
              <a:gd name="T0" fmla="*/ 635 w 5"/>
              <a:gd name="T1" fmla="*/ 0 h 6"/>
              <a:gd name="T2" fmla="*/ 1588 w 5"/>
              <a:gd name="T3" fmla="*/ 1058 h 6"/>
              <a:gd name="T4" fmla="*/ 635 w 5"/>
              <a:gd name="T5" fmla="*/ 3175 h 6"/>
              <a:gd name="T6" fmla="*/ 635 w 5"/>
              <a:gd name="T7" fmla="*/ 3175 h 6"/>
              <a:gd name="T8" fmla="*/ 0 w 5"/>
              <a:gd name="T9" fmla="*/ 2117 h 6"/>
              <a:gd name="T10" fmla="*/ 635 w 5"/>
              <a:gd name="T11" fmla="*/ 0 h 6"/>
              <a:gd name="T12" fmla="*/ 0 60000 65536"/>
              <a:gd name="T13" fmla="*/ 0 60000 65536"/>
              <a:gd name="T14" fmla="*/ 0 60000 65536"/>
              <a:gd name="T15" fmla="*/ 0 60000 65536"/>
              <a:gd name="T16" fmla="*/ 0 60000 65536"/>
              <a:gd name="T17" fmla="*/ 0 60000 65536"/>
              <a:gd name="T18" fmla="*/ 0 w 5"/>
              <a:gd name="T19" fmla="*/ 0 h 6"/>
              <a:gd name="T20" fmla="*/ 5 w 5"/>
              <a:gd name="T21" fmla="*/ 6 h 6"/>
            </a:gdLst>
            <a:ahLst/>
            <a:cxnLst>
              <a:cxn ang="T12">
                <a:pos x="T0" y="T1"/>
              </a:cxn>
              <a:cxn ang="T13">
                <a:pos x="T2" y="T3"/>
              </a:cxn>
              <a:cxn ang="T14">
                <a:pos x="T4" y="T5"/>
              </a:cxn>
              <a:cxn ang="T15">
                <a:pos x="T6" y="T7"/>
              </a:cxn>
              <a:cxn ang="T16">
                <a:pos x="T8" y="T9"/>
              </a:cxn>
              <a:cxn ang="T17">
                <a:pos x="T10" y="T11"/>
              </a:cxn>
            </a:cxnLst>
            <a:rect l="T18" t="T19" r="T20" b="T21"/>
            <a:pathLst>
              <a:path w="5" h="6">
                <a:moveTo>
                  <a:pt x="2" y="0"/>
                </a:moveTo>
                <a:lnTo>
                  <a:pt x="5" y="2"/>
                </a:lnTo>
                <a:lnTo>
                  <a:pt x="2" y="6"/>
                </a:lnTo>
                <a:lnTo>
                  <a:pt x="0" y="4"/>
                </a:lnTo>
                <a:lnTo>
                  <a:pt x="2" y="0"/>
                </a:lnTo>
                <a:close/>
              </a:path>
            </a:pathLst>
          </a:custGeom>
          <a:noFill/>
          <a:ln w="9525">
            <a:noFill/>
            <a:round/>
            <a:headEnd/>
            <a:tailEnd/>
          </a:ln>
        </p:spPr>
        <p:txBody>
          <a:bodyPr/>
          <a:lstStyle/>
          <a:p>
            <a:endParaRPr lang="en-US"/>
          </a:p>
        </p:txBody>
      </p:sp>
      <p:sp>
        <p:nvSpPr>
          <p:cNvPr id="55308" name="Freeform 10"/>
          <p:cNvSpPr>
            <a:spLocks/>
          </p:cNvSpPr>
          <p:nvPr/>
        </p:nvSpPr>
        <p:spPr bwMode="auto">
          <a:xfrm>
            <a:off x="5634038" y="5418138"/>
            <a:ext cx="3175" cy="1587"/>
          </a:xfrm>
          <a:custGeom>
            <a:avLst/>
            <a:gdLst>
              <a:gd name="T0" fmla="*/ 2117 w 6"/>
              <a:gd name="T1" fmla="*/ 0 h 5"/>
              <a:gd name="T2" fmla="*/ 3175 w 6"/>
              <a:gd name="T3" fmla="*/ 1270 h 5"/>
              <a:gd name="T4" fmla="*/ 1058 w 6"/>
              <a:gd name="T5" fmla="*/ 1587 h 5"/>
              <a:gd name="T6" fmla="*/ 0 w 6"/>
              <a:gd name="T7" fmla="*/ 635 h 5"/>
              <a:gd name="T8" fmla="*/ 0 w 6"/>
              <a:gd name="T9" fmla="*/ 635 h 5"/>
              <a:gd name="T10" fmla="*/ 2117 w 6"/>
              <a:gd name="T11" fmla="*/ 0 h 5"/>
              <a:gd name="T12" fmla="*/ 0 60000 65536"/>
              <a:gd name="T13" fmla="*/ 0 60000 65536"/>
              <a:gd name="T14" fmla="*/ 0 60000 65536"/>
              <a:gd name="T15" fmla="*/ 0 60000 65536"/>
              <a:gd name="T16" fmla="*/ 0 60000 65536"/>
              <a:gd name="T17" fmla="*/ 0 60000 65536"/>
              <a:gd name="T18" fmla="*/ 0 w 6"/>
              <a:gd name="T19" fmla="*/ 0 h 5"/>
              <a:gd name="T20" fmla="*/ 6 w 6"/>
              <a:gd name="T21" fmla="*/ 5 h 5"/>
            </a:gdLst>
            <a:ahLst/>
            <a:cxnLst>
              <a:cxn ang="T12">
                <a:pos x="T0" y="T1"/>
              </a:cxn>
              <a:cxn ang="T13">
                <a:pos x="T2" y="T3"/>
              </a:cxn>
              <a:cxn ang="T14">
                <a:pos x="T4" y="T5"/>
              </a:cxn>
              <a:cxn ang="T15">
                <a:pos x="T6" y="T7"/>
              </a:cxn>
              <a:cxn ang="T16">
                <a:pos x="T8" y="T9"/>
              </a:cxn>
              <a:cxn ang="T17">
                <a:pos x="T10" y="T11"/>
              </a:cxn>
            </a:cxnLst>
            <a:rect l="T18" t="T19" r="T20" b="T21"/>
            <a:pathLst>
              <a:path w="6" h="5">
                <a:moveTo>
                  <a:pt x="4" y="0"/>
                </a:moveTo>
                <a:lnTo>
                  <a:pt x="6" y="4"/>
                </a:lnTo>
                <a:lnTo>
                  <a:pt x="2" y="5"/>
                </a:lnTo>
                <a:lnTo>
                  <a:pt x="0" y="2"/>
                </a:lnTo>
                <a:lnTo>
                  <a:pt x="4" y="0"/>
                </a:lnTo>
                <a:close/>
              </a:path>
            </a:pathLst>
          </a:custGeom>
          <a:noFill/>
          <a:ln w="9525">
            <a:noFill/>
            <a:round/>
            <a:headEnd/>
            <a:tailEnd/>
          </a:ln>
        </p:spPr>
        <p:txBody>
          <a:bodyPr/>
          <a:lstStyle/>
          <a:p>
            <a:endParaRPr lang="en-US"/>
          </a:p>
        </p:txBody>
      </p:sp>
      <p:sp>
        <p:nvSpPr>
          <p:cNvPr id="55309" name="Freeform 11"/>
          <p:cNvSpPr>
            <a:spLocks/>
          </p:cNvSpPr>
          <p:nvPr/>
        </p:nvSpPr>
        <p:spPr bwMode="auto">
          <a:xfrm>
            <a:off x="5621338" y="5434013"/>
            <a:ext cx="6350" cy="3175"/>
          </a:xfrm>
          <a:custGeom>
            <a:avLst/>
            <a:gdLst>
              <a:gd name="T0" fmla="*/ 5373 w 13"/>
              <a:gd name="T1" fmla="*/ 0 h 7"/>
              <a:gd name="T2" fmla="*/ 6350 w 13"/>
              <a:gd name="T3" fmla="*/ 1814 h 7"/>
              <a:gd name="T4" fmla="*/ 488 w 13"/>
              <a:gd name="T5" fmla="*/ 3175 h 7"/>
              <a:gd name="T6" fmla="*/ 0 w 13"/>
              <a:gd name="T7" fmla="*/ 3175 h 7"/>
              <a:gd name="T8" fmla="*/ 0 w 13"/>
              <a:gd name="T9" fmla="*/ 907 h 7"/>
              <a:gd name="T10" fmla="*/ 5373 w 13"/>
              <a:gd name="T11" fmla="*/ 0 h 7"/>
              <a:gd name="T12" fmla="*/ 0 60000 65536"/>
              <a:gd name="T13" fmla="*/ 0 60000 65536"/>
              <a:gd name="T14" fmla="*/ 0 60000 65536"/>
              <a:gd name="T15" fmla="*/ 0 60000 65536"/>
              <a:gd name="T16" fmla="*/ 0 60000 65536"/>
              <a:gd name="T17" fmla="*/ 0 60000 65536"/>
              <a:gd name="T18" fmla="*/ 0 w 13"/>
              <a:gd name="T19" fmla="*/ 0 h 7"/>
              <a:gd name="T20" fmla="*/ 13 w 13"/>
              <a:gd name="T21" fmla="*/ 7 h 7"/>
            </a:gdLst>
            <a:ahLst/>
            <a:cxnLst>
              <a:cxn ang="T12">
                <a:pos x="T0" y="T1"/>
              </a:cxn>
              <a:cxn ang="T13">
                <a:pos x="T2" y="T3"/>
              </a:cxn>
              <a:cxn ang="T14">
                <a:pos x="T4" y="T5"/>
              </a:cxn>
              <a:cxn ang="T15">
                <a:pos x="T6" y="T7"/>
              </a:cxn>
              <a:cxn ang="T16">
                <a:pos x="T8" y="T9"/>
              </a:cxn>
              <a:cxn ang="T17">
                <a:pos x="T10" y="T11"/>
              </a:cxn>
            </a:cxnLst>
            <a:rect l="T18" t="T19" r="T20" b="T21"/>
            <a:pathLst>
              <a:path w="13" h="7">
                <a:moveTo>
                  <a:pt x="11" y="0"/>
                </a:moveTo>
                <a:lnTo>
                  <a:pt x="13" y="4"/>
                </a:lnTo>
                <a:lnTo>
                  <a:pt x="1" y="7"/>
                </a:lnTo>
                <a:lnTo>
                  <a:pt x="0" y="7"/>
                </a:lnTo>
                <a:lnTo>
                  <a:pt x="0" y="2"/>
                </a:lnTo>
                <a:lnTo>
                  <a:pt x="11" y="0"/>
                </a:lnTo>
                <a:close/>
              </a:path>
            </a:pathLst>
          </a:custGeom>
          <a:noFill/>
          <a:ln w="9525">
            <a:noFill/>
            <a:round/>
            <a:headEnd/>
            <a:tailEnd/>
          </a:ln>
        </p:spPr>
        <p:txBody>
          <a:bodyPr/>
          <a:lstStyle/>
          <a:p>
            <a:endParaRPr lang="en-US"/>
          </a:p>
        </p:txBody>
      </p:sp>
      <p:sp>
        <p:nvSpPr>
          <p:cNvPr id="55310" name="Freeform 12"/>
          <p:cNvSpPr>
            <a:spLocks/>
          </p:cNvSpPr>
          <p:nvPr/>
        </p:nvSpPr>
        <p:spPr bwMode="auto">
          <a:xfrm>
            <a:off x="5602288" y="5434013"/>
            <a:ext cx="19050" cy="4762"/>
          </a:xfrm>
          <a:custGeom>
            <a:avLst/>
            <a:gdLst>
              <a:gd name="T0" fmla="*/ 19050 w 34"/>
              <a:gd name="T1" fmla="*/ 0 h 11"/>
              <a:gd name="T2" fmla="*/ 19050 w 34"/>
              <a:gd name="T3" fmla="*/ 2165 h 11"/>
              <a:gd name="T4" fmla="*/ 560 w 34"/>
              <a:gd name="T5" fmla="*/ 4762 h 11"/>
              <a:gd name="T6" fmla="*/ 0 w 34"/>
              <a:gd name="T7" fmla="*/ 4762 h 11"/>
              <a:gd name="T8" fmla="*/ 1121 w 34"/>
              <a:gd name="T9" fmla="*/ 2165 h 11"/>
              <a:gd name="T10" fmla="*/ 19050 w 34"/>
              <a:gd name="T11" fmla="*/ 0 h 11"/>
              <a:gd name="T12" fmla="*/ 0 60000 65536"/>
              <a:gd name="T13" fmla="*/ 0 60000 65536"/>
              <a:gd name="T14" fmla="*/ 0 60000 65536"/>
              <a:gd name="T15" fmla="*/ 0 60000 65536"/>
              <a:gd name="T16" fmla="*/ 0 60000 65536"/>
              <a:gd name="T17" fmla="*/ 0 60000 65536"/>
              <a:gd name="T18" fmla="*/ 0 w 34"/>
              <a:gd name="T19" fmla="*/ 0 h 11"/>
              <a:gd name="T20" fmla="*/ 34 w 34"/>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34" h="11">
                <a:moveTo>
                  <a:pt x="34" y="0"/>
                </a:moveTo>
                <a:lnTo>
                  <a:pt x="34" y="5"/>
                </a:lnTo>
                <a:lnTo>
                  <a:pt x="1" y="11"/>
                </a:lnTo>
                <a:lnTo>
                  <a:pt x="0" y="11"/>
                </a:lnTo>
                <a:lnTo>
                  <a:pt x="2" y="5"/>
                </a:lnTo>
                <a:lnTo>
                  <a:pt x="34" y="0"/>
                </a:lnTo>
                <a:close/>
              </a:path>
            </a:pathLst>
          </a:custGeom>
          <a:noFill/>
          <a:ln w="9525">
            <a:noFill/>
            <a:round/>
            <a:headEnd/>
            <a:tailEnd/>
          </a:ln>
        </p:spPr>
        <p:txBody>
          <a:bodyPr/>
          <a:lstStyle/>
          <a:p>
            <a:endParaRPr lang="en-US"/>
          </a:p>
        </p:txBody>
      </p:sp>
      <p:sp>
        <p:nvSpPr>
          <p:cNvPr id="55311" name="Freeform 13"/>
          <p:cNvSpPr>
            <a:spLocks/>
          </p:cNvSpPr>
          <p:nvPr/>
        </p:nvSpPr>
        <p:spPr bwMode="auto">
          <a:xfrm>
            <a:off x="5600700" y="5435600"/>
            <a:ext cx="3175" cy="3175"/>
          </a:xfrm>
          <a:custGeom>
            <a:avLst/>
            <a:gdLst>
              <a:gd name="T0" fmla="*/ 3175 w 6"/>
              <a:gd name="T1" fmla="*/ 794 h 8"/>
              <a:gd name="T2" fmla="*/ 2117 w 6"/>
              <a:gd name="T3" fmla="*/ 3175 h 8"/>
              <a:gd name="T4" fmla="*/ 0 w 6"/>
              <a:gd name="T5" fmla="*/ 1588 h 8"/>
              <a:gd name="T6" fmla="*/ 0 w 6"/>
              <a:gd name="T7" fmla="*/ 794 h 8"/>
              <a:gd name="T8" fmla="*/ 1588 w 6"/>
              <a:gd name="T9" fmla="*/ 0 h 8"/>
              <a:gd name="T10" fmla="*/ 3175 w 6"/>
              <a:gd name="T11" fmla="*/ 794 h 8"/>
              <a:gd name="T12" fmla="*/ 0 60000 65536"/>
              <a:gd name="T13" fmla="*/ 0 60000 65536"/>
              <a:gd name="T14" fmla="*/ 0 60000 65536"/>
              <a:gd name="T15" fmla="*/ 0 60000 65536"/>
              <a:gd name="T16" fmla="*/ 0 60000 65536"/>
              <a:gd name="T17" fmla="*/ 0 60000 65536"/>
              <a:gd name="T18" fmla="*/ 0 w 6"/>
              <a:gd name="T19" fmla="*/ 0 h 8"/>
              <a:gd name="T20" fmla="*/ 6 w 6"/>
              <a:gd name="T21" fmla="*/ 8 h 8"/>
            </a:gdLst>
            <a:ahLst/>
            <a:cxnLst>
              <a:cxn ang="T12">
                <a:pos x="T0" y="T1"/>
              </a:cxn>
              <a:cxn ang="T13">
                <a:pos x="T2" y="T3"/>
              </a:cxn>
              <a:cxn ang="T14">
                <a:pos x="T4" y="T5"/>
              </a:cxn>
              <a:cxn ang="T15">
                <a:pos x="T6" y="T7"/>
              </a:cxn>
              <a:cxn ang="T16">
                <a:pos x="T8" y="T9"/>
              </a:cxn>
              <a:cxn ang="T17">
                <a:pos x="T10" y="T11"/>
              </a:cxn>
            </a:cxnLst>
            <a:rect l="T18" t="T19" r="T20" b="T21"/>
            <a:pathLst>
              <a:path w="6" h="8">
                <a:moveTo>
                  <a:pt x="6" y="2"/>
                </a:moveTo>
                <a:lnTo>
                  <a:pt x="4" y="8"/>
                </a:lnTo>
                <a:lnTo>
                  <a:pt x="0" y="4"/>
                </a:lnTo>
                <a:lnTo>
                  <a:pt x="0" y="2"/>
                </a:lnTo>
                <a:lnTo>
                  <a:pt x="3" y="0"/>
                </a:lnTo>
                <a:lnTo>
                  <a:pt x="6" y="2"/>
                </a:lnTo>
                <a:close/>
              </a:path>
            </a:pathLst>
          </a:custGeom>
          <a:noFill/>
          <a:ln w="9525">
            <a:noFill/>
            <a:round/>
            <a:headEnd/>
            <a:tailEnd/>
          </a:ln>
        </p:spPr>
        <p:txBody>
          <a:bodyPr/>
          <a:lstStyle/>
          <a:p>
            <a:endParaRPr lang="en-US"/>
          </a:p>
        </p:txBody>
      </p:sp>
      <p:sp>
        <p:nvSpPr>
          <p:cNvPr id="55312" name="Freeform 14"/>
          <p:cNvSpPr>
            <a:spLocks/>
          </p:cNvSpPr>
          <p:nvPr/>
        </p:nvSpPr>
        <p:spPr bwMode="auto">
          <a:xfrm>
            <a:off x="5595938" y="5427663"/>
            <a:ext cx="3175" cy="3175"/>
          </a:xfrm>
          <a:custGeom>
            <a:avLst/>
            <a:gdLst>
              <a:gd name="T0" fmla="*/ 3175 w 6"/>
              <a:gd name="T1" fmla="*/ 454 h 7"/>
              <a:gd name="T2" fmla="*/ 2646 w 6"/>
              <a:gd name="T3" fmla="*/ 3175 h 7"/>
              <a:gd name="T4" fmla="*/ 0 w 6"/>
              <a:gd name="T5" fmla="*/ 2268 h 7"/>
              <a:gd name="T6" fmla="*/ 0 w 6"/>
              <a:gd name="T7" fmla="*/ 0 h 7"/>
              <a:gd name="T8" fmla="*/ 0 w 6"/>
              <a:gd name="T9" fmla="*/ 0 h 7"/>
              <a:gd name="T10" fmla="*/ 3175 w 6"/>
              <a:gd name="T11" fmla="*/ 454 h 7"/>
              <a:gd name="T12" fmla="*/ 0 60000 65536"/>
              <a:gd name="T13" fmla="*/ 0 60000 65536"/>
              <a:gd name="T14" fmla="*/ 0 60000 65536"/>
              <a:gd name="T15" fmla="*/ 0 60000 65536"/>
              <a:gd name="T16" fmla="*/ 0 60000 65536"/>
              <a:gd name="T17" fmla="*/ 0 60000 65536"/>
              <a:gd name="T18" fmla="*/ 0 w 6"/>
              <a:gd name="T19" fmla="*/ 0 h 7"/>
              <a:gd name="T20" fmla="*/ 6 w 6"/>
              <a:gd name="T21" fmla="*/ 7 h 7"/>
            </a:gdLst>
            <a:ahLst/>
            <a:cxnLst>
              <a:cxn ang="T12">
                <a:pos x="T0" y="T1"/>
              </a:cxn>
              <a:cxn ang="T13">
                <a:pos x="T2" y="T3"/>
              </a:cxn>
              <a:cxn ang="T14">
                <a:pos x="T4" y="T5"/>
              </a:cxn>
              <a:cxn ang="T15">
                <a:pos x="T6" y="T7"/>
              </a:cxn>
              <a:cxn ang="T16">
                <a:pos x="T8" y="T9"/>
              </a:cxn>
              <a:cxn ang="T17">
                <a:pos x="T10" y="T11"/>
              </a:cxn>
            </a:cxnLst>
            <a:rect l="T18" t="T19" r="T20" b="T21"/>
            <a:pathLst>
              <a:path w="6" h="7">
                <a:moveTo>
                  <a:pt x="6" y="1"/>
                </a:moveTo>
                <a:lnTo>
                  <a:pt x="5" y="7"/>
                </a:lnTo>
                <a:lnTo>
                  <a:pt x="0" y="5"/>
                </a:lnTo>
                <a:lnTo>
                  <a:pt x="0" y="0"/>
                </a:lnTo>
                <a:lnTo>
                  <a:pt x="6" y="1"/>
                </a:lnTo>
                <a:close/>
              </a:path>
            </a:pathLst>
          </a:custGeom>
          <a:noFill/>
          <a:ln w="9525">
            <a:noFill/>
            <a:round/>
            <a:headEnd/>
            <a:tailEnd/>
          </a:ln>
        </p:spPr>
        <p:txBody>
          <a:bodyPr/>
          <a:lstStyle/>
          <a:p>
            <a:endParaRPr lang="en-US"/>
          </a:p>
        </p:txBody>
      </p:sp>
      <p:sp>
        <p:nvSpPr>
          <p:cNvPr id="55313" name="Freeform 15"/>
          <p:cNvSpPr>
            <a:spLocks/>
          </p:cNvSpPr>
          <p:nvPr/>
        </p:nvSpPr>
        <p:spPr bwMode="auto">
          <a:xfrm>
            <a:off x="5353050" y="5199063"/>
            <a:ext cx="7938" cy="4762"/>
          </a:xfrm>
          <a:custGeom>
            <a:avLst/>
            <a:gdLst>
              <a:gd name="T0" fmla="*/ 992 w 16"/>
              <a:gd name="T1" fmla="*/ 4762 h 12"/>
              <a:gd name="T2" fmla="*/ 0 w 16"/>
              <a:gd name="T3" fmla="*/ 3175 h 12"/>
              <a:gd name="T4" fmla="*/ 6946 w 16"/>
              <a:gd name="T5" fmla="*/ 0 h 12"/>
              <a:gd name="T6" fmla="*/ 7938 w 16"/>
              <a:gd name="T7" fmla="*/ 1191 h 12"/>
              <a:gd name="T8" fmla="*/ 7938 w 16"/>
              <a:gd name="T9" fmla="*/ 1587 h 12"/>
              <a:gd name="T10" fmla="*/ 992 w 16"/>
              <a:gd name="T11" fmla="*/ 4762 h 12"/>
              <a:gd name="T12" fmla="*/ 0 60000 65536"/>
              <a:gd name="T13" fmla="*/ 0 60000 65536"/>
              <a:gd name="T14" fmla="*/ 0 60000 65536"/>
              <a:gd name="T15" fmla="*/ 0 60000 65536"/>
              <a:gd name="T16" fmla="*/ 0 60000 65536"/>
              <a:gd name="T17" fmla="*/ 0 60000 65536"/>
              <a:gd name="T18" fmla="*/ 0 w 16"/>
              <a:gd name="T19" fmla="*/ 0 h 12"/>
              <a:gd name="T20" fmla="*/ 16 w 1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6" h="12">
                <a:moveTo>
                  <a:pt x="2" y="12"/>
                </a:moveTo>
                <a:lnTo>
                  <a:pt x="0" y="8"/>
                </a:lnTo>
                <a:lnTo>
                  <a:pt x="14" y="0"/>
                </a:lnTo>
                <a:lnTo>
                  <a:pt x="16" y="3"/>
                </a:lnTo>
                <a:lnTo>
                  <a:pt x="16" y="4"/>
                </a:lnTo>
                <a:lnTo>
                  <a:pt x="2" y="12"/>
                </a:lnTo>
                <a:close/>
              </a:path>
            </a:pathLst>
          </a:custGeom>
          <a:noFill/>
          <a:ln w="9525">
            <a:noFill/>
            <a:round/>
            <a:headEnd/>
            <a:tailEnd/>
          </a:ln>
        </p:spPr>
        <p:txBody>
          <a:bodyPr/>
          <a:lstStyle/>
          <a:p>
            <a:endParaRPr lang="en-US"/>
          </a:p>
        </p:txBody>
      </p:sp>
      <p:sp>
        <p:nvSpPr>
          <p:cNvPr id="55314" name="Freeform 16"/>
          <p:cNvSpPr>
            <a:spLocks/>
          </p:cNvSpPr>
          <p:nvPr/>
        </p:nvSpPr>
        <p:spPr bwMode="auto">
          <a:xfrm>
            <a:off x="5365750" y="5191125"/>
            <a:ext cx="3175" cy="1588"/>
          </a:xfrm>
          <a:custGeom>
            <a:avLst/>
            <a:gdLst>
              <a:gd name="T0" fmla="*/ 3175 w 5"/>
              <a:gd name="T1" fmla="*/ 1588 h 4"/>
              <a:gd name="T2" fmla="*/ 635 w 5"/>
              <a:gd name="T3" fmla="*/ 1588 h 4"/>
              <a:gd name="T4" fmla="*/ 0 w 5"/>
              <a:gd name="T5" fmla="*/ 397 h 4"/>
              <a:gd name="T6" fmla="*/ 0 w 5"/>
              <a:gd name="T7" fmla="*/ 397 h 4"/>
              <a:gd name="T8" fmla="*/ 2540 w 5"/>
              <a:gd name="T9" fmla="*/ 0 h 4"/>
              <a:gd name="T10" fmla="*/ 3175 w 5"/>
              <a:gd name="T11" fmla="*/ 1588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5" y="4"/>
                </a:moveTo>
                <a:lnTo>
                  <a:pt x="1" y="4"/>
                </a:lnTo>
                <a:lnTo>
                  <a:pt x="0" y="1"/>
                </a:lnTo>
                <a:lnTo>
                  <a:pt x="4" y="0"/>
                </a:lnTo>
                <a:lnTo>
                  <a:pt x="5" y="4"/>
                </a:lnTo>
                <a:close/>
              </a:path>
            </a:pathLst>
          </a:custGeom>
          <a:noFill/>
          <a:ln w="9525">
            <a:noFill/>
            <a:round/>
            <a:headEnd/>
            <a:tailEnd/>
          </a:ln>
        </p:spPr>
        <p:txBody>
          <a:bodyPr/>
          <a:lstStyle/>
          <a:p>
            <a:endParaRPr lang="en-US"/>
          </a:p>
        </p:txBody>
      </p:sp>
      <p:sp>
        <p:nvSpPr>
          <p:cNvPr id="55315" name="Freeform 17"/>
          <p:cNvSpPr>
            <a:spLocks/>
          </p:cNvSpPr>
          <p:nvPr/>
        </p:nvSpPr>
        <p:spPr bwMode="auto">
          <a:xfrm>
            <a:off x="5365750" y="5187950"/>
            <a:ext cx="1588" cy="3175"/>
          </a:xfrm>
          <a:custGeom>
            <a:avLst/>
            <a:gdLst>
              <a:gd name="T0" fmla="*/ 1588 w 4"/>
              <a:gd name="T1" fmla="*/ 2778 h 8"/>
              <a:gd name="T2" fmla="*/ 0 w 4"/>
              <a:gd name="T3" fmla="*/ 3175 h 8"/>
              <a:gd name="T4" fmla="*/ 0 w 4"/>
              <a:gd name="T5" fmla="*/ 1191 h 8"/>
              <a:gd name="T6" fmla="*/ 1191 w 4"/>
              <a:gd name="T7" fmla="*/ 0 h 8"/>
              <a:gd name="T8" fmla="*/ 1191 w 4"/>
              <a:gd name="T9" fmla="*/ 397 h 8"/>
              <a:gd name="T10" fmla="*/ 1588 w 4"/>
              <a:gd name="T11" fmla="*/ 2778 h 8"/>
              <a:gd name="T12" fmla="*/ 0 60000 65536"/>
              <a:gd name="T13" fmla="*/ 0 60000 65536"/>
              <a:gd name="T14" fmla="*/ 0 60000 65536"/>
              <a:gd name="T15" fmla="*/ 0 60000 65536"/>
              <a:gd name="T16" fmla="*/ 0 60000 65536"/>
              <a:gd name="T17" fmla="*/ 0 60000 65536"/>
              <a:gd name="T18" fmla="*/ 0 w 4"/>
              <a:gd name="T19" fmla="*/ 0 h 8"/>
              <a:gd name="T20" fmla="*/ 4 w 4"/>
              <a:gd name="T21" fmla="*/ 8 h 8"/>
            </a:gdLst>
            <a:ahLst/>
            <a:cxnLst>
              <a:cxn ang="T12">
                <a:pos x="T0" y="T1"/>
              </a:cxn>
              <a:cxn ang="T13">
                <a:pos x="T2" y="T3"/>
              </a:cxn>
              <a:cxn ang="T14">
                <a:pos x="T4" y="T5"/>
              </a:cxn>
              <a:cxn ang="T15">
                <a:pos x="T6" y="T7"/>
              </a:cxn>
              <a:cxn ang="T16">
                <a:pos x="T8" y="T9"/>
              </a:cxn>
              <a:cxn ang="T17">
                <a:pos x="T10" y="T11"/>
              </a:cxn>
            </a:cxnLst>
            <a:rect l="T18" t="T19" r="T20" b="T21"/>
            <a:pathLst>
              <a:path w="4" h="8">
                <a:moveTo>
                  <a:pt x="4" y="7"/>
                </a:moveTo>
                <a:lnTo>
                  <a:pt x="0" y="8"/>
                </a:lnTo>
                <a:lnTo>
                  <a:pt x="0" y="3"/>
                </a:lnTo>
                <a:lnTo>
                  <a:pt x="3" y="0"/>
                </a:lnTo>
                <a:lnTo>
                  <a:pt x="3" y="1"/>
                </a:lnTo>
                <a:lnTo>
                  <a:pt x="4" y="7"/>
                </a:lnTo>
                <a:close/>
              </a:path>
            </a:pathLst>
          </a:custGeom>
          <a:noFill/>
          <a:ln w="9525">
            <a:noFill/>
            <a:round/>
            <a:headEnd/>
            <a:tailEnd/>
          </a:ln>
        </p:spPr>
        <p:txBody>
          <a:bodyPr/>
          <a:lstStyle/>
          <a:p>
            <a:endParaRPr lang="en-US"/>
          </a:p>
        </p:txBody>
      </p:sp>
      <p:sp>
        <p:nvSpPr>
          <p:cNvPr id="55316" name="Freeform 18"/>
          <p:cNvSpPr>
            <a:spLocks/>
          </p:cNvSpPr>
          <p:nvPr/>
        </p:nvSpPr>
        <p:spPr bwMode="auto">
          <a:xfrm>
            <a:off x="5321300" y="5138738"/>
            <a:ext cx="3175" cy="1587"/>
          </a:xfrm>
          <a:custGeom>
            <a:avLst/>
            <a:gdLst>
              <a:gd name="T0" fmla="*/ 3175 w 4"/>
              <a:gd name="T1" fmla="*/ 317 h 5"/>
              <a:gd name="T2" fmla="*/ 1588 w 4"/>
              <a:gd name="T3" fmla="*/ 1587 h 5"/>
              <a:gd name="T4" fmla="*/ 0 w 4"/>
              <a:gd name="T5" fmla="*/ 1270 h 5"/>
              <a:gd name="T6" fmla="*/ 0 w 4"/>
              <a:gd name="T7" fmla="*/ 952 h 5"/>
              <a:gd name="T8" fmla="*/ 1588 w 4"/>
              <a:gd name="T9" fmla="*/ 0 h 5"/>
              <a:gd name="T10" fmla="*/ 3175 w 4"/>
              <a:gd name="T11" fmla="*/ 317 h 5"/>
              <a:gd name="T12" fmla="*/ 0 60000 65536"/>
              <a:gd name="T13" fmla="*/ 0 60000 65536"/>
              <a:gd name="T14" fmla="*/ 0 60000 65536"/>
              <a:gd name="T15" fmla="*/ 0 60000 65536"/>
              <a:gd name="T16" fmla="*/ 0 60000 65536"/>
              <a:gd name="T17" fmla="*/ 0 60000 65536"/>
              <a:gd name="T18" fmla="*/ 0 w 4"/>
              <a:gd name="T19" fmla="*/ 0 h 5"/>
              <a:gd name="T20" fmla="*/ 4 w 4"/>
              <a:gd name="T21" fmla="*/ 5 h 5"/>
            </a:gdLst>
            <a:ahLst/>
            <a:cxnLst>
              <a:cxn ang="T12">
                <a:pos x="T0" y="T1"/>
              </a:cxn>
              <a:cxn ang="T13">
                <a:pos x="T2" y="T3"/>
              </a:cxn>
              <a:cxn ang="T14">
                <a:pos x="T4" y="T5"/>
              </a:cxn>
              <a:cxn ang="T15">
                <a:pos x="T6" y="T7"/>
              </a:cxn>
              <a:cxn ang="T16">
                <a:pos x="T8" y="T9"/>
              </a:cxn>
              <a:cxn ang="T17">
                <a:pos x="T10" y="T11"/>
              </a:cxn>
            </a:cxnLst>
            <a:rect l="T18" t="T19" r="T20" b="T21"/>
            <a:pathLst>
              <a:path w="4" h="5">
                <a:moveTo>
                  <a:pt x="4" y="1"/>
                </a:moveTo>
                <a:lnTo>
                  <a:pt x="2" y="5"/>
                </a:lnTo>
                <a:lnTo>
                  <a:pt x="0" y="4"/>
                </a:lnTo>
                <a:lnTo>
                  <a:pt x="0" y="3"/>
                </a:lnTo>
                <a:lnTo>
                  <a:pt x="2" y="0"/>
                </a:lnTo>
                <a:lnTo>
                  <a:pt x="4" y="1"/>
                </a:lnTo>
                <a:close/>
              </a:path>
            </a:pathLst>
          </a:custGeom>
          <a:noFill/>
          <a:ln w="9525">
            <a:noFill/>
            <a:round/>
            <a:headEnd/>
            <a:tailEnd/>
          </a:ln>
        </p:spPr>
        <p:txBody>
          <a:bodyPr/>
          <a:lstStyle/>
          <a:p>
            <a:endParaRPr lang="en-US"/>
          </a:p>
        </p:txBody>
      </p:sp>
      <p:sp>
        <p:nvSpPr>
          <p:cNvPr id="55317" name="Freeform 19"/>
          <p:cNvSpPr>
            <a:spLocks/>
          </p:cNvSpPr>
          <p:nvPr/>
        </p:nvSpPr>
        <p:spPr bwMode="auto">
          <a:xfrm>
            <a:off x="5321300" y="5137150"/>
            <a:ext cx="1588" cy="1588"/>
          </a:xfrm>
          <a:custGeom>
            <a:avLst/>
            <a:gdLst>
              <a:gd name="T0" fmla="*/ 1588 w 4"/>
              <a:gd name="T1" fmla="*/ 907 h 7"/>
              <a:gd name="T2" fmla="*/ 794 w 4"/>
              <a:gd name="T3" fmla="*/ 1588 h 7"/>
              <a:gd name="T4" fmla="*/ 0 w 4"/>
              <a:gd name="T5" fmla="*/ 681 h 7"/>
              <a:gd name="T6" fmla="*/ 1191 w 4"/>
              <a:gd name="T7" fmla="*/ 0 h 7"/>
              <a:gd name="T8" fmla="*/ 1191 w 4"/>
              <a:gd name="T9" fmla="*/ 0 h 7"/>
              <a:gd name="T10" fmla="*/ 1588 w 4"/>
              <a:gd name="T11" fmla="*/ 907 h 7"/>
              <a:gd name="T12" fmla="*/ 0 60000 65536"/>
              <a:gd name="T13" fmla="*/ 0 60000 65536"/>
              <a:gd name="T14" fmla="*/ 0 60000 65536"/>
              <a:gd name="T15" fmla="*/ 0 60000 65536"/>
              <a:gd name="T16" fmla="*/ 0 60000 65536"/>
              <a:gd name="T17" fmla="*/ 0 60000 65536"/>
              <a:gd name="T18" fmla="*/ 0 w 4"/>
              <a:gd name="T19" fmla="*/ 0 h 7"/>
              <a:gd name="T20" fmla="*/ 4 w 4"/>
              <a:gd name="T21" fmla="*/ 7 h 7"/>
            </a:gdLst>
            <a:ahLst/>
            <a:cxnLst>
              <a:cxn ang="T12">
                <a:pos x="T0" y="T1"/>
              </a:cxn>
              <a:cxn ang="T13">
                <a:pos x="T2" y="T3"/>
              </a:cxn>
              <a:cxn ang="T14">
                <a:pos x="T4" y="T5"/>
              </a:cxn>
              <a:cxn ang="T15">
                <a:pos x="T6" y="T7"/>
              </a:cxn>
              <a:cxn ang="T16">
                <a:pos x="T8" y="T9"/>
              </a:cxn>
              <a:cxn ang="T17">
                <a:pos x="T10" y="T11"/>
              </a:cxn>
            </a:cxnLst>
            <a:rect l="T18" t="T19" r="T20" b="T21"/>
            <a:pathLst>
              <a:path w="4" h="7">
                <a:moveTo>
                  <a:pt x="4" y="4"/>
                </a:moveTo>
                <a:lnTo>
                  <a:pt x="2" y="7"/>
                </a:lnTo>
                <a:lnTo>
                  <a:pt x="0" y="3"/>
                </a:lnTo>
                <a:lnTo>
                  <a:pt x="3" y="0"/>
                </a:lnTo>
                <a:lnTo>
                  <a:pt x="4" y="4"/>
                </a:lnTo>
                <a:close/>
              </a:path>
            </a:pathLst>
          </a:custGeom>
          <a:noFill/>
          <a:ln w="9525">
            <a:noFill/>
            <a:round/>
            <a:headEnd/>
            <a:tailEnd/>
          </a:ln>
        </p:spPr>
        <p:txBody>
          <a:bodyPr/>
          <a:lstStyle/>
          <a:p>
            <a:endParaRPr lang="en-US"/>
          </a:p>
        </p:txBody>
      </p:sp>
      <p:sp>
        <p:nvSpPr>
          <p:cNvPr id="55318" name="Freeform 20"/>
          <p:cNvSpPr>
            <a:spLocks/>
          </p:cNvSpPr>
          <p:nvPr/>
        </p:nvSpPr>
        <p:spPr bwMode="auto">
          <a:xfrm>
            <a:off x="5280025" y="5037138"/>
            <a:ext cx="7938" cy="23812"/>
          </a:xfrm>
          <a:custGeom>
            <a:avLst/>
            <a:gdLst>
              <a:gd name="T0" fmla="*/ 7938 w 14"/>
              <a:gd name="T1" fmla="*/ 23812 h 60"/>
              <a:gd name="T2" fmla="*/ 5103 w 14"/>
              <a:gd name="T3" fmla="*/ 23812 h 60"/>
              <a:gd name="T4" fmla="*/ 0 w 14"/>
              <a:gd name="T5" fmla="*/ 0 h 60"/>
              <a:gd name="T6" fmla="*/ 0 w 14"/>
              <a:gd name="T7" fmla="*/ 0 h 60"/>
              <a:gd name="T8" fmla="*/ 2268 w 14"/>
              <a:gd name="T9" fmla="*/ 0 h 60"/>
              <a:gd name="T10" fmla="*/ 7938 w 14"/>
              <a:gd name="T11" fmla="*/ 23812 h 60"/>
              <a:gd name="T12" fmla="*/ 0 60000 65536"/>
              <a:gd name="T13" fmla="*/ 0 60000 65536"/>
              <a:gd name="T14" fmla="*/ 0 60000 65536"/>
              <a:gd name="T15" fmla="*/ 0 60000 65536"/>
              <a:gd name="T16" fmla="*/ 0 60000 65536"/>
              <a:gd name="T17" fmla="*/ 0 60000 65536"/>
              <a:gd name="T18" fmla="*/ 0 w 14"/>
              <a:gd name="T19" fmla="*/ 0 h 60"/>
              <a:gd name="T20" fmla="*/ 14 w 14"/>
              <a:gd name="T21" fmla="*/ 60 h 60"/>
            </a:gdLst>
            <a:ahLst/>
            <a:cxnLst>
              <a:cxn ang="T12">
                <a:pos x="T0" y="T1"/>
              </a:cxn>
              <a:cxn ang="T13">
                <a:pos x="T2" y="T3"/>
              </a:cxn>
              <a:cxn ang="T14">
                <a:pos x="T4" y="T5"/>
              </a:cxn>
              <a:cxn ang="T15">
                <a:pos x="T6" y="T7"/>
              </a:cxn>
              <a:cxn ang="T16">
                <a:pos x="T8" y="T9"/>
              </a:cxn>
              <a:cxn ang="T17">
                <a:pos x="T10" y="T11"/>
              </a:cxn>
            </a:cxnLst>
            <a:rect l="T18" t="T19" r="T20" b="T21"/>
            <a:pathLst>
              <a:path w="14" h="60">
                <a:moveTo>
                  <a:pt x="14" y="60"/>
                </a:moveTo>
                <a:lnTo>
                  <a:pt x="9" y="60"/>
                </a:lnTo>
                <a:lnTo>
                  <a:pt x="0" y="0"/>
                </a:lnTo>
                <a:lnTo>
                  <a:pt x="4" y="0"/>
                </a:lnTo>
                <a:lnTo>
                  <a:pt x="14" y="60"/>
                </a:lnTo>
                <a:close/>
              </a:path>
            </a:pathLst>
          </a:custGeom>
          <a:noFill/>
          <a:ln w="9525">
            <a:noFill/>
            <a:round/>
            <a:headEnd/>
            <a:tailEnd/>
          </a:ln>
        </p:spPr>
        <p:txBody>
          <a:bodyPr/>
          <a:lstStyle/>
          <a:p>
            <a:endParaRPr lang="en-US"/>
          </a:p>
        </p:txBody>
      </p:sp>
      <p:sp>
        <p:nvSpPr>
          <p:cNvPr id="55319" name="Freeform 21"/>
          <p:cNvSpPr>
            <a:spLocks/>
          </p:cNvSpPr>
          <p:nvPr/>
        </p:nvSpPr>
        <p:spPr bwMode="auto">
          <a:xfrm>
            <a:off x="5272088" y="4979988"/>
            <a:ext cx="3175" cy="9525"/>
          </a:xfrm>
          <a:custGeom>
            <a:avLst/>
            <a:gdLst>
              <a:gd name="T0" fmla="*/ 3175 w 7"/>
              <a:gd name="T1" fmla="*/ 9525 h 27"/>
              <a:gd name="T2" fmla="*/ 1361 w 7"/>
              <a:gd name="T3" fmla="*/ 9525 h 27"/>
              <a:gd name="T4" fmla="*/ 0 w 7"/>
              <a:gd name="T5" fmla="*/ 0 h 27"/>
              <a:gd name="T6" fmla="*/ 1814 w 7"/>
              <a:gd name="T7" fmla="*/ 0 h 27"/>
              <a:gd name="T8" fmla="*/ 1814 w 7"/>
              <a:gd name="T9" fmla="*/ 0 h 27"/>
              <a:gd name="T10" fmla="*/ 3175 w 7"/>
              <a:gd name="T11" fmla="*/ 9525 h 27"/>
              <a:gd name="T12" fmla="*/ 0 60000 65536"/>
              <a:gd name="T13" fmla="*/ 0 60000 65536"/>
              <a:gd name="T14" fmla="*/ 0 60000 65536"/>
              <a:gd name="T15" fmla="*/ 0 60000 65536"/>
              <a:gd name="T16" fmla="*/ 0 60000 65536"/>
              <a:gd name="T17" fmla="*/ 0 60000 65536"/>
              <a:gd name="T18" fmla="*/ 0 w 7"/>
              <a:gd name="T19" fmla="*/ 0 h 27"/>
              <a:gd name="T20" fmla="*/ 7 w 7"/>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7" h="27">
                <a:moveTo>
                  <a:pt x="7" y="27"/>
                </a:moveTo>
                <a:lnTo>
                  <a:pt x="3" y="27"/>
                </a:lnTo>
                <a:lnTo>
                  <a:pt x="0" y="0"/>
                </a:lnTo>
                <a:lnTo>
                  <a:pt x="4" y="0"/>
                </a:lnTo>
                <a:lnTo>
                  <a:pt x="7" y="27"/>
                </a:lnTo>
                <a:close/>
              </a:path>
            </a:pathLst>
          </a:custGeom>
          <a:noFill/>
          <a:ln w="9525">
            <a:noFill/>
            <a:round/>
            <a:headEnd/>
            <a:tailEnd/>
          </a:ln>
        </p:spPr>
        <p:txBody>
          <a:bodyPr/>
          <a:lstStyle/>
          <a:p>
            <a:endParaRPr lang="en-US"/>
          </a:p>
        </p:txBody>
      </p:sp>
      <p:sp>
        <p:nvSpPr>
          <p:cNvPr id="55320" name="Freeform 22"/>
          <p:cNvSpPr>
            <a:spLocks/>
          </p:cNvSpPr>
          <p:nvPr/>
        </p:nvSpPr>
        <p:spPr bwMode="auto">
          <a:xfrm>
            <a:off x="5270500" y="4968875"/>
            <a:ext cx="3175" cy="11113"/>
          </a:xfrm>
          <a:custGeom>
            <a:avLst/>
            <a:gdLst>
              <a:gd name="T0" fmla="*/ 3175 w 8"/>
              <a:gd name="T1" fmla="*/ 11113 h 27"/>
              <a:gd name="T2" fmla="*/ 1588 w 8"/>
              <a:gd name="T3" fmla="*/ 11113 h 27"/>
              <a:gd name="T4" fmla="*/ 0 w 8"/>
              <a:gd name="T5" fmla="*/ 0 h 27"/>
              <a:gd name="T6" fmla="*/ 0 w 8"/>
              <a:gd name="T7" fmla="*/ 0 h 27"/>
              <a:gd name="T8" fmla="*/ 1588 w 8"/>
              <a:gd name="T9" fmla="*/ 0 h 27"/>
              <a:gd name="T10" fmla="*/ 3175 w 8"/>
              <a:gd name="T11" fmla="*/ 11113 h 27"/>
              <a:gd name="T12" fmla="*/ 0 60000 65536"/>
              <a:gd name="T13" fmla="*/ 0 60000 65536"/>
              <a:gd name="T14" fmla="*/ 0 60000 65536"/>
              <a:gd name="T15" fmla="*/ 0 60000 65536"/>
              <a:gd name="T16" fmla="*/ 0 60000 65536"/>
              <a:gd name="T17" fmla="*/ 0 60000 65536"/>
              <a:gd name="T18" fmla="*/ 0 w 8"/>
              <a:gd name="T19" fmla="*/ 0 h 27"/>
              <a:gd name="T20" fmla="*/ 8 w 8"/>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8" h="27">
                <a:moveTo>
                  <a:pt x="8" y="27"/>
                </a:moveTo>
                <a:lnTo>
                  <a:pt x="4" y="27"/>
                </a:lnTo>
                <a:lnTo>
                  <a:pt x="0" y="0"/>
                </a:lnTo>
                <a:lnTo>
                  <a:pt x="4" y="0"/>
                </a:lnTo>
                <a:lnTo>
                  <a:pt x="8" y="27"/>
                </a:lnTo>
                <a:close/>
              </a:path>
            </a:pathLst>
          </a:custGeom>
          <a:noFill/>
          <a:ln w="9525">
            <a:noFill/>
            <a:round/>
            <a:headEnd/>
            <a:tailEnd/>
          </a:ln>
        </p:spPr>
        <p:txBody>
          <a:bodyPr/>
          <a:lstStyle/>
          <a:p>
            <a:endParaRPr lang="en-US"/>
          </a:p>
        </p:txBody>
      </p:sp>
      <p:sp>
        <p:nvSpPr>
          <p:cNvPr id="55321" name="Freeform 23"/>
          <p:cNvSpPr>
            <a:spLocks/>
          </p:cNvSpPr>
          <p:nvPr/>
        </p:nvSpPr>
        <p:spPr bwMode="auto">
          <a:xfrm>
            <a:off x="5270500" y="4967288"/>
            <a:ext cx="1588" cy="1587"/>
          </a:xfrm>
          <a:custGeom>
            <a:avLst/>
            <a:gdLst>
              <a:gd name="T0" fmla="*/ 1588 w 4"/>
              <a:gd name="T1" fmla="*/ 1587 h 4"/>
              <a:gd name="T2" fmla="*/ 0 w 4"/>
              <a:gd name="T3" fmla="*/ 1587 h 4"/>
              <a:gd name="T4" fmla="*/ 0 w 4"/>
              <a:gd name="T5" fmla="*/ 0 h 4"/>
              <a:gd name="T6" fmla="*/ 1588 w 4"/>
              <a:gd name="T7" fmla="*/ 0 h 4"/>
              <a:gd name="T8" fmla="*/ 1588 w 4"/>
              <a:gd name="T9" fmla="*/ 0 h 4"/>
              <a:gd name="T10" fmla="*/ 1588 w 4"/>
              <a:gd name="T11" fmla="*/ 1587 h 4"/>
              <a:gd name="T12" fmla="*/ 0 60000 65536"/>
              <a:gd name="T13" fmla="*/ 0 60000 65536"/>
              <a:gd name="T14" fmla="*/ 0 60000 65536"/>
              <a:gd name="T15" fmla="*/ 0 60000 65536"/>
              <a:gd name="T16" fmla="*/ 0 60000 65536"/>
              <a:gd name="T17" fmla="*/ 0 60000 65536"/>
              <a:gd name="T18" fmla="*/ 0 w 4"/>
              <a:gd name="T19" fmla="*/ 0 h 4"/>
              <a:gd name="T20" fmla="*/ 4 w 4"/>
              <a:gd name="T21" fmla="*/ 4 h 4"/>
            </a:gdLst>
            <a:ahLst/>
            <a:cxnLst>
              <a:cxn ang="T12">
                <a:pos x="T0" y="T1"/>
              </a:cxn>
              <a:cxn ang="T13">
                <a:pos x="T2" y="T3"/>
              </a:cxn>
              <a:cxn ang="T14">
                <a:pos x="T4" y="T5"/>
              </a:cxn>
              <a:cxn ang="T15">
                <a:pos x="T6" y="T7"/>
              </a:cxn>
              <a:cxn ang="T16">
                <a:pos x="T8" y="T9"/>
              </a:cxn>
              <a:cxn ang="T17">
                <a:pos x="T10" y="T11"/>
              </a:cxn>
            </a:cxnLst>
            <a:rect l="T18" t="T19" r="T20" b="T21"/>
            <a:pathLst>
              <a:path w="4" h="4">
                <a:moveTo>
                  <a:pt x="4" y="4"/>
                </a:moveTo>
                <a:lnTo>
                  <a:pt x="0" y="4"/>
                </a:lnTo>
                <a:lnTo>
                  <a:pt x="0" y="0"/>
                </a:lnTo>
                <a:lnTo>
                  <a:pt x="4" y="0"/>
                </a:lnTo>
                <a:lnTo>
                  <a:pt x="4" y="4"/>
                </a:lnTo>
                <a:close/>
              </a:path>
            </a:pathLst>
          </a:custGeom>
          <a:noFill/>
          <a:ln w="9525">
            <a:noFill/>
            <a:round/>
            <a:headEnd/>
            <a:tailEnd/>
          </a:ln>
        </p:spPr>
        <p:txBody>
          <a:bodyPr/>
          <a:lstStyle/>
          <a:p>
            <a:endParaRPr lang="en-US"/>
          </a:p>
        </p:txBody>
      </p:sp>
      <p:sp>
        <p:nvSpPr>
          <p:cNvPr id="55322" name="Freeform 24"/>
          <p:cNvSpPr>
            <a:spLocks/>
          </p:cNvSpPr>
          <p:nvPr/>
        </p:nvSpPr>
        <p:spPr bwMode="auto">
          <a:xfrm>
            <a:off x="5268913" y="4965700"/>
            <a:ext cx="3175" cy="1588"/>
          </a:xfrm>
          <a:custGeom>
            <a:avLst/>
            <a:gdLst>
              <a:gd name="T0" fmla="*/ 3175 w 5"/>
              <a:gd name="T1" fmla="*/ 1588 h 6"/>
              <a:gd name="T2" fmla="*/ 635 w 5"/>
              <a:gd name="T3" fmla="*/ 1588 h 6"/>
              <a:gd name="T4" fmla="*/ 0 w 5"/>
              <a:gd name="T5" fmla="*/ 529 h 6"/>
              <a:gd name="T6" fmla="*/ 0 w 5"/>
              <a:gd name="T7" fmla="*/ 0 h 6"/>
              <a:gd name="T8" fmla="*/ 2540 w 5"/>
              <a:gd name="T9" fmla="*/ 0 h 6"/>
              <a:gd name="T10" fmla="*/ 3175 w 5"/>
              <a:gd name="T11" fmla="*/ 1588 h 6"/>
              <a:gd name="T12" fmla="*/ 0 60000 65536"/>
              <a:gd name="T13" fmla="*/ 0 60000 65536"/>
              <a:gd name="T14" fmla="*/ 0 60000 65536"/>
              <a:gd name="T15" fmla="*/ 0 60000 65536"/>
              <a:gd name="T16" fmla="*/ 0 60000 65536"/>
              <a:gd name="T17" fmla="*/ 0 60000 65536"/>
              <a:gd name="T18" fmla="*/ 0 w 5"/>
              <a:gd name="T19" fmla="*/ 0 h 6"/>
              <a:gd name="T20" fmla="*/ 5 w 5"/>
              <a:gd name="T21" fmla="*/ 6 h 6"/>
            </a:gdLst>
            <a:ahLst/>
            <a:cxnLst>
              <a:cxn ang="T12">
                <a:pos x="T0" y="T1"/>
              </a:cxn>
              <a:cxn ang="T13">
                <a:pos x="T2" y="T3"/>
              </a:cxn>
              <a:cxn ang="T14">
                <a:pos x="T4" y="T5"/>
              </a:cxn>
              <a:cxn ang="T15">
                <a:pos x="T6" y="T7"/>
              </a:cxn>
              <a:cxn ang="T16">
                <a:pos x="T8" y="T9"/>
              </a:cxn>
              <a:cxn ang="T17">
                <a:pos x="T10" y="T11"/>
              </a:cxn>
            </a:cxnLst>
            <a:rect l="T18" t="T19" r="T20" b="T21"/>
            <a:pathLst>
              <a:path w="5" h="6">
                <a:moveTo>
                  <a:pt x="5" y="6"/>
                </a:moveTo>
                <a:lnTo>
                  <a:pt x="1" y="6"/>
                </a:lnTo>
                <a:lnTo>
                  <a:pt x="0" y="2"/>
                </a:lnTo>
                <a:lnTo>
                  <a:pt x="0" y="0"/>
                </a:lnTo>
                <a:lnTo>
                  <a:pt x="4" y="0"/>
                </a:lnTo>
                <a:lnTo>
                  <a:pt x="5" y="6"/>
                </a:lnTo>
                <a:close/>
              </a:path>
            </a:pathLst>
          </a:custGeom>
          <a:noFill/>
          <a:ln w="9525">
            <a:noFill/>
            <a:round/>
            <a:headEnd/>
            <a:tailEnd/>
          </a:ln>
        </p:spPr>
        <p:txBody>
          <a:bodyPr/>
          <a:lstStyle/>
          <a:p>
            <a:endParaRPr lang="en-US"/>
          </a:p>
        </p:txBody>
      </p:sp>
      <p:sp>
        <p:nvSpPr>
          <p:cNvPr id="55323" name="Freeform 25"/>
          <p:cNvSpPr>
            <a:spLocks/>
          </p:cNvSpPr>
          <p:nvPr/>
        </p:nvSpPr>
        <p:spPr bwMode="auto">
          <a:xfrm>
            <a:off x="5267325" y="4959350"/>
            <a:ext cx="4763" cy="6350"/>
          </a:xfrm>
          <a:custGeom>
            <a:avLst/>
            <a:gdLst>
              <a:gd name="T0" fmla="*/ 4763 w 7"/>
              <a:gd name="T1" fmla="*/ 6350 h 14"/>
              <a:gd name="T2" fmla="*/ 2041 w 7"/>
              <a:gd name="T3" fmla="*/ 6350 h 14"/>
              <a:gd name="T4" fmla="*/ 0 w 7"/>
              <a:gd name="T5" fmla="*/ 0 h 14"/>
              <a:gd name="T6" fmla="*/ 3402 w 7"/>
              <a:gd name="T7" fmla="*/ 0 h 14"/>
              <a:gd name="T8" fmla="*/ 3402 w 7"/>
              <a:gd name="T9" fmla="*/ 0 h 14"/>
              <a:gd name="T10" fmla="*/ 4763 w 7"/>
              <a:gd name="T11" fmla="*/ 6350 h 14"/>
              <a:gd name="T12" fmla="*/ 0 60000 65536"/>
              <a:gd name="T13" fmla="*/ 0 60000 65536"/>
              <a:gd name="T14" fmla="*/ 0 60000 65536"/>
              <a:gd name="T15" fmla="*/ 0 60000 65536"/>
              <a:gd name="T16" fmla="*/ 0 60000 65536"/>
              <a:gd name="T17" fmla="*/ 0 60000 65536"/>
              <a:gd name="T18" fmla="*/ 0 w 7"/>
              <a:gd name="T19" fmla="*/ 0 h 14"/>
              <a:gd name="T20" fmla="*/ 7 w 7"/>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7" h="14">
                <a:moveTo>
                  <a:pt x="7" y="14"/>
                </a:moveTo>
                <a:lnTo>
                  <a:pt x="3" y="14"/>
                </a:lnTo>
                <a:lnTo>
                  <a:pt x="0" y="0"/>
                </a:lnTo>
                <a:lnTo>
                  <a:pt x="5" y="0"/>
                </a:lnTo>
                <a:lnTo>
                  <a:pt x="7" y="14"/>
                </a:lnTo>
                <a:close/>
              </a:path>
            </a:pathLst>
          </a:custGeom>
          <a:noFill/>
          <a:ln w="9525">
            <a:noFill/>
            <a:round/>
            <a:headEnd/>
            <a:tailEnd/>
          </a:ln>
        </p:spPr>
        <p:txBody>
          <a:bodyPr/>
          <a:lstStyle/>
          <a:p>
            <a:endParaRPr lang="en-US"/>
          </a:p>
        </p:txBody>
      </p:sp>
      <p:sp>
        <p:nvSpPr>
          <p:cNvPr id="55324" name="Freeform 26"/>
          <p:cNvSpPr>
            <a:spLocks/>
          </p:cNvSpPr>
          <p:nvPr/>
        </p:nvSpPr>
        <p:spPr bwMode="auto">
          <a:xfrm>
            <a:off x="5257800" y="4894263"/>
            <a:ext cx="3175" cy="9525"/>
          </a:xfrm>
          <a:custGeom>
            <a:avLst/>
            <a:gdLst>
              <a:gd name="T0" fmla="*/ 3175 w 5"/>
              <a:gd name="T1" fmla="*/ 9525 h 23"/>
              <a:gd name="T2" fmla="*/ 635 w 5"/>
              <a:gd name="T3" fmla="*/ 9525 h 23"/>
              <a:gd name="T4" fmla="*/ 0 w 5"/>
              <a:gd name="T5" fmla="*/ 0 h 23"/>
              <a:gd name="T6" fmla="*/ 0 w 5"/>
              <a:gd name="T7" fmla="*/ 0 h 23"/>
              <a:gd name="T8" fmla="*/ 2540 w 5"/>
              <a:gd name="T9" fmla="*/ 0 h 23"/>
              <a:gd name="T10" fmla="*/ 3175 w 5"/>
              <a:gd name="T11" fmla="*/ 9525 h 23"/>
              <a:gd name="T12" fmla="*/ 0 60000 65536"/>
              <a:gd name="T13" fmla="*/ 0 60000 65536"/>
              <a:gd name="T14" fmla="*/ 0 60000 65536"/>
              <a:gd name="T15" fmla="*/ 0 60000 65536"/>
              <a:gd name="T16" fmla="*/ 0 60000 65536"/>
              <a:gd name="T17" fmla="*/ 0 60000 65536"/>
              <a:gd name="T18" fmla="*/ 0 w 5"/>
              <a:gd name="T19" fmla="*/ 0 h 23"/>
              <a:gd name="T20" fmla="*/ 5 w 5"/>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5" h="23">
                <a:moveTo>
                  <a:pt x="5" y="23"/>
                </a:moveTo>
                <a:lnTo>
                  <a:pt x="1" y="23"/>
                </a:lnTo>
                <a:lnTo>
                  <a:pt x="0" y="0"/>
                </a:lnTo>
                <a:lnTo>
                  <a:pt x="4" y="0"/>
                </a:lnTo>
                <a:lnTo>
                  <a:pt x="5" y="23"/>
                </a:lnTo>
                <a:close/>
              </a:path>
            </a:pathLst>
          </a:custGeom>
          <a:noFill/>
          <a:ln w="9525">
            <a:noFill/>
            <a:round/>
            <a:headEnd/>
            <a:tailEnd/>
          </a:ln>
        </p:spPr>
        <p:txBody>
          <a:bodyPr/>
          <a:lstStyle/>
          <a:p>
            <a:endParaRPr lang="en-US"/>
          </a:p>
        </p:txBody>
      </p:sp>
      <p:sp>
        <p:nvSpPr>
          <p:cNvPr id="55325" name="Freeform 27"/>
          <p:cNvSpPr>
            <a:spLocks/>
          </p:cNvSpPr>
          <p:nvPr/>
        </p:nvSpPr>
        <p:spPr bwMode="auto">
          <a:xfrm>
            <a:off x="5257800" y="4868863"/>
            <a:ext cx="4763" cy="25400"/>
          </a:xfrm>
          <a:custGeom>
            <a:avLst/>
            <a:gdLst>
              <a:gd name="T0" fmla="*/ 2117 w 9"/>
              <a:gd name="T1" fmla="*/ 25400 h 63"/>
              <a:gd name="T2" fmla="*/ 0 w 9"/>
              <a:gd name="T3" fmla="*/ 25400 h 63"/>
              <a:gd name="T4" fmla="*/ 2646 w 9"/>
              <a:gd name="T5" fmla="*/ 403 h 63"/>
              <a:gd name="T6" fmla="*/ 3175 w 9"/>
              <a:gd name="T7" fmla="*/ 0 h 63"/>
              <a:gd name="T8" fmla="*/ 4763 w 9"/>
              <a:gd name="T9" fmla="*/ 806 h 63"/>
              <a:gd name="T10" fmla="*/ 2117 w 9"/>
              <a:gd name="T11" fmla="*/ 25400 h 63"/>
              <a:gd name="T12" fmla="*/ 0 60000 65536"/>
              <a:gd name="T13" fmla="*/ 0 60000 65536"/>
              <a:gd name="T14" fmla="*/ 0 60000 65536"/>
              <a:gd name="T15" fmla="*/ 0 60000 65536"/>
              <a:gd name="T16" fmla="*/ 0 60000 65536"/>
              <a:gd name="T17" fmla="*/ 0 60000 65536"/>
              <a:gd name="T18" fmla="*/ 0 w 9"/>
              <a:gd name="T19" fmla="*/ 0 h 63"/>
              <a:gd name="T20" fmla="*/ 9 w 9"/>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9" h="63">
                <a:moveTo>
                  <a:pt x="4" y="63"/>
                </a:moveTo>
                <a:lnTo>
                  <a:pt x="0" y="63"/>
                </a:lnTo>
                <a:lnTo>
                  <a:pt x="5" y="1"/>
                </a:lnTo>
                <a:lnTo>
                  <a:pt x="6" y="0"/>
                </a:lnTo>
                <a:lnTo>
                  <a:pt x="9" y="2"/>
                </a:lnTo>
                <a:lnTo>
                  <a:pt x="4" y="63"/>
                </a:lnTo>
                <a:close/>
              </a:path>
            </a:pathLst>
          </a:custGeom>
          <a:noFill/>
          <a:ln w="9525">
            <a:noFill/>
            <a:round/>
            <a:headEnd/>
            <a:tailEnd/>
          </a:ln>
        </p:spPr>
        <p:txBody>
          <a:bodyPr/>
          <a:lstStyle/>
          <a:p>
            <a:endParaRPr lang="en-US"/>
          </a:p>
        </p:txBody>
      </p:sp>
      <p:sp>
        <p:nvSpPr>
          <p:cNvPr id="55326" name="Freeform 28"/>
          <p:cNvSpPr>
            <a:spLocks/>
          </p:cNvSpPr>
          <p:nvPr/>
        </p:nvSpPr>
        <p:spPr bwMode="auto">
          <a:xfrm>
            <a:off x="5270500" y="4856163"/>
            <a:ext cx="4763" cy="7937"/>
          </a:xfrm>
          <a:custGeom>
            <a:avLst/>
            <a:gdLst>
              <a:gd name="T0" fmla="*/ 1588 w 9"/>
              <a:gd name="T1" fmla="*/ 7937 h 20"/>
              <a:gd name="T2" fmla="*/ 0 w 9"/>
              <a:gd name="T3" fmla="*/ 7143 h 20"/>
              <a:gd name="T4" fmla="*/ 3175 w 9"/>
              <a:gd name="T5" fmla="*/ 0 h 20"/>
              <a:gd name="T6" fmla="*/ 3175 w 9"/>
              <a:gd name="T7" fmla="*/ 0 h 20"/>
              <a:gd name="T8" fmla="*/ 4763 w 9"/>
              <a:gd name="T9" fmla="*/ 1191 h 20"/>
              <a:gd name="T10" fmla="*/ 1588 w 9"/>
              <a:gd name="T11" fmla="*/ 7937 h 20"/>
              <a:gd name="T12" fmla="*/ 0 60000 65536"/>
              <a:gd name="T13" fmla="*/ 0 60000 65536"/>
              <a:gd name="T14" fmla="*/ 0 60000 65536"/>
              <a:gd name="T15" fmla="*/ 0 60000 65536"/>
              <a:gd name="T16" fmla="*/ 0 60000 65536"/>
              <a:gd name="T17" fmla="*/ 0 60000 65536"/>
              <a:gd name="T18" fmla="*/ 0 w 9"/>
              <a:gd name="T19" fmla="*/ 0 h 20"/>
              <a:gd name="T20" fmla="*/ 9 w 9"/>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9" h="20">
                <a:moveTo>
                  <a:pt x="3" y="20"/>
                </a:moveTo>
                <a:lnTo>
                  <a:pt x="0" y="18"/>
                </a:lnTo>
                <a:lnTo>
                  <a:pt x="6" y="0"/>
                </a:lnTo>
                <a:lnTo>
                  <a:pt x="9" y="3"/>
                </a:lnTo>
                <a:lnTo>
                  <a:pt x="3" y="20"/>
                </a:lnTo>
                <a:close/>
              </a:path>
            </a:pathLst>
          </a:custGeom>
          <a:noFill/>
          <a:ln w="9525">
            <a:noFill/>
            <a:round/>
            <a:headEnd/>
            <a:tailEnd/>
          </a:ln>
        </p:spPr>
        <p:txBody>
          <a:bodyPr/>
          <a:lstStyle/>
          <a:p>
            <a:endParaRPr lang="en-US"/>
          </a:p>
        </p:txBody>
      </p:sp>
      <p:sp>
        <p:nvSpPr>
          <p:cNvPr id="55327" name="Freeform 29"/>
          <p:cNvSpPr>
            <a:spLocks/>
          </p:cNvSpPr>
          <p:nvPr/>
        </p:nvSpPr>
        <p:spPr bwMode="auto">
          <a:xfrm>
            <a:off x="5273675" y="4854575"/>
            <a:ext cx="1588" cy="3175"/>
          </a:xfrm>
          <a:custGeom>
            <a:avLst/>
            <a:gdLst>
              <a:gd name="T0" fmla="*/ 953 w 5"/>
              <a:gd name="T1" fmla="*/ 3175 h 5"/>
              <a:gd name="T2" fmla="*/ 0 w 5"/>
              <a:gd name="T3" fmla="*/ 1270 h 5"/>
              <a:gd name="T4" fmla="*/ 635 w 5"/>
              <a:gd name="T5" fmla="*/ 0 h 5"/>
              <a:gd name="T6" fmla="*/ 1588 w 5"/>
              <a:gd name="T7" fmla="*/ 1270 h 5"/>
              <a:gd name="T8" fmla="*/ 1270 w 5"/>
              <a:gd name="T9" fmla="*/ 1270 h 5"/>
              <a:gd name="T10" fmla="*/ 953 w 5"/>
              <a:gd name="T11" fmla="*/ 317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3" y="5"/>
                </a:moveTo>
                <a:lnTo>
                  <a:pt x="0" y="2"/>
                </a:lnTo>
                <a:lnTo>
                  <a:pt x="2" y="0"/>
                </a:lnTo>
                <a:lnTo>
                  <a:pt x="5" y="2"/>
                </a:lnTo>
                <a:lnTo>
                  <a:pt x="4" y="2"/>
                </a:lnTo>
                <a:lnTo>
                  <a:pt x="3" y="5"/>
                </a:lnTo>
                <a:close/>
              </a:path>
            </a:pathLst>
          </a:custGeom>
          <a:noFill/>
          <a:ln w="9525">
            <a:noFill/>
            <a:round/>
            <a:headEnd/>
            <a:tailEnd/>
          </a:ln>
        </p:spPr>
        <p:txBody>
          <a:bodyPr/>
          <a:lstStyle/>
          <a:p>
            <a:endParaRPr lang="en-US"/>
          </a:p>
        </p:txBody>
      </p:sp>
      <p:sp>
        <p:nvSpPr>
          <p:cNvPr id="55328" name="Freeform 30"/>
          <p:cNvSpPr>
            <a:spLocks/>
          </p:cNvSpPr>
          <p:nvPr/>
        </p:nvSpPr>
        <p:spPr bwMode="auto">
          <a:xfrm>
            <a:off x="5284788" y="4829175"/>
            <a:ext cx="3175" cy="3175"/>
          </a:xfrm>
          <a:custGeom>
            <a:avLst/>
            <a:gdLst>
              <a:gd name="T0" fmla="*/ 635 w 5"/>
              <a:gd name="T1" fmla="*/ 3175 h 5"/>
              <a:gd name="T2" fmla="*/ 0 w 5"/>
              <a:gd name="T3" fmla="*/ 0 h 5"/>
              <a:gd name="T4" fmla="*/ 1270 w 5"/>
              <a:gd name="T5" fmla="*/ 0 h 5"/>
              <a:gd name="T6" fmla="*/ 3175 w 5"/>
              <a:gd name="T7" fmla="*/ 1905 h 5"/>
              <a:gd name="T8" fmla="*/ 3175 w 5"/>
              <a:gd name="T9" fmla="*/ 2540 h 5"/>
              <a:gd name="T10" fmla="*/ 635 w 5"/>
              <a:gd name="T11" fmla="*/ 3175 h 5"/>
              <a:gd name="T12" fmla="*/ 0 60000 65536"/>
              <a:gd name="T13" fmla="*/ 0 60000 65536"/>
              <a:gd name="T14" fmla="*/ 0 60000 65536"/>
              <a:gd name="T15" fmla="*/ 0 60000 65536"/>
              <a:gd name="T16" fmla="*/ 0 60000 65536"/>
              <a:gd name="T17" fmla="*/ 0 60000 65536"/>
              <a:gd name="T18" fmla="*/ 0 w 5"/>
              <a:gd name="T19" fmla="*/ 0 h 5"/>
              <a:gd name="T20" fmla="*/ 5 w 5"/>
              <a:gd name="T21" fmla="*/ 5 h 5"/>
            </a:gdLst>
            <a:ahLst/>
            <a:cxnLst>
              <a:cxn ang="T12">
                <a:pos x="T0" y="T1"/>
              </a:cxn>
              <a:cxn ang="T13">
                <a:pos x="T2" y="T3"/>
              </a:cxn>
              <a:cxn ang="T14">
                <a:pos x="T4" y="T5"/>
              </a:cxn>
              <a:cxn ang="T15">
                <a:pos x="T6" y="T7"/>
              </a:cxn>
              <a:cxn ang="T16">
                <a:pos x="T8" y="T9"/>
              </a:cxn>
              <a:cxn ang="T17">
                <a:pos x="T10" y="T11"/>
              </a:cxn>
            </a:cxnLst>
            <a:rect l="T18" t="T19" r="T20" b="T21"/>
            <a:pathLst>
              <a:path w="5" h="5">
                <a:moveTo>
                  <a:pt x="1" y="5"/>
                </a:moveTo>
                <a:lnTo>
                  <a:pt x="0" y="0"/>
                </a:lnTo>
                <a:lnTo>
                  <a:pt x="2" y="0"/>
                </a:lnTo>
                <a:lnTo>
                  <a:pt x="5" y="3"/>
                </a:lnTo>
                <a:lnTo>
                  <a:pt x="5" y="4"/>
                </a:lnTo>
                <a:lnTo>
                  <a:pt x="1" y="5"/>
                </a:lnTo>
                <a:close/>
              </a:path>
            </a:pathLst>
          </a:custGeom>
          <a:noFill/>
          <a:ln w="9525">
            <a:noFill/>
            <a:round/>
            <a:headEnd/>
            <a:tailEnd/>
          </a:ln>
        </p:spPr>
        <p:txBody>
          <a:bodyPr/>
          <a:lstStyle/>
          <a:p>
            <a:endParaRPr lang="en-US"/>
          </a:p>
        </p:txBody>
      </p:sp>
      <p:sp>
        <p:nvSpPr>
          <p:cNvPr id="55329" name="Freeform 31"/>
          <p:cNvSpPr>
            <a:spLocks/>
          </p:cNvSpPr>
          <p:nvPr/>
        </p:nvSpPr>
        <p:spPr bwMode="auto">
          <a:xfrm>
            <a:off x="5292725" y="4818063"/>
            <a:ext cx="6350" cy="7937"/>
          </a:xfrm>
          <a:custGeom>
            <a:avLst/>
            <a:gdLst>
              <a:gd name="T0" fmla="*/ 977 w 13"/>
              <a:gd name="T1" fmla="*/ 7937 h 17"/>
              <a:gd name="T2" fmla="*/ 0 w 13"/>
              <a:gd name="T3" fmla="*/ 7003 h 17"/>
              <a:gd name="T4" fmla="*/ 4396 w 13"/>
              <a:gd name="T5" fmla="*/ 0 h 17"/>
              <a:gd name="T6" fmla="*/ 6350 w 13"/>
              <a:gd name="T7" fmla="*/ 467 h 17"/>
              <a:gd name="T8" fmla="*/ 5862 w 13"/>
              <a:gd name="T9" fmla="*/ 1401 h 17"/>
              <a:gd name="T10" fmla="*/ 977 w 13"/>
              <a:gd name="T11" fmla="*/ 7937 h 17"/>
              <a:gd name="T12" fmla="*/ 0 60000 65536"/>
              <a:gd name="T13" fmla="*/ 0 60000 65536"/>
              <a:gd name="T14" fmla="*/ 0 60000 65536"/>
              <a:gd name="T15" fmla="*/ 0 60000 65536"/>
              <a:gd name="T16" fmla="*/ 0 60000 65536"/>
              <a:gd name="T17" fmla="*/ 0 60000 65536"/>
              <a:gd name="T18" fmla="*/ 0 w 13"/>
              <a:gd name="T19" fmla="*/ 0 h 17"/>
              <a:gd name="T20" fmla="*/ 13 w 13"/>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3" h="17">
                <a:moveTo>
                  <a:pt x="2" y="17"/>
                </a:moveTo>
                <a:lnTo>
                  <a:pt x="0" y="15"/>
                </a:lnTo>
                <a:lnTo>
                  <a:pt x="9" y="0"/>
                </a:lnTo>
                <a:lnTo>
                  <a:pt x="13" y="1"/>
                </a:lnTo>
                <a:lnTo>
                  <a:pt x="12" y="3"/>
                </a:lnTo>
                <a:lnTo>
                  <a:pt x="2" y="17"/>
                </a:lnTo>
                <a:close/>
              </a:path>
            </a:pathLst>
          </a:custGeom>
          <a:noFill/>
          <a:ln w="9525">
            <a:noFill/>
            <a:round/>
            <a:headEnd/>
            <a:tailEnd/>
          </a:ln>
        </p:spPr>
        <p:txBody>
          <a:bodyPr/>
          <a:lstStyle/>
          <a:p>
            <a:endParaRPr lang="en-US"/>
          </a:p>
        </p:txBody>
      </p:sp>
      <p:sp>
        <p:nvSpPr>
          <p:cNvPr id="55330" name="Freeform 32"/>
          <p:cNvSpPr>
            <a:spLocks/>
          </p:cNvSpPr>
          <p:nvPr/>
        </p:nvSpPr>
        <p:spPr bwMode="auto">
          <a:xfrm>
            <a:off x="5297488" y="4813300"/>
            <a:ext cx="1587" cy="6350"/>
          </a:xfrm>
          <a:custGeom>
            <a:avLst/>
            <a:gdLst>
              <a:gd name="T0" fmla="*/ 1587 w 4"/>
              <a:gd name="T1" fmla="*/ 6350 h 14"/>
              <a:gd name="T2" fmla="*/ 0 w 4"/>
              <a:gd name="T3" fmla="*/ 5896 h 14"/>
              <a:gd name="T4" fmla="*/ 0 w 4"/>
              <a:gd name="T5" fmla="*/ 454 h 14"/>
              <a:gd name="T6" fmla="*/ 397 w 4"/>
              <a:gd name="T7" fmla="*/ 0 h 14"/>
              <a:gd name="T8" fmla="*/ 1587 w 4"/>
              <a:gd name="T9" fmla="*/ 1361 h 14"/>
              <a:gd name="T10" fmla="*/ 1587 w 4"/>
              <a:gd name="T11" fmla="*/ 6350 h 14"/>
              <a:gd name="T12" fmla="*/ 0 60000 65536"/>
              <a:gd name="T13" fmla="*/ 0 60000 65536"/>
              <a:gd name="T14" fmla="*/ 0 60000 65536"/>
              <a:gd name="T15" fmla="*/ 0 60000 65536"/>
              <a:gd name="T16" fmla="*/ 0 60000 65536"/>
              <a:gd name="T17" fmla="*/ 0 60000 65536"/>
              <a:gd name="T18" fmla="*/ 0 w 4"/>
              <a:gd name="T19" fmla="*/ 0 h 14"/>
              <a:gd name="T20" fmla="*/ 4 w 4"/>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4" h="14">
                <a:moveTo>
                  <a:pt x="4" y="14"/>
                </a:moveTo>
                <a:lnTo>
                  <a:pt x="0" y="13"/>
                </a:lnTo>
                <a:lnTo>
                  <a:pt x="0" y="1"/>
                </a:lnTo>
                <a:lnTo>
                  <a:pt x="1" y="0"/>
                </a:lnTo>
                <a:lnTo>
                  <a:pt x="4" y="3"/>
                </a:lnTo>
                <a:lnTo>
                  <a:pt x="4" y="14"/>
                </a:lnTo>
                <a:close/>
              </a:path>
            </a:pathLst>
          </a:custGeom>
          <a:noFill/>
          <a:ln w="9525">
            <a:noFill/>
            <a:round/>
            <a:headEnd/>
            <a:tailEnd/>
          </a:ln>
        </p:spPr>
        <p:txBody>
          <a:bodyPr/>
          <a:lstStyle/>
          <a:p>
            <a:endParaRPr lang="en-US"/>
          </a:p>
        </p:txBody>
      </p:sp>
      <p:sp>
        <p:nvSpPr>
          <p:cNvPr id="55331" name="Freeform 33"/>
          <p:cNvSpPr>
            <a:spLocks/>
          </p:cNvSpPr>
          <p:nvPr/>
        </p:nvSpPr>
        <p:spPr bwMode="auto">
          <a:xfrm>
            <a:off x="5307013" y="4799013"/>
            <a:ext cx="3175" cy="3175"/>
          </a:xfrm>
          <a:custGeom>
            <a:avLst/>
            <a:gdLst>
              <a:gd name="T0" fmla="*/ 1191 w 8"/>
              <a:gd name="T1" fmla="*/ 3175 h 8"/>
              <a:gd name="T2" fmla="*/ 0 w 8"/>
              <a:gd name="T3" fmla="*/ 2381 h 8"/>
              <a:gd name="T4" fmla="*/ 2381 w 8"/>
              <a:gd name="T5" fmla="*/ 794 h 8"/>
              <a:gd name="T6" fmla="*/ 2778 w 8"/>
              <a:gd name="T7" fmla="*/ 0 h 8"/>
              <a:gd name="T8" fmla="*/ 3175 w 8"/>
              <a:gd name="T9" fmla="*/ 2381 h 8"/>
              <a:gd name="T10" fmla="*/ 1191 w 8"/>
              <a:gd name="T11" fmla="*/ 3175 h 8"/>
              <a:gd name="T12" fmla="*/ 0 60000 65536"/>
              <a:gd name="T13" fmla="*/ 0 60000 65536"/>
              <a:gd name="T14" fmla="*/ 0 60000 65536"/>
              <a:gd name="T15" fmla="*/ 0 60000 65536"/>
              <a:gd name="T16" fmla="*/ 0 60000 65536"/>
              <a:gd name="T17" fmla="*/ 0 60000 65536"/>
              <a:gd name="T18" fmla="*/ 0 w 8"/>
              <a:gd name="T19" fmla="*/ 0 h 8"/>
              <a:gd name="T20" fmla="*/ 8 w 8"/>
              <a:gd name="T21" fmla="*/ 8 h 8"/>
            </a:gdLst>
            <a:ahLst/>
            <a:cxnLst>
              <a:cxn ang="T12">
                <a:pos x="T0" y="T1"/>
              </a:cxn>
              <a:cxn ang="T13">
                <a:pos x="T2" y="T3"/>
              </a:cxn>
              <a:cxn ang="T14">
                <a:pos x="T4" y="T5"/>
              </a:cxn>
              <a:cxn ang="T15">
                <a:pos x="T6" y="T7"/>
              </a:cxn>
              <a:cxn ang="T16">
                <a:pos x="T8" y="T9"/>
              </a:cxn>
              <a:cxn ang="T17">
                <a:pos x="T10" y="T11"/>
              </a:cxn>
            </a:cxnLst>
            <a:rect l="T18" t="T19" r="T20" b="T21"/>
            <a:pathLst>
              <a:path w="8" h="8">
                <a:moveTo>
                  <a:pt x="3" y="8"/>
                </a:moveTo>
                <a:lnTo>
                  <a:pt x="0" y="6"/>
                </a:lnTo>
                <a:lnTo>
                  <a:pt x="6" y="2"/>
                </a:lnTo>
                <a:lnTo>
                  <a:pt x="7" y="0"/>
                </a:lnTo>
                <a:lnTo>
                  <a:pt x="8" y="6"/>
                </a:lnTo>
                <a:lnTo>
                  <a:pt x="3" y="8"/>
                </a:lnTo>
                <a:close/>
              </a:path>
            </a:pathLst>
          </a:custGeom>
          <a:noFill/>
          <a:ln w="9525">
            <a:noFill/>
            <a:round/>
            <a:headEnd/>
            <a:tailEnd/>
          </a:ln>
        </p:spPr>
        <p:txBody>
          <a:bodyPr/>
          <a:lstStyle/>
          <a:p>
            <a:endParaRPr lang="en-US"/>
          </a:p>
        </p:txBody>
      </p:sp>
      <p:sp>
        <p:nvSpPr>
          <p:cNvPr id="55332" name="Freeform 34"/>
          <p:cNvSpPr>
            <a:spLocks/>
          </p:cNvSpPr>
          <p:nvPr/>
        </p:nvSpPr>
        <p:spPr bwMode="auto">
          <a:xfrm>
            <a:off x="5310188" y="4799013"/>
            <a:ext cx="6350" cy="3175"/>
          </a:xfrm>
          <a:custGeom>
            <a:avLst/>
            <a:gdLst>
              <a:gd name="T0" fmla="*/ 529 w 12"/>
              <a:gd name="T1" fmla="*/ 3175 h 6"/>
              <a:gd name="T2" fmla="*/ 0 w 12"/>
              <a:gd name="T3" fmla="*/ 0 h 6"/>
              <a:gd name="T4" fmla="*/ 5821 w 12"/>
              <a:gd name="T5" fmla="*/ 0 h 6"/>
              <a:gd name="T6" fmla="*/ 6350 w 12"/>
              <a:gd name="T7" fmla="*/ 1058 h 6"/>
              <a:gd name="T8" fmla="*/ 5821 w 12"/>
              <a:gd name="T9" fmla="*/ 3175 h 6"/>
              <a:gd name="T10" fmla="*/ 529 w 12"/>
              <a:gd name="T11" fmla="*/ 3175 h 6"/>
              <a:gd name="T12" fmla="*/ 0 60000 65536"/>
              <a:gd name="T13" fmla="*/ 0 60000 65536"/>
              <a:gd name="T14" fmla="*/ 0 60000 65536"/>
              <a:gd name="T15" fmla="*/ 0 60000 65536"/>
              <a:gd name="T16" fmla="*/ 0 60000 65536"/>
              <a:gd name="T17" fmla="*/ 0 60000 65536"/>
              <a:gd name="T18" fmla="*/ 0 w 12"/>
              <a:gd name="T19" fmla="*/ 0 h 6"/>
              <a:gd name="T20" fmla="*/ 12 w 12"/>
              <a:gd name="T21" fmla="*/ 6 h 6"/>
            </a:gdLst>
            <a:ahLst/>
            <a:cxnLst>
              <a:cxn ang="T12">
                <a:pos x="T0" y="T1"/>
              </a:cxn>
              <a:cxn ang="T13">
                <a:pos x="T2" y="T3"/>
              </a:cxn>
              <a:cxn ang="T14">
                <a:pos x="T4" y="T5"/>
              </a:cxn>
              <a:cxn ang="T15">
                <a:pos x="T6" y="T7"/>
              </a:cxn>
              <a:cxn ang="T16">
                <a:pos x="T8" y="T9"/>
              </a:cxn>
              <a:cxn ang="T17">
                <a:pos x="T10" y="T11"/>
              </a:cxn>
            </a:cxnLst>
            <a:rect l="T18" t="T19" r="T20" b="T21"/>
            <a:pathLst>
              <a:path w="12" h="6">
                <a:moveTo>
                  <a:pt x="1" y="6"/>
                </a:moveTo>
                <a:lnTo>
                  <a:pt x="0" y="0"/>
                </a:lnTo>
                <a:lnTo>
                  <a:pt x="11" y="0"/>
                </a:lnTo>
                <a:lnTo>
                  <a:pt x="12" y="2"/>
                </a:lnTo>
                <a:lnTo>
                  <a:pt x="11" y="6"/>
                </a:lnTo>
                <a:lnTo>
                  <a:pt x="1" y="6"/>
                </a:lnTo>
                <a:close/>
              </a:path>
            </a:pathLst>
          </a:custGeom>
          <a:noFill/>
          <a:ln w="9525">
            <a:noFill/>
            <a:round/>
            <a:headEnd/>
            <a:tailEnd/>
          </a:ln>
        </p:spPr>
        <p:txBody>
          <a:bodyPr/>
          <a:lstStyle/>
          <a:p>
            <a:endParaRPr lang="en-US"/>
          </a:p>
        </p:txBody>
      </p:sp>
      <p:sp>
        <p:nvSpPr>
          <p:cNvPr id="55333" name="Freeform 35"/>
          <p:cNvSpPr>
            <a:spLocks/>
          </p:cNvSpPr>
          <p:nvPr/>
        </p:nvSpPr>
        <p:spPr bwMode="auto">
          <a:xfrm>
            <a:off x="5405438" y="4884738"/>
            <a:ext cx="3175" cy="15875"/>
          </a:xfrm>
          <a:custGeom>
            <a:avLst/>
            <a:gdLst>
              <a:gd name="T0" fmla="*/ 0 w 5"/>
              <a:gd name="T1" fmla="*/ 0 h 43"/>
              <a:gd name="T2" fmla="*/ 2540 w 5"/>
              <a:gd name="T3" fmla="*/ 0 h 43"/>
              <a:gd name="T4" fmla="*/ 3175 w 5"/>
              <a:gd name="T5" fmla="*/ 15875 h 43"/>
              <a:gd name="T6" fmla="*/ 635 w 5"/>
              <a:gd name="T7" fmla="*/ 15875 h 43"/>
              <a:gd name="T8" fmla="*/ 635 w 5"/>
              <a:gd name="T9" fmla="*/ 15875 h 43"/>
              <a:gd name="T10" fmla="*/ 0 w 5"/>
              <a:gd name="T11" fmla="*/ 0 h 43"/>
              <a:gd name="T12" fmla="*/ 0 60000 65536"/>
              <a:gd name="T13" fmla="*/ 0 60000 65536"/>
              <a:gd name="T14" fmla="*/ 0 60000 65536"/>
              <a:gd name="T15" fmla="*/ 0 60000 65536"/>
              <a:gd name="T16" fmla="*/ 0 60000 65536"/>
              <a:gd name="T17" fmla="*/ 0 60000 65536"/>
              <a:gd name="T18" fmla="*/ 0 w 5"/>
              <a:gd name="T19" fmla="*/ 0 h 43"/>
              <a:gd name="T20" fmla="*/ 5 w 5"/>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5" h="43">
                <a:moveTo>
                  <a:pt x="0" y="0"/>
                </a:moveTo>
                <a:lnTo>
                  <a:pt x="4" y="0"/>
                </a:lnTo>
                <a:lnTo>
                  <a:pt x="5" y="43"/>
                </a:lnTo>
                <a:lnTo>
                  <a:pt x="1" y="43"/>
                </a:lnTo>
                <a:lnTo>
                  <a:pt x="0" y="0"/>
                </a:lnTo>
                <a:close/>
              </a:path>
            </a:pathLst>
          </a:custGeom>
          <a:noFill/>
          <a:ln w="9525">
            <a:noFill/>
            <a:round/>
            <a:headEnd/>
            <a:tailEnd/>
          </a:ln>
        </p:spPr>
        <p:txBody>
          <a:bodyPr/>
          <a:lstStyle/>
          <a:p>
            <a:endParaRPr lang="en-US"/>
          </a:p>
        </p:txBody>
      </p:sp>
      <p:sp>
        <p:nvSpPr>
          <p:cNvPr id="55334" name="Freeform 36"/>
          <p:cNvSpPr>
            <a:spLocks/>
          </p:cNvSpPr>
          <p:nvPr/>
        </p:nvSpPr>
        <p:spPr bwMode="auto">
          <a:xfrm>
            <a:off x="5434013" y="5067300"/>
            <a:ext cx="4762" cy="14288"/>
          </a:xfrm>
          <a:custGeom>
            <a:avLst/>
            <a:gdLst>
              <a:gd name="T0" fmla="*/ 0 w 8"/>
              <a:gd name="T1" fmla="*/ 0 h 36"/>
              <a:gd name="T2" fmla="*/ 2381 w 8"/>
              <a:gd name="T3" fmla="*/ 0 h 36"/>
              <a:gd name="T4" fmla="*/ 4762 w 8"/>
              <a:gd name="T5" fmla="*/ 14288 h 36"/>
              <a:gd name="T6" fmla="*/ 4762 w 8"/>
              <a:gd name="T7" fmla="*/ 14288 h 36"/>
              <a:gd name="T8" fmla="*/ 2381 w 8"/>
              <a:gd name="T9" fmla="*/ 14288 h 36"/>
              <a:gd name="T10" fmla="*/ 0 w 8"/>
              <a:gd name="T11" fmla="*/ 0 h 36"/>
              <a:gd name="T12" fmla="*/ 0 60000 65536"/>
              <a:gd name="T13" fmla="*/ 0 60000 65536"/>
              <a:gd name="T14" fmla="*/ 0 60000 65536"/>
              <a:gd name="T15" fmla="*/ 0 60000 65536"/>
              <a:gd name="T16" fmla="*/ 0 60000 65536"/>
              <a:gd name="T17" fmla="*/ 0 60000 65536"/>
              <a:gd name="T18" fmla="*/ 0 w 8"/>
              <a:gd name="T19" fmla="*/ 0 h 36"/>
              <a:gd name="T20" fmla="*/ 8 w 8"/>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8" h="36">
                <a:moveTo>
                  <a:pt x="0" y="0"/>
                </a:moveTo>
                <a:lnTo>
                  <a:pt x="4" y="0"/>
                </a:lnTo>
                <a:lnTo>
                  <a:pt x="8" y="36"/>
                </a:lnTo>
                <a:lnTo>
                  <a:pt x="4" y="36"/>
                </a:lnTo>
                <a:lnTo>
                  <a:pt x="0" y="0"/>
                </a:lnTo>
                <a:close/>
              </a:path>
            </a:pathLst>
          </a:custGeom>
          <a:noFill/>
          <a:ln w="9525">
            <a:noFill/>
            <a:round/>
            <a:headEnd/>
            <a:tailEnd/>
          </a:ln>
        </p:spPr>
        <p:txBody>
          <a:bodyPr/>
          <a:lstStyle/>
          <a:p>
            <a:endParaRPr lang="en-US"/>
          </a:p>
        </p:txBody>
      </p:sp>
      <p:sp>
        <p:nvSpPr>
          <p:cNvPr id="55335" name="Freeform 37"/>
          <p:cNvSpPr>
            <a:spLocks/>
          </p:cNvSpPr>
          <p:nvPr/>
        </p:nvSpPr>
        <p:spPr bwMode="auto">
          <a:xfrm>
            <a:off x="5435600" y="5081588"/>
            <a:ext cx="4763" cy="12700"/>
          </a:xfrm>
          <a:custGeom>
            <a:avLst/>
            <a:gdLst>
              <a:gd name="T0" fmla="*/ 0 w 7"/>
              <a:gd name="T1" fmla="*/ 0 h 35"/>
              <a:gd name="T2" fmla="*/ 2722 w 7"/>
              <a:gd name="T3" fmla="*/ 0 h 35"/>
              <a:gd name="T4" fmla="*/ 4763 w 7"/>
              <a:gd name="T5" fmla="*/ 12700 h 35"/>
              <a:gd name="T6" fmla="*/ 4763 w 7"/>
              <a:gd name="T7" fmla="*/ 12700 h 35"/>
              <a:gd name="T8" fmla="*/ 2041 w 7"/>
              <a:gd name="T9" fmla="*/ 12700 h 35"/>
              <a:gd name="T10" fmla="*/ 0 w 7"/>
              <a:gd name="T11" fmla="*/ 0 h 35"/>
              <a:gd name="T12" fmla="*/ 0 60000 65536"/>
              <a:gd name="T13" fmla="*/ 0 60000 65536"/>
              <a:gd name="T14" fmla="*/ 0 60000 65536"/>
              <a:gd name="T15" fmla="*/ 0 60000 65536"/>
              <a:gd name="T16" fmla="*/ 0 60000 65536"/>
              <a:gd name="T17" fmla="*/ 0 60000 65536"/>
              <a:gd name="T18" fmla="*/ 0 w 7"/>
              <a:gd name="T19" fmla="*/ 0 h 35"/>
              <a:gd name="T20" fmla="*/ 7 w 7"/>
              <a:gd name="T21" fmla="*/ 35 h 35"/>
            </a:gdLst>
            <a:ahLst/>
            <a:cxnLst>
              <a:cxn ang="T12">
                <a:pos x="T0" y="T1"/>
              </a:cxn>
              <a:cxn ang="T13">
                <a:pos x="T2" y="T3"/>
              </a:cxn>
              <a:cxn ang="T14">
                <a:pos x="T4" y="T5"/>
              </a:cxn>
              <a:cxn ang="T15">
                <a:pos x="T6" y="T7"/>
              </a:cxn>
              <a:cxn ang="T16">
                <a:pos x="T8" y="T9"/>
              </a:cxn>
              <a:cxn ang="T17">
                <a:pos x="T10" y="T11"/>
              </a:cxn>
            </a:cxnLst>
            <a:rect l="T18" t="T19" r="T20" b="T21"/>
            <a:pathLst>
              <a:path w="7" h="35">
                <a:moveTo>
                  <a:pt x="0" y="0"/>
                </a:moveTo>
                <a:lnTo>
                  <a:pt x="4" y="0"/>
                </a:lnTo>
                <a:lnTo>
                  <a:pt x="7" y="35"/>
                </a:lnTo>
                <a:lnTo>
                  <a:pt x="3" y="35"/>
                </a:lnTo>
                <a:lnTo>
                  <a:pt x="0" y="0"/>
                </a:lnTo>
                <a:close/>
              </a:path>
            </a:pathLst>
          </a:custGeom>
          <a:noFill/>
          <a:ln w="9525">
            <a:noFill/>
            <a:round/>
            <a:headEnd/>
            <a:tailEnd/>
          </a:ln>
        </p:spPr>
        <p:txBody>
          <a:bodyPr/>
          <a:lstStyle/>
          <a:p>
            <a:endParaRPr lang="en-US"/>
          </a:p>
        </p:txBody>
      </p:sp>
      <p:sp>
        <p:nvSpPr>
          <p:cNvPr id="55336" name="Freeform 38"/>
          <p:cNvSpPr>
            <a:spLocks/>
          </p:cNvSpPr>
          <p:nvPr/>
        </p:nvSpPr>
        <p:spPr bwMode="auto">
          <a:xfrm>
            <a:off x="5429250" y="5126038"/>
            <a:ext cx="1588" cy="1587"/>
          </a:xfrm>
          <a:custGeom>
            <a:avLst/>
            <a:gdLst>
              <a:gd name="T0" fmla="*/ 1059 w 3"/>
              <a:gd name="T1" fmla="*/ 0 h 5"/>
              <a:gd name="T2" fmla="*/ 1588 w 3"/>
              <a:gd name="T3" fmla="*/ 1587 h 5"/>
              <a:gd name="T4" fmla="*/ 529 w 3"/>
              <a:gd name="T5" fmla="*/ 1587 h 5"/>
              <a:gd name="T6" fmla="*/ 529 w 3"/>
              <a:gd name="T7" fmla="*/ 952 h 5"/>
              <a:gd name="T8" fmla="*/ 0 w 3"/>
              <a:gd name="T9" fmla="*/ 317 h 5"/>
              <a:gd name="T10" fmla="*/ 529 w 3"/>
              <a:gd name="T11" fmla="*/ 0 h 5"/>
              <a:gd name="T12" fmla="*/ 1059 w 3"/>
              <a:gd name="T13" fmla="*/ 0 h 5"/>
              <a:gd name="T14" fmla="*/ 0 60000 65536"/>
              <a:gd name="T15" fmla="*/ 0 60000 65536"/>
              <a:gd name="T16" fmla="*/ 0 60000 65536"/>
              <a:gd name="T17" fmla="*/ 0 60000 65536"/>
              <a:gd name="T18" fmla="*/ 0 60000 65536"/>
              <a:gd name="T19" fmla="*/ 0 60000 65536"/>
              <a:gd name="T20" fmla="*/ 0 60000 65536"/>
              <a:gd name="T21" fmla="*/ 0 w 3"/>
              <a:gd name="T22" fmla="*/ 0 h 5"/>
              <a:gd name="T23" fmla="*/ 3 w 3"/>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5">
                <a:moveTo>
                  <a:pt x="2" y="0"/>
                </a:moveTo>
                <a:lnTo>
                  <a:pt x="3" y="5"/>
                </a:lnTo>
                <a:lnTo>
                  <a:pt x="1" y="5"/>
                </a:lnTo>
                <a:lnTo>
                  <a:pt x="1" y="3"/>
                </a:lnTo>
                <a:lnTo>
                  <a:pt x="0" y="1"/>
                </a:lnTo>
                <a:lnTo>
                  <a:pt x="1" y="0"/>
                </a:lnTo>
                <a:lnTo>
                  <a:pt x="2" y="0"/>
                </a:lnTo>
                <a:close/>
              </a:path>
            </a:pathLst>
          </a:custGeom>
          <a:noFill/>
          <a:ln w="9525">
            <a:noFill/>
            <a:round/>
            <a:headEnd/>
            <a:tailEnd/>
          </a:ln>
        </p:spPr>
        <p:txBody>
          <a:bodyPr/>
          <a:lstStyle/>
          <a:p>
            <a:endParaRPr lang="en-US"/>
          </a:p>
        </p:txBody>
      </p:sp>
      <p:sp>
        <p:nvSpPr>
          <p:cNvPr id="55337" name="Freeform 39"/>
          <p:cNvSpPr>
            <a:spLocks/>
          </p:cNvSpPr>
          <p:nvPr/>
        </p:nvSpPr>
        <p:spPr bwMode="auto">
          <a:xfrm>
            <a:off x="5429250" y="5126038"/>
            <a:ext cx="1588" cy="1587"/>
          </a:xfrm>
          <a:custGeom>
            <a:avLst/>
            <a:gdLst>
              <a:gd name="T0" fmla="*/ 529 w 3"/>
              <a:gd name="T1" fmla="*/ 0 h 4"/>
              <a:gd name="T2" fmla="*/ 1059 w 3"/>
              <a:gd name="T3" fmla="*/ 794 h 4"/>
              <a:gd name="T4" fmla="*/ 1588 w 3"/>
              <a:gd name="T5" fmla="*/ 1190 h 4"/>
              <a:gd name="T6" fmla="*/ 1059 w 3"/>
              <a:gd name="T7" fmla="*/ 1587 h 4"/>
              <a:gd name="T8" fmla="*/ 1059 w 3"/>
              <a:gd name="T9" fmla="*/ 1587 h 4"/>
              <a:gd name="T10" fmla="*/ 0 w 3"/>
              <a:gd name="T11" fmla="*/ 794 h 4"/>
              <a:gd name="T12" fmla="*/ 529 w 3"/>
              <a:gd name="T13" fmla="*/ 0 h 4"/>
              <a:gd name="T14" fmla="*/ 0 60000 65536"/>
              <a:gd name="T15" fmla="*/ 0 60000 65536"/>
              <a:gd name="T16" fmla="*/ 0 60000 65536"/>
              <a:gd name="T17" fmla="*/ 0 60000 65536"/>
              <a:gd name="T18" fmla="*/ 0 60000 65536"/>
              <a:gd name="T19" fmla="*/ 0 60000 65536"/>
              <a:gd name="T20" fmla="*/ 0 60000 65536"/>
              <a:gd name="T21" fmla="*/ 0 w 3"/>
              <a:gd name="T22" fmla="*/ 0 h 4"/>
              <a:gd name="T23" fmla="*/ 3 w 3"/>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4">
                <a:moveTo>
                  <a:pt x="1" y="0"/>
                </a:moveTo>
                <a:lnTo>
                  <a:pt x="2" y="2"/>
                </a:lnTo>
                <a:lnTo>
                  <a:pt x="3" y="3"/>
                </a:lnTo>
                <a:lnTo>
                  <a:pt x="2" y="4"/>
                </a:lnTo>
                <a:lnTo>
                  <a:pt x="0" y="2"/>
                </a:lnTo>
                <a:lnTo>
                  <a:pt x="1" y="0"/>
                </a:lnTo>
                <a:close/>
              </a:path>
            </a:pathLst>
          </a:custGeom>
          <a:noFill/>
          <a:ln w="9525">
            <a:noFill/>
            <a:round/>
            <a:headEnd/>
            <a:tailEnd/>
          </a:ln>
        </p:spPr>
        <p:txBody>
          <a:bodyPr/>
          <a:lstStyle/>
          <a:p>
            <a:endParaRPr lang="en-US"/>
          </a:p>
        </p:txBody>
      </p:sp>
      <p:sp>
        <p:nvSpPr>
          <p:cNvPr id="55338" name="Freeform 40"/>
          <p:cNvSpPr>
            <a:spLocks/>
          </p:cNvSpPr>
          <p:nvPr/>
        </p:nvSpPr>
        <p:spPr bwMode="auto">
          <a:xfrm>
            <a:off x="5427663" y="5126038"/>
            <a:ext cx="3175" cy="1587"/>
          </a:xfrm>
          <a:custGeom>
            <a:avLst/>
            <a:gdLst>
              <a:gd name="T0" fmla="*/ 1588 w 4"/>
              <a:gd name="T1" fmla="*/ 0 h 4"/>
              <a:gd name="T2" fmla="*/ 3175 w 4"/>
              <a:gd name="T3" fmla="*/ 794 h 4"/>
              <a:gd name="T4" fmla="*/ 2381 w 4"/>
              <a:gd name="T5" fmla="*/ 1587 h 4"/>
              <a:gd name="T6" fmla="*/ 1588 w 4"/>
              <a:gd name="T7" fmla="*/ 794 h 4"/>
              <a:gd name="T8" fmla="*/ 0 w 4"/>
              <a:gd name="T9" fmla="*/ 794 h 4"/>
              <a:gd name="T10" fmla="*/ 794 w 4"/>
              <a:gd name="T11" fmla="*/ 397 h 4"/>
              <a:gd name="T12" fmla="*/ 1588 w 4"/>
              <a:gd name="T13" fmla="*/ 0 h 4"/>
              <a:gd name="T14" fmla="*/ 0 60000 65536"/>
              <a:gd name="T15" fmla="*/ 0 60000 65536"/>
              <a:gd name="T16" fmla="*/ 0 60000 65536"/>
              <a:gd name="T17" fmla="*/ 0 60000 65536"/>
              <a:gd name="T18" fmla="*/ 0 60000 65536"/>
              <a:gd name="T19" fmla="*/ 0 60000 65536"/>
              <a:gd name="T20" fmla="*/ 0 60000 65536"/>
              <a:gd name="T21" fmla="*/ 0 w 4"/>
              <a:gd name="T22" fmla="*/ 0 h 4"/>
              <a:gd name="T23" fmla="*/ 4 w 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4">
                <a:moveTo>
                  <a:pt x="2" y="0"/>
                </a:moveTo>
                <a:lnTo>
                  <a:pt x="4" y="2"/>
                </a:lnTo>
                <a:lnTo>
                  <a:pt x="3" y="4"/>
                </a:lnTo>
                <a:lnTo>
                  <a:pt x="2" y="2"/>
                </a:lnTo>
                <a:lnTo>
                  <a:pt x="0" y="2"/>
                </a:lnTo>
                <a:lnTo>
                  <a:pt x="1" y="1"/>
                </a:lnTo>
                <a:lnTo>
                  <a:pt x="2" y="0"/>
                </a:lnTo>
                <a:close/>
              </a:path>
            </a:pathLst>
          </a:custGeom>
          <a:noFill/>
          <a:ln w="9525">
            <a:noFill/>
            <a:round/>
            <a:headEnd/>
            <a:tailEnd/>
          </a:ln>
        </p:spPr>
        <p:txBody>
          <a:bodyPr/>
          <a:lstStyle/>
          <a:p>
            <a:endParaRPr lang="en-US"/>
          </a:p>
        </p:txBody>
      </p:sp>
      <p:sp>
        <p:nvSpPr>
          <p:cNvPr id="55339" name="Freeform 41"/>
          <p:cNvSpPr>
            <a:spLocks/>
          </p:cNvSpPr>
          <p:nvPr/>
        </p:nvSpPr>
        <p:spPr bwMode="auto">
          <a:xfrm>
            <a:off x="5427663" y="5127625"/>
            <a:ext cx="3175" cy="1588"/>
          </a:xfrm>
          <a:custGeom>
            <a:avLst/>
            <a:gdLst>
              <a:gd name="T0" fmla="*/ 0 w 4"/>
              <a:gd name="T1" fmla="*/ 0 h 4"/>
              <a:gd name="T2" fmla="*/ 1588 w 4"/>
              <a:gd name="T3" fmla="*/ 0 h 4"/>
              <a:gd name="T4" fmla="*/ 3175 w 4"/>
              <a:gd name="T5" fmla="*/ 0 h 4"/>
              <a:gd name="T6" fmla="*/ 3175 w 4"/>
              <a:gd name="T7" fmla="*/ 1191 h 4"/>
              <a:gd name="T8" fmla="*/ 2381 w 4"/>
              <a:gd name="T9" fmla="*/ 1588 h 4"/>
              <a:gd name="T10" fmla="*/ 0 w 4"/>
              <a:gd name="T11" fmla="*/ 794 h 4"/>
              <a:gd name="T12" fmla="*/ 0 w 4"/>
              <a:gd name="T13" fmla="*/ 0 h 4"/>
              <a:gd name="T14" fmla="*/ 0 60000 65536"/>
              <a:gd name="T15" fmla="*/ 0 60000 65536"/>
              <a:gd name="T16" fmla="*/ 0 60000 65536"/>
              <a:gd name="T17" fmla="*/ 0 60000 65536"/>
              <a:gd name="T18" fmla="*/ 0 60000 65536"/>
              <a:gd name="T19" fmla="*/ 0 60000 65536"/>
              <a:gd name="T20" fmla="*/ 0 60000 65536"/>
              <a:gd name="T21" fmla="*/ 0 w 4"/>
              <a:gd name="T22" fmla="*/ 0 h 4"/>
              <a:gd name="T23" fmla="*/ 4 w 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4">
                <a:moveTo>
                  <a:pt x="0" y="0"/>
                </a:moveTo>
                <a:lnTo>
                  <a:pt x="2" y="0"/>
                </a:lnTo>
                <a:lnTo>
                  <a:pt x="4" y="0"/>
                </a:lnTo>
                <a:lnTo>
                  <a:pt x="4" y="3"/>
                </a:lnTo>
                <a:lnTo>
                  <a:pt x="3" y="4"/>
                </a:lnTo>
                <a:lnTo>
                  <a:pt x="0" y="2"/>
                </a:lnTo>
                <a:lnTo>
                  <a:pt x="0" y="0"/>
                </a:lnTo>
                <a:close/>
              </a:path>
            </a:pathLst>
          </a:custGeom>
          <a:noFill/>
          <a:ln w="9525">
            <a:noFill/>
            <a:round/>
            <a:headEnd/>
            <a:tailEnd/>
          </a:ln>
        </p:spPr>
        <p:txBody>
          <a:bodyPr/>
          <a:lstStyle/>
          <a:p>
            <a:endParaRPr lang="en-US"/>
          </a:p>
        </p:txBody>
      </p:sp>
      <p:sp>
        <p:nvSpPr>
          <p:cNvPr id="55340" name="Freeform 42"/>
          <p:cNvSpPr>
            <a:spLocks/>
          </p:cNvSpPr>
          <p:nvPr/>
        </p:nvSpPr>
        <p:spPr bwMode="auto">
          <a:xfrm>
            <a:off x="5410200" y="5164138"/>
            <a:ext cx="1588" cy="9525"/>
          </a:xfrm>
          <a:custGeom>
            <a:avLst/>
            <a:gdLst>
              <a:gd name="T0" fmla="*/ 0 w 4"/>
              <a:gd name="T1" fmla="*/ 0 h 25"/>
              <a:gd name="T2" fmla="*/ 1588 w 4"/>
              <a:gd name="T3" fmla="*/ 0 h 25"/>
              <a:gd name="T4" fmla="*/ 1588 w 4"/>
              <a:gd name="T5" fmla="*/ 9525 h 25"/>
              <a:gd name="T6" fmla="*/ 0 w 4"/>
              <a:gd name="T7" fmla="*/ 9525 h 25"/>
              <a:gd name="T8" fmla="*/ 0 w 4"/>
              <a:gd name="T9" fmla="*/ 9525 h 25"/>
              <a:gd name="T10" fmla="*/ 0 w 4"/>
              <a:gd name="T11" fmla="*/ 0 h 25"/>
              <a:gd name="T12" fmla="*/ 0 60000 65536"/>
              <a:gd name="T13" fmla="*/ 0 60000 65536"/>
              <a:gd name="T14" fmla="*/ 0 60000 65536"/>
              <a:gd name="T15" fmla="*/ 0 60000 65536"/>
              <a:gd name="T16" fmla="*/ 0 60000 65536"/>
              <a:gd name="T17" fmla="*/ 0 60000 65536"/>
              <a:gd name="T18" fmla="*/ 0 w 4"/>
              <a:gd name="T19" fmla="*/ 0 h 25"/>
              <a:gd name="T20" fmla="*/ 4 w 4"/>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4" h="25">
                <a:moveTo>
                  <a:pt x="0" y="0"/>
                </a:moveTo>
                <a:lnTo>
                  <a:pt x="4" y="0"/>
                </a:lnTo>
                <a:lnTo>
                  <a:pt x="4" y="25"/>
                </a:lnTo>
                <a:lnTo>
                  <a:pt x="0" y="25"/>
                </a:lnTo>
                <a:lnTo>
                  <a:pt x="0" y="0"/>
                </a:lnTo>
                <a:close/>
              </a:path>
            </a:pathLst>
          </a:custGeom>
          <a:noFill/>
          <a:ln w="9525">
            <a:noFill/>
            <a:round/>
            <a:headEnd/>
            <a:tailEnd/>
          </a:ln>
        </p:spPr>
        <p:txBody>
          <a:bodyPr/>
          <a:lstStyle/>
          <a:p>
            <a:endParaRPr lang="en-US"/>
          </a:p>
        </p:txBody>
      </p:sp>
      <p:sp>
        <p:nvSpPr>
          <p:cNvPr id="55341" name="Freeform 43"/>
          <p:cNvSpPr>
            <a:spLocks/>
          </p:cNvSpPr>
          <p:nvPr/>
        </p:nvSpPr>
        <p:spPr bwMode="auto">
          <a:xfrm>
            <a:off x="5410200" y="5173663"/>
            <a:ext cx="3175" cy="9525"/>
          </a:xfrm>
          <a:custGeom>
            <a:avLst/>
            <a:gdLst>
              <a:gd name="T0" fmla="*/ 0 w 5"/>
              <a:gd name="T1" fmla="*/ 0 h 25"/>
              <a:gd name="T2" fmla="*/ 2540 w 5"/>
              <a:gd name="T3" fmla="*/ 0 h 25"/>
              <a:gd name="T4" fmla="*/ 3175 w 5"/>
              <a:gd name="T5" fmla="*/ 9144 h 25"/>
              <a:gd name="T6" fmla="*/ 635 w 5"/>
              <a:gd name="T7" fmla="*/ 9525 h 25"/>
              <a:gd name="T8" fmla="*/ 635 w 5"/>
              <a:gd name="T9" fmla="*/ 9144 h 25"/>
              <a:gd name="T10" fmla="*/ 0 w 5"/>
              <a:gd name="T11" fmla="*/ 0 h 25"/>
              <a:gd name="T12" fmla="*/ 0 60000 65536"/>
              <a:gd name="T13" fmla="*/ 0 60000 65536"/>
              <a:gd name="T14" fmla="*/ 0 60000 65536"/>
              <a:gd name="T15" fmla="*/ 0 60000 65536"/>
              <a:gd name="T16" fmla="*/ 0 60000 65536"/>
              <a:gd name="T17" fmla="*/ 0 60000 65536"/>
              <a:gd name="T18" fmla="*/ 0 w 5"/>
              <a:gd name="T19" fmla="*/ 0 h 25"/>
              <a:gd name="T20" fmla="*/ 5 w 5"/>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5" h="25">
                <a:moveTo>
                  <a:pt x="0" y="0"/>
                </a:moveTo>
                <a:lnTo>
                  <a:pt x="4" y="0"/>
                </a:lnTo>
                <a:lnTo>
                  <a:pt x="5" y="24"/>
                </a:lnTo>
                <a:lnTo>
                  <a:pt x="1" y="25"/>
                </a:lnTo>
                <a:lnTo>
                  <a:pt x="1" y="24"/>
                </a:lnTo>
                <a:lnTo>
                  <a:pt x="0" y="0"/>
                </a:lnTo>
                <a:close/>
              </a:path>
            </a:pathLst>
          </a:custGeom>
          <a:noFill/>
          <a:ln w="9525">
            <a:noFill/>
            <a:round/>
            <a:headEnd/>
            <a:tailEnd/>
          </a:ln>
        </p:spPr>
        <p:txBody>
          <a:bodyPr/>
          <a:lstStyle/>
          <a:p>
            <a:endParaRPr lang="en-US"/>
          </a:p>
        </p:txBody>
      </p:sp>
      <p:sp>
        <p:nvSpPr>
          <p:cNvPr id="55342" name="Freeform 44"/>
          <p:cNvSpPr>
            <a:spLocks/>
          </p:cNvSpPr>
          <p:nvPr/>
        </p:nvSpPr>
        <p:spPr bwMode="auto">
          <a:xfrm>
            <a:off x="5422900" y="5227638"/>
            <a:ext cx="3175" cy="11112"/>
          </a:xfrm>
          <a:custGeom>
            <a:avLst/>
            <a:gdLst>
              <a:gd name="T0" fmla="*/ 0 w 5"/>
              <a:gd name="T1" fmla="*/ 0 h 32"/>
              <a:gd name="T2" fmla="*/ 2540 w 5"/>
              <a:gd name="T3" fmla="*/ 0 h 32"/>
              <a:gd name="T4" fmla="*/ 3175 w 5"/>
              <a:gd name="T5" fmla="*/ 11112 h 32"/>
              <a:gd name="T6" fmla="*/ 3175 w 5"/>
              <a:gd name="T7" fmla="*/ 11112 h 32"/>
              <a:gd name="T8" fmla="*/ 635 w 5"/>
              <a:gd name="T9" fmla="*/ 11112 h 32"/>
              <a:gd name="T10" fmla="*/ 0 w 5"/>
              <a:gd name="T11" fmla="*/ 0 h 32"/>
              <a:gd name="T12" fmla="*/ 0 60000 65536"/>
              <a:gd name="T13" fmla="*/ 0 60000 65536"/>
              <a:gd name="T14" fmla="*/ 0 60000 65536"/>
              <a:gd name="T15" fmla="*/ 0 60000 65536"/>
              <a:gd name="T16" fmla="*/ 0 60000 65536"/>
              <a:gd name="T17" fmla="*/ 0 60000 65536"/>
              <a:gd name="T18" fmla="*/ 0 w 5"/>
              <a:gd name="T19" fmla="*/ 0 h 32"/>
              <a:gd name="T20" fmla="*/ 5 w 5"/>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5" h="32">
                <a:moveTo>
                  <a:pt x="0" y="0"/>
                </a:moveTo>
                <a:lnTo>
                  <a:pt x="4" y="0"/>
                </a:lnTo>
                <a:lnTo>
                  <a:pt x="5" y="32"/>
                </a:lnTo>
                <a:lnTo>
                  <a:pt x="1" y="32"/>
                </a:lnTo>
                <a:lnTo>
                  <a:pt x="0" y="0"/>
                </a:lnTo>
                <a:close/>
              </a:path>
            </a:pathLst>
          </a:custGeom>
          <a:noFill/>
          <a:ln w="9525">
            <a:noFill/>
            <a:round/>
            <a:headEnd/>
            <a:tailEnd/>
          </a:ln>
        </p:spPr>
        <p:txBody>
          <a:bodyPr/>
          <a:lstStyle/>
          <a:p>
            <a:endParaRPr lang="en-US"/>
          </a:p>
        </p:txBody>
      </p:sp>
      <p:sp>
        <p:nvSpPr>
          <p:cNvPr id="55343" name="Freeform 45"/>
          <p:cNvSpPr>
            <a:spLocks/>
          </p:cNvSpPr>
          <p:nvPr/>
        </p:nvSpPr>
        <p:spPr bwMode="auto">
          <a:xfrm>
            <a:off x="5422900" y="5238750"/>
            <a:ext cx="3175" cy="26988"/>
          </a:xfrm>
          <a:custGeom>
            <a:avLst/>
            <a:gdLst>
              <a:gd name="T0" fmla="*/ 635 w 5"/>
              <a:gd name="T1" fmla="*/ 0 h 68"/>
              <a:gd name="T2" fmla="*/ 3175 w 5"/>
              <a:gd name="T3" fmla="*/ 0 h 68"/>
              <a:gd name="T4" fmla="*/ 2540 w 5"/>
              <a:gd name="T5" fmla="*/ 26988 h 68"/>
              <a:gd name="T6" fmla="*/ 2540 w 5"/>
              <a:gd name="T7" fmla="*/ 26988 h 68"/>
              <a:gd name="T8" fmla="*/ 0 w 5"/>
              <a:gd name="T9" fmla="*/ 26988 h 68"/>
              <a:gd name="T10" fmla="*/ 635 w 5"/>
              <a:gd name="T11" fmla="*/ 0 h 68"/>
              <a:gd name="T12" fmla="*/ 0 60000 65536"/>
              <a:gd name="T13" fmla="*/ 0 60000 65536"/>
              <a:gd name="T14" fmla="*/ 0 60000 65536"/>
              <a:gd name="T15" fmla="*/ 0 60000 65536"/>
              <a:gd name="T16" fmla="*/ 0 60000 65536"/>
              <a:gd name="T17" fmla="*/ 0 60000 65536"/>
              <a:gd name="T18" fmla="*/ 0 w 5"/>
              <a:gd name="T19" fmla="*/ 0 h 68"/>
              <a:gd name="T20" fmla="*/ 5 w 5"/>
              <a:gd name="T21" fmla="*/ 68 h 68"/>
            </a:gdLst>
            <a:ahLst/>
            <a:cxnLst>
              <a:cxn ang="T12">
                <a:pos x="T0" y="T1"/>
              </a:cxn>
              <a:cxn ang="T13">
                <a:pos x="T2" y="T3"/>
              </a:cxn>
              <a:cxn ang="T14">
                <a:pos x="T4" y="T5"/>
              </a:cxn>
              <a:cxn ang="T15">
                <a:pos x="T6" y="T7"/>
              </a:cxn>
              <a:cxn ang="T16">
                <a:pos x="T8" y="T9"/>
              </a:cxn>
              <a:cxn ang="T17">
                <a:pos x="T10" y="T11"/>
              </a:cxn>
            </a:cxnLst>
            <a:rect l="T18" t="T19" r="T20" b="T21"/>
            <a:pathLst>
              <a:path w="5" h="68">
                <a:moveTo>
                  <a:pt x="1" y="0"/>
                </a:moveTo>
                <a:lnTo>
                  <a:pt x="5" y="0"/>
                </a:lnTo>
                <a:lnTo>
                  <a:pt x="4" y="68"/>
                </a:lnTo>
                <a:lnTo>
                  <a:pt x="0" y="68"/>
                </a:lnTo>
                <a:lnTo>
                  <a:pt x="1" y="0"/>
                </a:lnTo>
                <a:close/>
              </a:path>
            </a:pathLst>
          </a:custGeom>
          <a:noFill/>
          <a:ln w="9525">
            <a:noFill/>
            <a:round/>
            <a:headEnd/>
            <a:tailEnd/>
          </a:ln>
        </p:spPr>
        <p:txBody>
          <a:bodyPr/>
          <a:lstStyle/>
          <a:p>
            <a:endParaRPr lang="en-US"/>
          </a:p>
        </p:txBody>
      </p:sp>
      <p:sp>
        <p:nvSpPr>
          <p:cNvPr id="55344" name="Freeform 46"/>
          <p:cNvSpPr>
            <a:spLocks/>
          </p:cNvSpPr>
          <p:nvPr/>
        </p:nvSpPr>
        <p:spPr bwMode="auto">
          <a:xfrm>
            <a:off x="5410200" y="5340350"/>
            <a:ext cx="3175" cy="3175"/>
          </a:xfrm>
          <a:custGeom>
            <a:avLst/>
            <a:gdLst>
              <a:gd name="T0" fmla="*/ 0 w 4"/>
              <a:gd name="T1" fmla="*/ 0 h 6"/>
              <a:gd name="T2" fmla="*/ 3175 w 4"/>
              <a:gd name="T3" fmla="*/ 0 h 6"/>
              <a:gd name="T4" fmla="*/ 3175 w 4"/>
              <a:gd name="T5" fmla="*/ 2646 h 6"/>
              <a:gd name="T6" fmla="*/ 3175 w 4"/>
              <a:gd name="T7" fmla="*/ 3175 h 6"/>
              <a:gd name="T8" fmla="*/ 0 w 4"/>
              <a:gd name="T9" fmla="*/ 2646 h 6"/>
              <a:gd name="T10" fmla="*/ 0 w 4"/>
              <a:gd name="T11" fmla="*/ 0 h 6"/>
              <a:gd name="T12" fmla="*/ 0 60000 65536"/>
              <a:gd name="T13" fmla="*/ 0 60000 65536"/>
              <a:gd name="T14" fmla="*/ 0 60000 65536"/>
              <a:gd name="T15" fmla="*/ 0 60000 65536"/>
              <a:gd name="T16" fmla="*/ 0 60000 65536"/>
              <a:gd name="T17" fmla="*/ 0 60000 65536"/>
              <a:gd name="T18" fmla="*/ 0 w 4"/>
              <a:gd name="T19" fmla="*/ 0 h 6"/>
              <a:gd name="T20" fmla="*/ 4 w 4"/>
              <a:gd name="T21" fmla="*/ 6 h 6"/>
            </a:gdLst>
            <a:ahLst/>
            <a:cxnLst>
              <a:cxn ang="T12">
                <a:pos x="T0" y="T1"/>
              </a:cxn>
              <a:cxn ang="T13">
                <a:pos x="T2" y="T3"/>
              </a:cxn>
              <a:cxn ang="T14">
                <a:pos x="T4" y="T5"/>
              </a:cxn>
              <a:cxn ang="T15">
                <a:pos x="T6" y="T7"/>
              </a:cxn>
              <a:cxn ang="T16">
                <a:pos x="T8" y="T9"/>
              </a:cxn>
              <a:cxn ang="T17">
                <a:pos x="T10" y="T11"/>
              </a:cxn>
            </a:cxnLst>
            <a:rect l="T18" t="T19" r="T20" b="T21"/>
            <a:pathLst>
              <a:path w="4" h="6">
                <a:moveTo>
                  <a:pt x="0" y="0"/>
                </a:moveTo>
                <a:lnTo>
                  <a:pt x="4" y="0"/>
                </a:lnTo>
                <a:lnTo>
                  <a:pt x="4" y="5"/>
                </a:lnTo>
                <a:lnTo>
                  <a:pt x="4" y="6"/>
                </a:lnTo>
                <a:lnTo>
                  <a:pt x="0" y="5"/>
                </a:lnTo>
                <a:lnTo>
                  <a:pt x="0" y="0"/>
                </a:lnTo>
                <a:close/>
              </a:path>
            </a:pathLst>
          </a:custGeom>
          <a:noFill/>
          <a:ln w="9525">
            <a:noFill/>
            <a:round/>
            <a:headEnd/>
            <a:tailEnd/>
          </a:ln>
        </p:spPr>
        <p:txBody>
          <a:bodyPr/>
          <a:lstStyle/>
          <a:p>
            <a:endParaRPr lang="en-US"/>
          </a:p>
        </p:txBody>
      </p:sp>
      <p:sp>
        <p:nvSpPr>
          <p:cNvPr id="55345" name="Freeform 47"/>
          <p:cNvSpPr>
            <a:spLocks/>
          </p:cNvSpPr>
          <p:nvPr/>
        </p:nvSpPr>
        <p:spPr bwMode="auto">
          <a:xfrm>
            <a:off x="5410200" y="5343525"/>
            <a:ext cx="3175" cy="1588"/>
          </a:xfrm>
          <a:custGeom>
            <a:avLst/>
            <a:gdLst>
              <a:gd name="T0" fmla="*/ 0 w 4"/>
              <a:gd name="T1" fmla="*/ 0 h 7"/>
              <a:gd name="T2" fmla="*/ 3175 w 4"/>
              <a:gd name="T3" fmla="*/ 227 h 7"/>
              <a:gd name="T4" fmla="*/ 2381 w 4"/>
              <a:gd name="T5" fmla="*/ 1134 h 7"/>
              <a:gd name="T6" fmla="*/ 794 w 4"/>
              <a:gd name="T7" fmla="*/ 1588 h 7"/>
              <a:gd name="T8" fmla="*/ 0 w 4"/>
              <a:gd name="T9" fmla="*/ 681 h 7"/>
              <a:gd name="T10" fmla="*/ 0 w 4"/>
              <a:gd name="T11" fmla="*/ 0 h 7"/>
              <a:gd name="T12" fmla="*/ 0 60000 65536"/>
              <a:gd name="T13" fmla="*/ 0 60000 65536"/>
              <a:gd name="T14" fmla="*/ 0 60000 65536"/>
              <a:gd name="T15" fmla="*/ 0 60000 65536"/>
              <a:gd name="T16" fmla="*/ 0 60000 65536"/>
              <a:gd name="T17" fmla="*/ 0 60000 65536"/>
              <a:gd name="T18" fmla="*/ 0 w 4"/>
              <a:gd name="T19" fmla="*/ 0 h 7"/>
              <a:gd name="T20" fmla="*/ 4 w 4"/>
              <a:gd name="T21" fmla="*/ 7 h 7"/>
            </a:gdLst>
            <a:ahLst/>
            <a:cxnLst>
              <a:cxn ang="T12">
                <a:pos x="T0" y="T1"/>
              </a:cxn>
              <a:cxn ang="T13">
                <a:pos x="T2" y="T3"/>
              </a:cxn>
              <a:cxn ang="T14">
                <a:pos x="T4" y="T5"/>
              </a:cxn>
              <a:cxn ang="T15">
                <a:pos x="T6" y="T7"/>
              </a:cxn>
              <a:cxn ang="T16">
                <a:pos x="T8" y="T9"/>
              </a:cxn>
              <a:cxn ang="T17">
                <a:pos x="T10" y="T11"/>
              </a:cxn>
            </a:cxnLst>
            <a:rect l="T18" t="T19" r="T20" b="T21"/>
            <a:pathLst>
              <a:path w="4" h="7">
                <a:moveTo>
                  <a:pt x="0" y="0"/>
                </a:moveTo>
                <a:lnTo>
                  <a:pt x="4" y="1"/>
                </a:lnTo>
                <a:lnTo>
                  <a:pt x="3" y="5"/>
                </a:lnTo>
                <a:lnTo>
                  <a:pt x="1" y="7"/>
                </a:lnTo>
                <a:lnTo>
                  <a:pt x="0" y="3"/>
                </a:lnTo>
                <a:lnTo>
                  <a:pt x="0" y="0"/>
                </a:lnTo>
                <a:close/>
              </a:path>
            </a:pathLst>
          </a:custGeom>
          <a:noFill/>
          <a:ln w="9525">
            <a:noFill/>
            <a:round/>
            <a:headEnd/>
            <a:tailEnd/>
          </a:ln>
        </p:spPr>
        <p:txBody>
          <a:bodyPr/>
          <a:lstStyle/>
          <a:p>
            <a:endParaRPr lang="en-US"/>
          </a:p>
        </p:txBody>
      </p:sp>
      <p:sp>
        <p:nvSpPr>
          <p:cNvPr id="55346" name="Freeform 48"/>
          <p:cNvSpPr>
            <a:spLocks/>
          </p:cNvSpPr>
          <p:nvPr/>
        </p:nvSpPr>
        <p:spPr bwMode="auto">
          <a:xfrm>
            <a:off x="5402263" y="5343525"/>
            <a:ext cx="9525" cy="3175"/>
          </a:xfrm>
          <a:custGeom>
            <a:avLst/>
            <a:gdLst>
              <a:gd name="T0" fmla="*/ 8996 w 18"/>
              <a:gd name="T1" fmla="*/ 0 h 8"/>
              <a:gd name="T2" fmla="*/ 9525 w 18"/>
              <a:gd name="T3" fmla="*/ 1588 h 8"/>
              <a:gd name="T4" fmla="*/ 1587 w 18"/>
              <a:gd name="T5" fmla="*/ 3175 h 8"/>
              <a:gd name="T6" fmla="*/ 0 w 18"/>
              <a:gd name="T7" fmla="*/ 1588 h 8"/>
              <a:gd name="T8" fmla="*/ 1058 w 18"/>
              <a:gd name="T9" fmla="*/ 794 h 8"/>
              <a:gd name="T10" fmla="*/ 8996 w 18"/>
              <a:gd name="T11" fmla="*/ 0 h 8"/>
              <a:gd name="T12" fmla="*/ 0 60000 65536"/>
              <a:gd name="T13" fmla="*/ 0 60000 65536"/>
              <a:gd name="T14" fmla="*/ 0 60000 65536"/>
              <a:gd name="T15" fmla="*/ 0 60000 65536"/>
              <a:gd name="T16" fmla="*/ 0 60000 65536"/>
              <a:gd name="T17" fmla="*/ 0 60000 65536"/>
              <a:gd name="T18" fmla="*/ 0 w 18"/>
              <a:gd name="T19" fmla="*/ 0 h 8"/>
              <a:gd name="T20" fmla="*/ 18 w 18"/>
              <a:gd name="T21" fmla="*/ 8 h 8"/>
            </a:gdLst>
            <a:ahLst/>
            <a:cxnLst>
              <a:cxn ang="T12">
                <a:pos x="T0" y="T1"/>
              </a:cxn>
              <a:cxn ang="T13">
                <a:pos x="T2" y="T3"/>
              </a:cxn>
              <a:cxn ang="T14">
                <a:pos x="T4" y="T5"/>
              </a:cxn>
              <a:cxn ang="T15">
                <a:pos x="T6" y="T7"/>
              </a:cxn>
              <a:cxn ang="T16">
                <a:pos x="T8" y="T9"/>
              </a:cxn>
              <a:cxn ang="T17">
                <a:pos x="T10" y="T11"/>
              </a:cxn>
            </a:cxnLst>
            <a:rect l="T18" t="T19" r="T20" b="T21"/>
            <a:pathLst>
              <a:path w="18" h="8">
                <a:moveTo>
                  <a:pt x="17" y="0"/>
                </a:moveTo>
                <a:lnTo>
                  <a:pt x="18" y="4"/>
                </a:lnTo>
                <a:lnTo>
                  <a:pt x="3" y="8"/>
                </a:lnTo>
                <a:lnTo>
                  <a:pt x="0" y="4"/>
                </a:lnTo>
                <a:lnTo>
                  <a:pt x="2" y="2"/>
                </a:lnTo>
                <a:lnTo>
                  <a:pt x="17" y="0"/>
                </a:lnTo>
                <a:close/>
              </a:path>
            </a:pathLst>
          </a:custGeom>
          <a:noFill/>
          <a:ln w="9525">
            <a:noFill/>
            <a:round/>
            <a:headEnd/>
            <a:tailEnd/>
          </a:ln>
        </p:spPr>
        <p:txBody>
          <a:bodyPr/>
          <a:lstStyle/>
          <a:p>
            <a:endParaRPr lang="en-US"/>
          </a:p>
        </p:txBody>
      </p:sp>
      <p:sp>
        <p:nvSpPr>
          <p:cNvPr id="55347" name="Freeform 49"/>
          <p:cNvSpPr>
            <a:spLocks/>
          </p:cNvSpPr>
          <p:nvPr/>
        </p:nvSpPr>
        <p:spPr bwMode="auto">
          <a:xfrm>
            <a:off x="5400675" y="5345113"/>
            <a:ext cx="3175" cy="1587"/>
          </a:xfrm>
          <a:custGeom>
            <a:avLst/>
            <a:gdLst>
              <a:gd name="T0" fmla="*/ 1270 w 5"/>
              <a:gd name="T1" fmla="*/ 0 h 4"/>
              <a:gd name="T2" fmla="*/ 3175 w 5"/>
              <a:gd name="T3" fmla="*/ 1587 h 4"/>
              <a:gd name="T4" fmla="*/ 1270 w 5"/>
              <a:gd name="T5" fmla="*/ 1587 h 4"/>
              <a:gd name="T6" fmla="*/ 0 w 5"/>
              <a:gd name="T7" fmla="*/ 397 h 4"/>
              <a:gd name="T8" fmla="*/ 0 w 5"/>
              <a:gd name="T9" fmla="*/ 397 h 4"/>
              <a:gd name="T10" fmla="*/ 1270 w 5"/>
              <a:gd name="T11" fmla="*/ 0 h 4"/>
              <a:gd name="T12" fmla="*/ 0 60000 65536"/>
              <a:gd name="T13" fmla="*/ 0 60000 65536"/>
              <a:gd name="T14" fmla="*/ 0 60000 65536"/>
              <a:gd name="T15" fmla="*/ 0 60000 65536"/>
              <a:gd name="T16" fmla="*/ 0 60000 65536"/>
              <a:gd name="T17" fmla="*/ 0 60000 65536"/>
              <a:gd name="T18" fmla="*/ 0 w 5"/>
              <a:gd name="T19" fmla="*/ 0 h 4"/>
              <a:gd name="T20" fmla="*/ 5 w 5"/>
              <a:gd name="T21" fmla="*/ 4 h 4"/>
            </a:gdLst>
            <a:ahLst/>
            <a:cxnLst>
              <a:cxn ang="T12">
                <a:pos x="T0" y="T1"/>
              </a:cxn>
              <a:cxn ang="T13">
                <a:pos x="T2" y="T3"/>
              </a:cxn>
              <a:cxn ang="T14">
                <a:pos x="T4" y="T5"/>
              </a:cxn>
              <a:cxn ang="T15">
                <a:pos x="T6" y="T7"/>
              </a:cxn>
              <a:cxn ang="T16">
                <a:pos x="T8" y="T9"/>
              </a:cxn>
              <a:cxn ang="T17">
                <a:pos x="T10" y="T11"/>
              </a:cxn>
            </a:cxnLst>
            <a:rect l="T18" t="T19" r="T20" b="T21"/>
            <a:pathLst>
              <a:path w="5" h="4">
                <a:moveTo>
                  <a:pt x="2" y="0"/>
                </a:moveTo>
                <a:lnTo>
                  <a:pt x="5" y="4"/>
                </a:lnTo>
                <a:lnTo>
                  <a:pt x="2" y="4"/>
                </a:lnTo>
                <a:lnTo>
                  <a:pt x="0" y="1"/>
                </a:lnTo>
                <a:lnTo>
                  <a:pt x="2" y="0"/>
                </a:lnTo>
                <a:close/>
              </a:path>
            </a:pathLst>
          </a:custGeom>
          <a:noFill/>
          <a:ln w="9525">
            <a:noFill/>
            <a:round/>
            <a:headEnd/>
            <a:tailEnd/>
          </a:ln>
        </p:spPr>
        <p:txBody>
          <a:bodyPr/>
          <a:lstStyle/>
          <a:p>
            <a:endParaRPr lang="en-US"/>
          </a:p>
        </p:txBody>
      </p:sp>
      <p:sp>
        <p:nvSpPr>
          <p:cNvPr id="55348" name="Freeform 50"/>
          <p:cNvSpPr>
            <a:spLocks/>
          </p:cNvSpPr>
          <p:nvPr/>
        </p:nvSpPr>
        <p:spPr bwMode="auto">
          <a:xfrm>
            <a:off x="5399088" y="5346700"/>
            <a:ext cx="3175" cy="1588"/>
          </a:xfrm>
          <a:custGeom>
            <a:avLst/>
            <a:gdLst>
              <a:gd name="T0" fmla="*/ 1588 w 4"/>
              <a:gd name="T1" fmla="*/ 0 h 5"/>
              <a:gd name="T2" fmla="*/ 3175 w 4"/>
              <a:gd name="T3" fmla="*/ 953 h 5"/>
              <a:gd name="T4" fmla="*/ 3175 w 4"/>
              <a:gd name="T5" fmla="*/ 1588 h 5"/>
              <a:gd name="T6" fmla="*/ 0 w 4"/>
              <a:gd name="T7" fmla="*/ 1270 h 5"/>
              <a:gd name="T8" fmla="*/ 794 w 4"/>
              <a:gd name="T9" fmla="*/ 953 h 5"/>
              <a:gd name="T10" fmla="*/ 1588 w 4"/>
              <a:gd name="T11" fmla="*/ 0 h 5"/>
              <a:gd name="T12" fmla="*/ 0 60000 65536"/>
              <a:gd name="T13" fmla="*/ 0 60000 65536"/>
              <a:gd name="T14" fmla="*/ 0 60000 65536"/>
              <a:gd name="T15" fmla="*/ 0 60000 65536"/>
              <a:gd name="T16" fmla="*/ 0 60000 65536"/>
              <a:gd name="T17" fmla="*/ 0 60000 65536"/>
              <a:gd name="T18" fmla="*/ 0 w 4"/>
              <a:gd name="T19" fmla="*/ 0 h 5"/>
              <a:gd name="T20" fmla="*/ 4 w 4"/>
              <a:gd name="T21" fmla="*/ 5 h 5"/>
            </a:gdLst>
            <a:ahLst/>
            <a:cxnLst>
              <a:cxn ang="T12">
                <a:pos x="T0" y="T1"/>
              </a:cxn>
              <a:cxn ang="T13">
                <a:pos x="T2" y="T3"/>
              </a:cxn>
              <a:cxn ang="T14">
                <a:pos x="T4" y="T5"/>
              </a:cxn>
              <a:cxn ang="T15">
                <a:pos x="T6" y="T7"/>
              </a:cxn>
              <a:cxn ang="T16">
                <a:pos x="T8" y="T9"/>
              </a:cxn>
              <a:cxn ang="T17">
                <a:pos x="T10" y="T11"/>
              </a:cxn>
            </a:cxnLst>
            <a:rect l="T18" t="T19" r="T20" b="T21"/>
            <a:pathLst>
              <a:path w="4" h="5">
                <a:moveTo>
                  <a:pt x="2" y="0"/>
                </a:moveTo>
                <a:lnTo>
                  <a:pt x="4" y="3"/>
                </a:lnTo>
                <a:lnTo>
                  <a:pt x="4" y="5"/>
                </a:lnTo>
                <a:lnTo>
                  <a:pt x="0" y="4"/>
                </a:lnTo>
                <a:lnTo>
                  <a:pt x="1" y="3"/>
                </a:lnTo>
                <a:lnTo>
                  <a:pt x="2" y="0"/>
                </a:lnTo>
                <a:close/>
              </a:path>
            </a:pathLst>
          </a:custGeom>
          <a:noFill/>
          <a:ln w="9525">
            <a:noFill/>
            <a:round/>
            <a:headEnd/>
            <a:tailEnd/>
          </a:ln>
        </p:spPr>
        <p:txBody>
          <a:bodyPr/>
          <a:lstStyle/>
          <a:p>
            <a:endParaRPr lang="en-US"/>
          </a:p>
        </p:txBody>
      </p:sp>
      <p:sp>
        <p:nvSpPr>
          <p:cNvPr id="55349" name="Freeform 51"/>
          <p:cNvSpPr>
            <a:spLocks/>
          </p:cNvSpPr>
          <p:nvPr/>
        </p:nvSpPr>
        <p:spPr bwMode="auto">
          <a:xfrm>
            <a:off x="5399088" y="5348288"/>
            <a:ext cx="3175" cy="4762"/>
          </a:xfrm>
          <a:custGeom>
            <a:avLst/>
            <a:gdLst>
              <a:gd name="T0" fmla="*/ 0 w 4"/>
              <a:gd name="T1" fmla="*/ 0 h 13"/>
              <a:gd name="T2" fmla="*/ 3175 w 4"/>
              <a:gd name="T3" fmla="*/ 366 h 13"/>
              <a:gd name="T4" fmla="*/ 3175 w 4"/>
              <a:gd name="T5" fmla="*/ 4029 h 13"/>
              <a:gd name="T6" fmla="*/ 1588 w 4"/>
              <a:gd name="T7" fmla="*/ 4762 h 13"/>
              <a:gd name="T8" fmla="*/ 0 w 4"/>
              <a:gd name="T9" fmla="*/ 3297 h 13"/>
              <a:gd name="T10" fmla="*/ 0 w 4"/>
              <a:gd name="T11" fmla="*/ 0 h 13"/>
              <a:gd name="T12" fmla="*/ 0 60000 65536"/>
              <a:gd name="T13" fmla="*/ 0 60000 65536"/>
              <a:gd name="T14" fmla="*/ 0 60000 65536"/>
              <a:gd name="T15" fmla="*/ 0 60000 65536"/>
              <a:gd name="T16" fmla="*/ 0 60000 65536"/>
              <a:gd name="T17" fmla="*/ 0 60000 65536"/>
              <a:gd name="T18" fmla="*/ 0 w 4"/>
              <a:gd name="T19" fmla="*/ 0 h 13"/>
              <a:gd name="T20" fmla="*/ 4 w 4"/>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4" h="13">
                <a:moveTo>
                  <a:pt x="0" y="0"/>
                </a:moveTo>
                <a:lnTo>
                  <a:pt x="4" y="1"/>
                </a:lnTo>
                <a:lnTo>
                  <a:pt x="4" y="11"/>
                </a:lnTo>
                <a:lnTo>
                  <a:pt x="2" y="13"/>
                </a:lnTo>
                <a:lnTo>
                  <a:pt x="0" y="9"/>
                </a:lnTo>
                <a:lnTo>
                  <a:pt x="0" y="0"/>
                </a:lnTo>
                <a:close/>
              </a:path>
            </a:pathLst>
          </a:custGeom>
          <a:noFill/>
          <a:ln w="9525">
            <a:noFill/>
            <a:round/>
            <a:headEnd/>
            <a:tailEnd/>
          </a:ln>
        </p:spPr>
        <p:txBody>
          <a:bodyPr/>
          <a:lstStyle/>
          <a:p>
            <a:endParaRPr lang="en-US"/>
          </a:p>
        </p:txBody>
      </p:sp>
      <p:sp>
        <p:nvSpPr>
          <p:cNvPr id="55350" name="Freeform 52"/>
          <p:cNvSpPr>
            <a:spLocks/>
          </p:cNvSpPr>
          <p:nvPr/>
        </p:nvSpPr>
        <p:spPr bwMode="auto">
          <a:xfrm>
            <a:off x="5373688" y="5353050"/>
            <a:ext cx="3175" cy="3175"/>
          </a:xfrm>
          <a:custGeom>
            <a:avLst/>
            <a:gdLst>
              <a:gd name="T0" fmla="*/ 3175 w 5"/>
              <a:gd name="T1" fmla="*/ 529 h 6"/>
              <a:gd name="T2" fmla="*/ 2540 w 5"/>
              <a:gd name="T3" fmla="*/ 3175 h 6"/>
              <a:gd name="T4" fmla="*/ 0 w 5"/>
              <a:gd name="T5" fmla="*/ 2117 h 6"/>
              <a:gd name="T6" fmla="*/ 0 w 5"/>
              <a:gd name="T7" fmla="*/ 1058 h 6"/>
              <a:gd name="T8" fmla="*/ 1270 w 5"/>
              <a:gd name="T9" fmla="*/ 0 h 6"/>
              <a:gd name="T10" fmla="*/ 3175 w 5"/>
              <a:gd name="T11" fmla="*/ 529 h 6"/>
              <a:gd name="T12" fmla="*/ 0 60000 65536"/>
              <a:gd name="T13" fmla="*/ 0 60000 65536"/>
              <a:gd name="T14" fmla="*/ 0 60000 65536"/>
              <a:gd name="T15" fmla="*/ 0 60000 65536"/>
              <a:gd name="T16" fmla="*/ 0 60000 65536"/>
              <a:gd name="T17" fmla="*/ 0 60000 65536"/>
              <a:gd name="T18" fmla="*/ 0 w 5"/>
              <a:gd name="T19" fmla="*/ 0 h 6"/>
              <a:gd name="T20" fmla="*/ 5 w 5"/>
              <a:gd name="T21" fmla="*/ 6 h 6"/>
            </a:gdLst>
            <a:ahLst/>
            <a:cxnLst>
              <a:cxn ang="T12">
                <a:pos x="T0" y="T1"/>
              </a:cxn>
              <a:cxn ang="T13">
                <a:pos x="T2" y="T3"/>
              </a:cxn>
              <a:cxn ang="T14">
                <a:pos x="T4" y="T5"/>
              </a:cxn>
              <a:cxn ang="T15">
                <a:pos x="T6" y="T7"/>
              </a:cxn>
              <a:cxn ang="T16">
                <a:pos x="T8" y="T9"/>
              </a:cxn>
              <a:cxn ang="T17">
                <a:pos x="T10" y="T11"/>
              </a:cxn>
            </a:cxnLst>
            <a:rect l="T18" t="T19" r="T20" b="T21"/>
            <a:pathLst>
              <a:path w="5" h="6">
                <a:moveTo>
                  <a:pt x="5" y="1"/>
                </a:moveTo>
                <a:lnTo>
                  <a:pt x="4" y="6"/>
                </a:lnTo>
                <a:lnTo>
                  <a:pt x="0" y="4"/>
                </a:lnTo>
                <a:lnTo>
                  <a:pt x="0" y="2"/>
                </a:lnTo>
                <a:lnTo>
                  <a:pt x="2" y="0"/>
                </a:lnTo>
                <a:lnTo>
                  <a:pt x="5" y="1"/>
                </a:lnTo>
                <a:close/>
              </a:path>
            </a:pathLst>
          </a:custGeom>
          <a:noFill/>
          <a:ln w="9525">
            <a:noFill/>
            <a:round/>
            <a:headEnd/>
            <a:tailEnd/>
          </a:ln>
        </p:spPr>
        <p:txBody>
          <a:bodyPr/>
          <a:lstStyle/>
          <a:p>
            <a:endParaRPr lang="en-US"/>
          </a:p>
        </p:txBody>
      </p:sp>
      <p:sp>
        <p:nvSpPr>
          <p:cNvPr id="55351" name="Freeform 53"/>
          <p:cNvSpPr>
            <a:spLocks/>
          </p:cNvSpPr>
          <p:nvPr/>
        </p:nvSpPr>
        <p:spPr bwMode="auto">
          <a:xfrm>
            <a:off x="5345113" y="5318125"/>
            <a:ext cx="4762" cy="7938"/>
          </a:xfrm>
          <a:custGeom>
            <a:avLst/>
            <a:gdLst>
              <a:gd name="T0" fmla="*/ 4762 w 8"/>
              <a:gd name="T1" fmla="*/ 6856 h 22"/>
              <a:gd name="T2" fmla="*/ 2381 w 8"/>
              <a:gd name="T3" fmla="*/ 7938 h 22"/>
              <a:gd name="T4" fmla="*/ 0 w 8"/>
              <a:gd name="T5" fmla="*/ 722 h 22"/>
              <a:gd name="T6" fmla="*/ 0 w 8"/>
              <a:gd name="T7" fmla="*/ 0 h 22"/>
              <a:gd name="T8" fmla="*/ 2381 w 8"/>
              <a:gd name="T9" fmla="*/ 0 h 22"/>
              <a:gd name="T10" fmla="*/ 4762 w 8"/>
              <a:gd name="T11" fmla="*/ 6856 h 22"/>
              <a:gd name="T12" fmla="*/ 0 60000 65536"/>
              <a:gd name="T13" fmla="*/ 0 60000 65536"/>
              <a:gd name="T14" fmla="*/ 0 60000 65536"/>
              <a:gd name="T15" fmla="*/ 0 60000 65536"/>
              <a:gd name="T16" fmla="*/ 0 60000 65536"/>
              <a:gd name="T17" fmla="*/ 0 60000 65536"/>
              <a:gd name="T18" fmla="*/ 0 w 8"/>
              <a:gd name="T19" fmla="*/ 0 h 22"/>
              <a:gd name="T20" fmla="*/ 8 w 8"/>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8" h="22">
                <a:moveTo>
                  <a:pt x="8" y="19"/>
                </a:moveTo>
                <a:lnTo>
                  <a:pt x="4" y="22"/>
                </a:lnTo>
                <a:lnTo>
                  <a:pt x="0" y="2"/>
                </a:lnTo>
                <a:lnTo>
                  <a:pt x="0" y="0"/>
                </a:lnTo>
                <a:lnTo>
                  <a:pt x="4" y="0"/>
                </a:lnTo>
                <a:lnTo>
                  <a:pt x="8" y="19"/>
                </a:lnTo>
                <a:close/>
              </a:path>
            </a:pathLst>
          </a:custGeom>
          <a:noFill/>
          <a:ln w="9525">
            <a:noFill/>
            <a:round/>
            <a:headEnd/>
            <a:tailEnd/>
          </a:ln>
        </p:spPr>
        <p:txBody>
          <a:bodyPr/>
          <a:lstStyle/>
          <a:p>
            <a:endParaRPr lang="en-US"/>
          </a:p>
        </p:txBody>
      </p:sp>
      <p:grpSp>
        <p:nvGrpSpPr>
          <p:cNvPr id="2" name="Group 54"/>
          <p:cNvGrpSpPr>
            <a:grpSpLocks/>
          </p:cNvGrpSpPr>
          <p:nvPr/>
        </p:nvGrpSpPr>
        <p:grpSpPr bwMode="auto">
          <a:xfrm>
            <a:off x="685800" y="2559065"/>
            <a:ext cx="2117725" cy="3084513"/>
            <a:chOff x="250" y="1728"/>
            <a:chExt cx="1334" cy="1943"/>
          </a:xfrm>
        </p:grpSpPr>
        <p:sp>
          <p:nvSpPr>
            <p:cNvPr id="55356" name="Rectangle 55"/>
            <p:cNvSpPr>
              <a:spLocks noChangeArrowheads="1"/>
            </p:cNvSpPr>
            <p:nvPr/>
          </p:nvSpPr>
          <p:spPr bwMode="auto">
            <a:xfrm>
              <a:off x="393" y="1728"/>
              <a:ext cx="214" cy="1943"/>
            </a:xfrm>
            <a:prstGeom prst="rect">
              <a:avLst/>
            </a:prstGeom>
            <a:noFill/>
            <a:ln w="9525">
              <a:noFill/>
              <a:miter lim="800000"/>
              <a:headEnd/>
              <a:tailEnd/>
            </a:ln>
          </p:spPr>
          <p:txBody>
            <a:bodyPr wrap="none" lIns="92075" tIns="46038" rIns="92075" bIns="46038">
              <a:spAutoFit/>
            </a:bodyPr>
            <a:lstStyle/>
            <a:p>
              <a:pPr eaLnBrk="0" hangingPunct="0">
                <a:lnSpc>
                  <a:spcPct val="90000"/>
                </a:lnSpc>
                <a:buNone/>
              </a:pPr>
              <a:r>
                <a:rPr lang="en-US" sz="2400" i="1" dirty="0"/>
                <a:t>x</a:t>
              </a:r>
            </a:p>
            <a:p>
              <a:pPr eaLnBrk="0" hangingPunct="0">
                <a:lnSpc>
                  <a:spcPct val="90000"/>
                </a:lnSpc>
                <a:buNone/>
              </a:pPr>
              <a:r>
                <a:rPr lang="en-US" sz="2400" dirty="0"/>
                <a:t>0</a:t>
              </a:r>
            </a:p>
            <a:p>
              <a:pPr eaLnBrk="0" hangingPunct="0">
                <a:lnSpc>
                  <a:spcPct val="90000"/>
                </a:lnSpc>
                <a:buNone/>
              </a:pPr>
              <a:r>
                <a:rPr lang="en-US" sz="2400" dirty="0"/>
                <a:t>0</a:t>
              </a:r>
            </a:p>
            <a:p>
              <a:pPr eaLnBrk="0" hangingPunct="0">
                <a:lnSpc>
                  <a:spcPct val="90000"/>
                </a:lnSpc>
                <a:buNone/>
              </a:pPr>
              <a:r>
                <a:rPr lang="en-US" sz="2400" dirty="0"/>
                <a:t>0</a:t>
              </a:r>
            </a:p>
            <a:p>
              <a:pPr eaLnBrk="0" hangingPunct="0">
                <a:lnSpc>
                  <a:spcPct val="90000"/>
                </a:lnSpc>
                <a:buNone/>
              </a:pPr>
              <a:r>
                <a:rPr lang="en-US" sz="2400" dirty="0"/>
                <a:t>0</a:t>
              </a:r>
            </a:p>
            <a:p>
              <a:pPr eaLnBrk="0" hangingPunct="0">
                <a:lnSpc>
                  <a:spcPct val="90000"/>
                </a:lnSpc>
                <a:buNone/>
              </a:pPr>
              <a:r>
                <a:rPr lang="en-US" sz="2400" dirty="0"/>
                <a:t>1</a:t>
              </a:r>
            </a:p>
            <a:p>
              <a:pPr eaLnBrk="0" hangingPunct="0">
                <a:lnSpc>
                  <a:spcPct val="90000"/>
                </a:lnSpc>
                <a:buNone/>
              </a:pPr>
              <a:r>
                <a:rPr lang="en-US" sz="2400" dirty="0"/>
                <a:t>1</a:t>
              </a:r>
            </a:p>
            <a:p>
              <a:pPr eaLnBrk="0" hangingPunct="0">
                <a:lnSpc>
                  <a:spcPct val="90000"/>
                </a:lnSpc>
                <a:buNone/>
              </a:pPr>
              <a:r>
                <a:rPr lang="en-US" sz="2400" dirty="0"/>
                <a:t>1</a:t>
              </a:r>
            </a:p>
            <a:p>
              <a:pPr eaLnBrk="0" hangingPunct="0">
                <a:lnSpc>
                  <a:spcPct val="90000"/>
                </a:lnSpc>
                <a:buNone/>
              </a:pPr>
              <a:r>
                <a:rPr lang="en-US" sz="2400" dirty="0"/>
                <a:t>1</a:t>
              </a:r>
            </a:p>
          </p:txBody>
        </p:sp>
        <p:sp>
          <p:nvSpPr>
            <p:cNvPr id="55357" name="Rectangle 56"/>
            <p:cNvSpPr>
              <a:spLocks noChangeArrowheads="1"/>
            </p:cNvSpPr>
            <p:nvPr/>
          </p:nvSpPr>
          <p:spPr bwMode="auto">
            <a:xfrm>
              <a:off x="681" y="1728"/>
              <a:ext cx="214" cy="1943"/>
            </a:xfrm>
            <a:prstGeom prst="rect">
              <a:avLst/>
            </a:prstGeom>
            <a:noFill/>
            <a:ln w="9525">
              <a:noFill/>
              <a:miter lim="800000"/>
              <a:headEnd/>
              <a:tailEnd/>
            </a:ln>
          </p:spPr>
          <p:txBody>
            <a:bodyPr wrap="none" lIns="92075" tIns="46038" rIns="92075" bIns="46038">
              <a:spAutoFit/>
            </a:bodyPr>
            <a:lstStyle/>
            <a:p>
              <a:pPr eaLnBrk="0" hangingPunct="0">
                <a:lnSpc>
                  <a:spcPct val="90000"/>
                </a:lnSpc>
                <a:buNone/>
              </a:pPr>
              <a:r>
                <a:rPr lang="en-US" sz="2400" i="1" dirty="0"/>
                <a:t>y</a:t>
              </a:r>
            </a:p>
            <a:p>
              <a:pPr eaLnBrk="0" hangingPunct="0">
                <a:lnSpc>
                  <a:spcPct val="90000"/>
                </a:lnSpc>
                <a:buNone/>
              </a:pPr>
              <a:r>
                <a:rPr lang="en-US" sz="2400" dirty="0"/>
                <a:t>0</a:t>
              </a:r>
            </a:p>
            <a:p>
              <a:pPr eaLnBrk="0" hangingPunct="0">
                <a:lnSpc>
                  <a:spcPct val="90000"/>
                </a:lnSpc>
                <a:buNone/>
              </a:pPr>
              <a:r>
                <a:rPr lang="en-US" sz="2400" dirty="0"/>
                <a:t>0</a:t>
              </a:r>
            </a:p>
            <a:p>
              <a:pPr eaLnBrk="0" hangingPunct="0">
                <a:lnSpc>
                  <a:spcPct val="90000"/>
                </a:lnSpc>
                <a:buNone/>
              </a:pPr>
              <a:r>
                <a:rPr lang="en-US" sz="2400" dirty="0"/>
                <a:t>1</a:t>
              </a:r>
            </a:p>
            <a:p>
              <a:pPr eaLnBrk="0" hangingPunct="0">
                <a:lnSpc>
                  <a:spcPct val="90000"/>
                </a:lnSpc>
                <a:buNone/>
              </a:pPr>
              <a:r>
                <a:rPr lang="en-US" sz="2400" dirty="0"/>
                <a:t>1</a:t>
              </a:r>
            </a:p>
            <a:p>
              <a:pPr eaLnBrk="0" hangingPunct="0">
                <a:lnSpc>
                  <a:spcPct val="90000"/>
                </a:lnSpc>
                <a:buNone/>
              </a:pPr>
              <a:r>
                <a:rPr lang="en-US" sz="2400" dirty="0"/>
                <a:t>0</a:t>
              </a:r>
            </a:p>
            <a:p>
              <a:pPr eaLnBrk="0" hangingPunct="0">
                <a:lnSpc>
                  <a:spcPct val="90000"/>
                </a:lnSpc>
                <a:buNone/>
              </a:pPr>
              <a:r>
                <a:rPr lang="en-US" sz="2400" dirty="0"/>
                <a:t>0</a:t>
              </a:r>
            </a:p>
            <a:p>
              <a:pPr eaLnBrk="0" hangingPunct="0">
                <a:lnSpc>
                  <a:spcPct val="90000"/>
                </a:lnSpc>
                <a:buNone/>
              </a:pPr>
              <a:r>
                <a:rPr lang="en-US" sz="2400" dirty="0"/>
                <a:t>1</a:t>
              </a:r>
            </a:p>
            <a:p>
              <a:pPr eaLnBrk="0" hangingPunct="0">
                <a:lnSpc>
                  <a:spcPct val="90000"/>
                </a:lnSpc>
                <a:buNone/>
              </a:pPr>
              <a:r>
                <a:rPr lang="en-US" sz="2400" dirty="0"/>
                <a:t>1</a:t>
              </a:r>
            </a:p>
          </p:txBody>
        </p:sp>
        <p:sp>
          <p:nvSpPr>
            <p:cNvPr id="55358" name="Rectangle 57"/>
            <p:cNvSpPr>
              <a:spLocks noChangeArrowheads="1"/>
            </p:cNvSpPr>
            <p:nvPr/>
          </p:nvSpPr>
          <p:spPr bwMode="auto">
            <a:xfrm>
              <a:off x="921" y="1728"/>
              <a:ext cx="214" cy="1943"/>
            </a:xfrm>
            <a:prstGeom prst="rect">
              <a:avLst/>
            </a:prstGeom>
            <a:noFill/>
            <a:ln w="9525">
              <a:noFill/>
              <a:miter lim="800000"/>
              <a:headEnd/>
              <a:tailEnd/>
            </a:ln>
          </p:spPr>
          <p:txBody>
            <a:bodyPr wrap="none" lIns="92075" tIns="46038" rIns="92075" bIns="46038">
              <a:spAutoFit/>
            </a:bodyPr>
            <a:lstStyle/>
            <a:p>
              <a:pPr eaLnBrk="0" hangingPunct="0">
                <a:lnSpc>
                  <a:spcPct val="90000"/>
                </a:lnSpc>
                <a:buNone/>
              </a:pPr>
              <a:r>
                <a:rPr lang="en-US" sz="2400" i="1" dirty="0"/>
                <a:t>z</a:t>
              </a:r>
            </a:p>
            <a:p>
              <a:pPr eaLnBrk="0" hangingPunct="0">
                <a:lnSpc>
                  <a:spcPct val="90000"/>
                </a:lnSpc>
                <a:buNone/>
              </a:pPr>
              <a:r>
                <a:rPr lang="en-US" sz="2400" dirty="0"/>
                <a:t>0</a:t>
              </a:r>
            </a:p>
            <a:p>
              <a:pPr eaLnBrk="0" hangingPunct="0">
                <a:lnSpc>
                  <a:spcPct val="90000"/>
                </a:lnSpc>
                <a:buNone/>
              </a:pPr>
              <a:r>
                <a:rPr lang="en-US" sz="2400" dirty="0"/>
                <a:t>1</a:t>
              </a:r>
            </a:p>
            <a:p>
              <a:pPr eaLnBrk="0" hangingPunct="0">
                <a:lnSpc>
                  <a:spcPct val="90000"/>
                </a:lnSpc>
                <a:buNone/>
              </a:pPr>
              <a:r>
                <a:rPr lang="en-US" sz="2400" dirty="0"/>
                <a:t>0</a:t>
              </a:r>
            </a:p>
            <a:p>
              <a:pPr eaLnBrk="0" hangingPunct="0">
                <a:lnSpc>
                  <a:spcPct val="90000"/>
                </a:lnSpc>
                <a:buNone/>
              </a:pPr>
              <a:r>
                <a:rPr lang="en-US" sz="2400" dirty="0"/>
                <a:t>1</a:t>
              </a:r>
            </a:p>
            <a:p>
              <a:pPr eaLnBrk="0" hangingPunct="0">
                <a:lnSpc>
                  <a:spcPct val="90000"/>
                </a:lnSpc>
                <a:buNone/>
              </a:pPr>
              <a:r>
                <a:rPr lang="en-US" sz="2400" dirty="0"/>
                <a:t>0</a:t>
              </a:r>
            </a:p>
            <a:p>
              <a:pPr eaLnBrk="0" hangingPunct="0">
                <a:lnSpc>
                  <a:spcPct val="90000"/>
                </a:lnSpc>
                <a:buNone/>
              </a:pPr>
              <a:r>
                <a:rPr lang="en-US" sz="2400" dirty="0"/>
                <a:t>1</a:t>
              </a:r>
            </a:p>
            <a:p>
              <a:pPr eaLnBrk="0" hangingPunct="0">
                <a:lnSpc>
                  <a:spcPct val="90000"/>
                </a:lnSpc>
                <a:buNone/>
              </a:pPr>
              <a:r>
                <a:rPr lang="en-US" sz="2400" dirty="0"/>
                <a:t>0</a:t>
              </a:r>
            </a:p>
            <a:p>
              <a:pPr eaLnBrk="0" hangingPunct="0">
                <a:lnSpc>
                  <a:spcPct val="90000"/>
                </a:lnSpc>
                <a:buNone/>
              </a:pPr>
              <a:r>
                <a:rPr lang="en-US" sz="2400" dirty="0"/>
                <a:t>1</a:t>
              </a:r>
            </a:p>
          </p:txBody>
        </p:sp>
        <p:sp>
          <p:nvSpPr>
            <p:cNvPr id="55359" name="Line 58"/>
            <p:cNvSpPr>
              <a:spLocks noChangeShapeType="1"/>
            </p:cNvSpPr>
            <p:nvPr/>
          </p:nvSpPr>
          <p:spPr bwMode="auto">
            <a:xfrm>
              <a:off x="250" y="1960"/>
              <a:ext cx="1334" cy="8"/>
            </a:xfrm>
            <a:prstGeom prst="line">
              <a:avLst/>
            </a:prstGeom>
            <a:noFill/>
            <a:ln w="25400">
              <a:solidFill>
                <a:schemeClr val="tx1"/>
              </a:solidFill>
              <a:round/>
              <a:headEnd type="none" w="sm" len="sm"/>
              <a:tailEnd type="none" w="sm" len="sm"/>
            </a:ln>
          </p:spPr>
          <p:txBody>
            <a:bodyPr wrap="none" anchor="ctr"/>
            <a:lstStyle/>
            <a:p>
              <a:pPr>
                <a:buNone/>
              </a:pPr>
              <a:endParaRPr lang="en-US"/>
            </a:p>
          </p:txBody>
        </p:sp>
        <p:grpSp>
          <p:nvGrpSpPr>
            <p:cNvPr id="3" name="Group 59"/>
            <p:cNvGrpSpPr>
              <a:grpSpLocks/>
            </p:cNvGrpSpPr>
            <p:nvPr/>
          </p:nvGrpSpPr>
          <p:grpSpPr bwMode="auto">
            <a:xfrm>
              <a:off x="1200" y="1728"/>
              <a:ext cx="271" cy="1943"/>
              <a:chOff x="1210" y="1728"/>
              <a:chExt cx="271" cy="1943"/>
            </a:xfrm>
          </p:grpSpPr>
          <p:sp>
            <p:nvSpPr>
              <p:cNvPr id="55361" name="Rectangle 60"/>
              <p:cNvSpPr>
                <a:spLocks noChangeArrowheads="1"/>
              </p:cNvSpPr>
              <p:nvPr/>
            </p:nvSpPr>
            <p:spPr bwMode="auto">
              <a:xfrm>
                <a:off x="1295" y="1728"/>
                <a:ext cx="117" cy="1943"/>
              </a:xfrm>
              <a:prstGeom prst="rect">
                <a:avLst/>
              </a:prstGeom>
              <a:noFill/>
              <a:ln w="9525">
                <a:noFill/>
                <a:miter lim="800000"/>
                <a:headEnd/>
                <a:tailEnd/>
              </a:ln>
            </p:spPr>
            <p:txBody>
              <a:bodyPr wrap="none" lIns="92075" tIns="46038" rIns="92075" bIns="46038">
                <a:spAutoFit/>
              </a:bodyPr>
              <a:lstStyle/>
              <a:p>
                <a:pPr eaLnBrk="0" hangingPunct="0">
                  <a:lnSpc>
                    <a:spcPct val="90000"/>
                  </a:lnSpc>
                  <a:buNone/>
                </a:pPr>
                <a:endParaRPr lang="en-US" sz="2400"/>
              </a:p>
              <a:p>
                <a:pPr eaLnBrk="0" hangingPunct="0">
                  <a:lnSpc>
                    <a:spcPct val="90000"/>
                  </a:lnSpc>
                  <a:buNone/>
                </a:pPr>
                <a:endParaRPr lang="en-US" sz="2400"/>
              </a:p>
              <a:p>
                <a:pPr eaLnBrk="0" hangingPunct="0">
                  <a:lnSpc>
                    <a:spcPct val="90000"/>
                  </a:lnSpc>
                  <a:buNone/>
                </a:pPr>
                <a:endParaRPr lang="en-US" sz="2400"/>
              </a:p>
              <a:p>
                <a:pPr eaLnBrk="0" hangingPunct="0">
                  <a:lnSpc>
                    <a:spcPct val="90000"/>
                  </a:lnSpc>
                  <a:buNone/>
                </a:pPr>
                <a:endParaRPr lang="en-US" sz="2400"/>
              </a:p>
              <a:p>
                <a:pPr eaLnBrk="0" hangingPunct="0">
                  <a:lnSpc>
                    <a:spcPct val="90000"/>
                  </a:lnSpc>
                  <a:buNone/>
                </a:pPr>
                <a:endParaRPr lang="en-US" sz="2400"/>
              </a:p>
              <a:p>
                <a:pPr eaLnBrk="0" hangingPunct="0">
                  <a:lnSpc>
                    <a:spcPct val="90000"/>
                  </a:lnSpc>
                  <a:buNone/>
                </a:pPr>
                <a:endParaRPr lang="en-US" sz="2400"/>
              </a:p>
              <a:p>
                <a:pPr eaLnBrk="0" hangingPunct="0">
                  <a:lnSpc>
                    <a:spcPct val="90000"/>
                  </a:lnSpc>
                  <a:buNone/>
                </a:pPr>
                <a:endParaRPr lang="en-US" sz="2400"/>
              </a:p>
              <a:p>
                <a:pPr eaLnBrk="0" hangingPunct="0">
                  <a:lnSpc>
                    <a:spcPct val="90000"/>
                  </a:lnSpc>
                  <a:buNone/>
                </a:pPr>
                <a:endParaRPr lang="en-US" sz="2400"/>
              </a:p>
              <a:p>
                <a:pPr eaLnBrk="0" hangingPunct="0">
                  <a:lnSpc>
                    <a:spcPct val="90000"/>
                  </a:lnSpc>
                  <a:buNone/>
                </a:pPr>
                <a:endParaRPr lang="en-US" sz="2400"/>
              </a:p>
            </p:txBody>
          </p:sp>
          <p:sp>
            <p:nvSpPr>
              <p:cNvPr id="55362" name="Rectangle 61"/>
              <p:cNvSpPr>
                <a:spLocks noChangeArrowheads="1"/>
              </p:cNvSpPr>
              <p:nvPr/>
            </p:nvSpPr>
            <p:spPr bwMode="auto">
              <a:xfrm>
                <a:off x="1246" y="1728"/>
                <a:ext cx="235" cy="1943"/>
              </a:xfrm>
              <a:prstGeom prst="rect">
                <a:avLst/>
              </a:prstGeom>
              <a:noFill/>
              <a:ln w="9525">
                <a:noFill/>
                <a:miter lim="800000"/>
                <a:headEnd/>
                <a:tailEnd/>
              </a:ln>
            </p:spPr>
            <p:txBody>
              <a:bodyPr wrap="none" lIns="92075" tIns="46038" rIns="92075" bIns="46038">
                <a:spAutoFit/>
              </a:bodyPr>
              <a:lstStyle/>
              <a:p>
                <a:pPr eaLnBrk="0" hangingPunct="0">
                  <a:lnSpc>
                    <a:spcPct val="90000"/>
                  </a:lnSpc>
                  <a:buNone/>
                </a:pPr>
                <a:r>
                  <a:rPr lang="tr-TR" sz="2400" i="1" dirty="0"/>
                  <a:t>F</a:t>
                </a:r>
                <a:endParaRPr lang="en-US" sz="2400" i="1" dirty="0"/>
              </a:p>
              <a:p>
                <a:pPr eaLnBrk="0" hangingPunct="0">
                  <a:lnSpc>
                    <a:spcPct val="90000"/>
                  </a:lnSpc>
                  <a:buNone/>
                </a:pPr>
                <a:r>
                  <a:rPr lang="en-US" sz="2400" dirty="0"/>
                  <a:t>0</a:t>
                </a:r>
              </a:p>
              <a:p>
                <a:pPr eaLnBrk="0" hangingPunct="0">
                  <a:lnSpc>
                    <a:spcPct val="90000"/>
                  </a:lnSpc>
                  <a:buNone/>
                </a:pPr>
                <a:r>
                  <a:rPr lang="en-US" sz="2400" dirty="0"/>
                  <a:t>0</a:t>
                </a:r>
              </a:p>
              <a:p>
                <a:pPr eaLnBrk="0" hangingPunct="0">
                  <a:lnSpc>
                    <a:spcPct val="90000"/>
                  </a:lnSpc>
                  <a:buNone/>
                </a:pPr>
                <a:r>
                  <a:rPr lang="en-US" sz="2400" dirty="0"/>
                  <a:t>0</a:t>
                </a:r>
              </a:p>
              <a:p>
                <a:pPr eaLnBrk="0" hangingPunct="0">
                  <a:lnSpc>
                    <a:spcPct val="90000"/>
                  </a:lnSpc>
                  <a:buNone/>
                </a:pPr>
                <a:r>
                  <a:rPr lang="en-US" sz="2400" dirty="0"/>
                  <a:t>1</a:t>
                </a:r>
              </a:p>
              <a:p>
                <a:pPr eaLnBrk="0" hangingPunct="0">
                  <a:lnSpc>
                    <a:spcPct val="90000"/>
                  </a:lnSpc>
                  <a:buNone/>
                </a:pPr>
                <a:r>
                  <a:rPr lang="en-US" sz="2400" dirty="0"/>
                  <a:t>0</a:t>
                </a:r>
              </a:p>
              <a:p>
                <a:pPr eaLnBrk="0" hangingPunct="0">
                  <a:lnSpc>
                    <a:spcPct val="90000"/>
                  </a:lnSpc>
                  <a:buNone/>
                </a:pPr>
                <a:r>
                  <a:rPr lang="en-US" sz="2400" dirty="0"/>
                  <a:t>0</a:t>
                </a:r>
              </a:p>
              <a:p>
                <a:pPr eaLnBrk="0" hangingPunct="0">
                  <a:lnSpc>
                    <a:spcPct val="90000"/>
                  </a:lnSpc>
                  <a:buNone/>
                </a:pPr>
                <a:r>
                  <a:rPr lang="en-US" sz="2400" dirty="0"/>
                  <a:t>1</a:t>
                </a:r>
              </a:p>
              <a:p>
                <a:pPr eaLnBrk="0" hangingPunct="0">
                  <a:lnSpc>
                    <a:spcPct val="90000"/>
                  </a:lnSpc>
                  <a:buNone/>
                </a:pPr>
                <a:r>
                  <a:rPr lang="en-US" sz="2400" dirty="0"/>
                  <a:t>1</a:t>
                </a:r>
              </a:p>
            </p:txBody>
          </p:sp>
          <p:sp>
            <p:nvSpPr>
              <p:cNvPr id="55363" name="Line 62"/>
              <p:cNvSpPr>
                <a:spLocks noChangeShapeType="1"/>
              </p:cNvSpPr>
              <p:nvPr/>
            </p:nvSpPr>
            <p:spPr bwMode="auto">
              <a:xfrm>
                <a:off x="1210" y="1864"/>
                <a:ext cx="0" cy="1776"/>
              </a:xfrm>
              <a:prstGeom prst="line">
                <a:avLst/>
              </a:prstGeom>
              <a:noFill/>
              <a:ln w="25400">
                <a:solidFill>
                  <a:schemeClr val="tx1"/>
                </a:solidFill>
                <a:round/>
                <a:headEnd type="none" w="sm" len="sm"/>
                <a:tailEnd type="none" w="sm" len="sm"/>
              </a:ln>
            </p:spPr>
            <p:txBody>
              <a:bodyPr wrap="none" anchor="ctr"/>
              <a:lstStyle/>
              <a:p>
                <a:pPr>
                  <a:buNone/>
                </a:pPr>
                <a:endParaRPr lang="en-US"/>
              </a:p>
            </p:txBody>
          </p:sp>
        </p:grpSp>
      </p:grpSp>
      <p:sp>
        <p:nvSpPr>
          <p:cNvPr id="55353" name="Text Box 63"/>
          <p:cNvSpPr txBox="1">
            <a:spLocks noChangeArrowheads="1"/>
          </p:cNvSpPr>
          <p:nvPr/>
        </p:nvSpPr>
        <p:spPr bwMode="auto">
          <a:xfrm>
            <a:off x="3657600" y="2743200"/>
            <a:ext cx="2916238" cy="457200"/>
          </a:xfrm>
          <a:prstGeom prst="rect">
            <a:avLst/>
          </a:prstGeom>
          <a:noFill/>
          <a:ln w="12700">
            <a:noFill/>
            <a:miter lim="800000"/>
            <a:headEnd/>
            <a:tailEnd/>
          </a:ln>
        </p:spPr>
        <p:txBody>
          <a:bodyPr wrap="none">
            <a:spAutoFit/>
          </a:bodyPr>
          <a:lstStyle/>
          <a:p>
            <a:pPr eaLnBrk="0" hangingPunct="0">
              <a:buNone/>
            </a:pPr>
            <a:r>
              <a:rPr lang="tr-TR" sz="2400" i="1" dirty="0">
                <a:solidFill>
                  <a:schemeClr val="accent2"/>
                </a:solidFill>
              </a:rPr>
              <a:t>F</a:t>
            </a:r>
            <a:r>
              <a:rPr lang="en-US" sz="2400" i="1" dirty="0">
                <a:solidFill>
                  <a:schemeClr val="accent2"/>
                </a:solidFill>
              </a:rPr>
              <a:t> = xyz + xyz’ + x’yz</a:t>
            </a:r>
          </a:p>
        </p:txBody>
      </p:sp>
      <p:sp>
        <p:nvSpPr>
          <p:cNvPr id="55354" name="Text Box 64"/>
          <p:cNvSpPr txBox="1">
            <a:spLocks noChangeArrowheads="1"/>
          </p:cNvSpPr>
          <p:nvPr/>
        </p:nvSpPr>
        <p:spPr bwMode="auto">
          <a:xfrm>
            <a:off x="3643306" y="3810000"/>
            <a:ext cx="3903634" cy="461665"/>
          </a:xfrm>
          <a:prstGeom prst="rect">
            <a:avLst/>
          </a:prstGeom>
          <a:noFill/>
          <a:ln w="12700">
            <a:noFill/>
            <a:miter lim="800000"/>
            <a:headEnd/>
            <a:tailEnd/>
          </a:ln>
        </p:spPr>
        <p:txBody>
          <a:bodyPr wrap="none">
            <a:spAutoFit/>
          </a:bodyPr>
          <a:lstStyle/>
          <a:p>
            <a:pPr eaLnBrk="0" hangingPunct="0">
              <a:buNone/>
            </a:pPr>
            <a:r>
              <a:rPr lang="tr-TR" sz="2400" i="1" dirty="0">
                <a:solidFill>
                  <a:srgbClr val="005400"/>
                </a:solidFill>
              </a:rPr>
              <a:t>F</a:t>
            </a:r>
            <a:r>
              <a:rPr lang="en-US" sz="2400" i="1" dirty="0">
                <a:solidFill>
                  <a:srgbClr val="005400"/>
                </a:solidFill>
              </a:rPr>
              <a:t> = m</a:t>
            </a:r>
            <a:r>
              <a:rPr lang="en-US" sz="2400" i="1" baseline="-25000" dirty="0">
                <a:solidFill>
                  <a:srgbClr val="005400"/>
                </a:solidFill>
              </a:rPr>
              <a:t>7</a:t>
            </a:r>
            <a:r>
              <a:rPr lang="en-US" sz="2400" i="1" dirty="0">
                <a:solidFill>
                  <a:srgbClr val="005400"/>
                </a:solidFill>
              </a:rPr>
              <a:t> + m</a:t>
            </a:r>
            <a:r>
              <a:rPr lang="en-US" sz="2400" i="1" baseline="-25000" dirty="0">
                <a:solidFill>
                  <a:srgbClr val="005400"/>
                </a:solidFill>
              </a:rPr>
              <a:t>6 </a:t>
            </a:r>
            <a:r>
              <a:rPr lang="en-US" sz="2400" i="1" dirty="0">
                <a:solidFill>
                  <a:srgbClr val="005400"/>
                </a:solidFill>
              </a:rPr>
              <a:t>+ m</a:t>
            </a:r>
            <a:r>
              <a:rPr lang="en-US" sz="2400" i="1" baseline="-25000" dirty="0">
                <a:solidFill>
                  <a:srgbClr val="005400"/>
                </a:solidFill>
              </a:rPr>
              <a:t>3 </a:t>
            </a:r>
            <a:r>
              <a:rPr lang="en-US" sz="2400" i="1" dirty="0">
                <a:solidFill>
                  <a:srgbClr val="005400"/>
                </a:solidFill>
              </a:rPr>
              <a:t>= </a:t>
            </a:r>
            <a:r>
              <a:rPr lang="en-US" sz="2400" i="1" dirty="0">
                <a:solidFill>
                  <a:srgbClr val="005400"/>
                </a:solidFill>
                <a:cs typeface="Arial" pitchFamily="34" charset="0"/>
              </a:rPr>
              <a:t>Σ(3, 6, 7)</a:t>
            </a:r>
            <a:endParaRPr lang="en-US" sz="2400" i="1" baseline="-25000" dirty="0">
              <a:solidFill>
                <a:srgbClr val="005400"/>
              </a:solidFill>
            </a:endParaRPr>
          </a:p>
        </p:txBody>
      </p:sp>
      <p:sp>
        <p:nvSpPr>
          <p:cNvPr id="55355" name="Line 65"/>
          <p:cNvSpPr>
            <a:spLocks noChangeShapeType="1"/>
          </p:cNvSpPr>
          <p:nvPr/>
        </p:nvSpPr>
        <p:spPr bwMode="auto">
          <a:xfrm>
            <a:off x="5257800" y="3276600"/>
            <a:ext cx="0" cy="381000"/>
          </a:xfrm>
          <a:prstGeom prst="line">
            <a:avLst/>
          </a:prstGeom>
          <a:noFill/>
          <a:ln w="12700">
            <a:solidFill>
              <a:schemeClr val="tx1"/>
            </a:solidFill>
            <a:round/>
            <a:headEnd/>
            <a:tailEnd type="triangle" w="med" len="med"/>
          </a:ln>
        </p:spPr>
        <p:txBody>
          <a:bodyPr/>
          <a:lstStyle/>
          <a:p>
            <a:endParaRPr lang="en-US"/>
          </a:p>
        </p:txBody>
      </p:sp>
    </p:spTree>
  </p:cSld>
  <p:clrMapOvr>
    <a:masterClrMapping/>
  </p:clrMapOvr>
  <p:transition>
    <p:check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06D142D-6E4C-458B-82A7-8156520CF122}" type="slidenum">
              <a:rPr lang="en-US" smtClean="0"/>
              <a:pPr/>
              <a:t>4</a:t>
            </a:fld>
            <a:endParaRPr lang="en-US"/>
          </a:p>
        </p:txBody>
      </p:sp>
      <p:sp>
        <p:nvSpPr>
          <p:cNvPr id="5" name="Rectangle 3"/>
          <p:cNvSpPr txBox="1">
            <a:spLocks noChangeArrowheads="1"/>
          </p:cNvSpPr>
          <p:nvPr/>
        </p:nvSpPr>
        <p:spPr bwMode="auto">
          <a:xfrm>
            <a:off x="642910" y="1142984"/>
            <a:ext cx="7400948" cy="407196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just" defTabSz="914400" rtl="1" eaLnBrk="1" fontAlgn="base" latinLnBrk="0" hangingPunct="1">
              <a:lnSpc>
                <a:spcPct val="100000"/>
              </a:lnSpc>
              <a:spcBef>
                <a:spcPct val="20000"/>
              </a:spcBef>
              <a:spcAft>
                <a:spcPct val="0"/>
              </a:spcAft>
              <a:buClrTx/>
              <a:buSzTx/>
              <a:buFont typeface="Wingdings" pitchFamily="2" charset="2"/>
              <a:buChar char=";"/>
              <a:tabLst/>
              <a:defRPr/>
            </a:pPr>
            <a:r>
              <a:rPr kumimoji="0" lang="fa-IR" b="0" i="0" u="none" strike="noStrike" kern="0" cap="none" spc="0" normalizeH="0" baseline="0" noProof="0" dirty="0" smtClean="0">
                <a:ln>
                  <a:noFill/>
                </a:ln>
                <a:solidFill>
                  <a:schemeClr val="tx1"/>
                </a:solidFill>
                <a:effectLst/>
                <a:uLnTx/>
                <a:uFillTx/>
                <a:latin typeface="+mn-lt"/>
                <a:ea typeface="+mn-ea"/>
                <a:cs typeface="B Lotus" pitchFamily="2" charset="-78"/>
              </a:rPr>
              <a:t>گیت </a:t>
            </a:r>
            <a:r>
              <a:rPr kumimoji="0" lang="en-US" b="0" i="0" u="none" strike="noStrike" kern="0" cap="none" spc="0" normalizeH="0" baseline="0" noProof="0" dirty="0" smtClean="0">
                <a:ln>
                  <a:noFill/>
                </a:ln>
                <a:solidFill>
                  <a:schemeClr val="tx1"/>
                </a:solidFill>
                <a:effectLst/>
                <a:uLnTx/>
                <a:uFillTx/>
                <a:latin typeface="+mn-lt"/>
                <a:ea typeface="+mn-ea"/>
                <a:cs typeface="B Lotus" pitchFamily="2" charset="-78"/>
              </a:rPr>
              <a:t>Or</a:t>
            </a:r>
            <a:r>
              <a:rPr kumimoji="0" lang="fa-IR" b="0" i="0" u="none" strike="noStrike" kern="0" cap="none" spc="0" normalizeH="0" baseline="0" noProof="0" dirty="0" smtClean="0">
                <a:ln>
                  <a:noFill/>
                </a:ln>
                <a:solidFill>
                  <a:schemeClr val="tx1"/>
                </a:solidFill>
                <a:effectLst/>
                <a:uLnTx/>
                <a:uFillTx/>
                <a:latin typeface="+mn-lt"/>
                <a:ea typeface="+mn-ea"/>
                <a:cs typeface="B Lotus" pitchFamily="2" charset="-78"/>
              </a:rPr>
              <a:t>، </a:t>
            </a:r>
            <a:r>
              <a:rPr lang="fa-IR" kern="0" dirty="0" smtClean="0">
                <a:latin typeface="+mn-lt"/>
                <a:cs typeface="B Lotus" pitchFamily="2" charset="-78"/>
              </a:rPr>
              <a:t>ماکزیمم</a:t>
            </a:r>
            <a:r>
              <a:rPr kumimoji="0" lang="fa-IR" b="0" i="0" u="none" strike="noStrike" kern="0" cap="none" spc="0" normalizeH="0" baseline="0" noProof="0" dirty="0" smtClean="0">
                <a:ln>
                  <a:noFill/>
                </a:ln>
                <a:solidFill>
                  <a:schemeClr val="tx1"/>
                </a:solidFill>
                <a:effectLst/>
                <a:uLnTx/>
                <a:uFillTx/>
                <a:latin typeface="+mn-lt"/>
                <a:ea typeface="+mn-ea"/>
                <a:cs typeface="B Lotus" pitchFamily="2" charset="-78"/>
              </a:rPr>
              <a:t> ورودیها را به خروجی می فرستد.</a:t>
            </a:r>
          </a:p>
          <a:p>
            <a:pPr marL="342900" marR="0" lvl="0" indent="-342900" algn="just" defTabSz="914400" rtl="1" eaLnBrk="1" fontAlgn="base" latinLnBrk="0" hangingPunct="1">
              <a:lnSpc>
                <a:spcPct val="100000"/>
              </a:lnSpc>
              <a:spcBef>
                <a:spcPct val="20000"/>
              </a:spcBef>
              <a:spcAft>
                <a:spcPct val="0"/>
              </a:spcAft>
              <a:buClrTx/>
              <a:buSzTx/>
              <a:buFont typeface="Wingdings" pitchFamily="2" charset="2"/>
              <a:buChar char=";"/>
              <a:tabLst/>
              <a:defRPr/>
            </a:pPr>
            <a:endParaRPr kumimoji="0" lang="fa-IR" sz="1200" b="0" i="0" u="none" strike="noStrike" kern="0" cap="none" spc="0" normalizeH="0" baseline="0" noProof="0" dirty="0" smtClean="0">
              <a:ln>
                <a:noFill/>
              </a:ln>
              <a:solidFill>
                <a:schemeClr val="tx1"/>
              </a:solidFill>
              <a:effectLst/>
              <a:uLnTx/>
              <a:uFillTx/>
              <a:latin typeface="+mn-lt"/>
              <a:ea typeface="+mn-ea"/>
              <a:cs typeface="B Lotus" pitchFamily="2" charset="-78"/>
            </a:endParaRPr>
          </a:p>
          <a:p>
            <a:pPr marL="342900" lvl="0" indent="-342900" algn="just">
              <a:spcBef>
                <a:spcPct val="20000"/>
              </a:spcBef>
              <a:buSzTx/>
              <a:buFont typeface="Wingdings" pitchFamily="2" charset="2"/>
              <a:buChar char=";"/>
            </a:pPr>
            <a:r>
              <a:rPr lang="fa-IR" kern="0" dirty="0" smtClean="0">
                <a:cs typeface="B Lotus" pitchFamily="2" charset="-78"/>
              </a:rPr>
              <a:t>گیت </a:t>
            </a:r>
            <a:r>
              <a:rPr lang="en-US" kern="0" dirty="0" smtClean="0">
                <a:cs typeface="B Lotus" pitchFamily="2" charset="-78"/>
              </a:rPr>
              <a:t>And</a:t>
            </a:r>
            <a:r>
              <a:rPr lang="fa-IR" kern="0" dirty="0" smtClean="0">
                <a:cs typeface="B Lotus" pitchFamily="2" charset="-78"/>
              </a:rPr>
              <a:t>، مینیمم ورودیها را به خروجی می فرستد.</a:t>
            </a:r>
          </a:p>
          <a:p>
            <a:pPr marL="342900" lvl="0" indent="-342900" algn="just">
              <a:spcBef>
                <a:spcPct val="20000"/>
              </a:spcBef>
              <a:buSzTx/>
              <a:buFont typeface="Wingdings" pitchFamily="2" charset="2"/>
              <a:buChar char=";"/>
            </a:pPr>
            <a:endParaRPr lang="fa-IR" sz="1200" kern="0" dirty="0" smtClean="0">
              <a:cs typeface="B Lotus" pitchFamily="2" charset="-78"/>
            </a:endParaRPr>
          </a:p>
          <a:p>
            <a:pPr marL="342900" lvl="0" indent="-342900" algn="just">
              <a:spcBef>
                <a:spcPct val="20000"/>
              </a:spcBef>
              <a:buSzTx/>
              <a:buFont typeface="Wingdings" pitchFamily="2" charset="2"/>
              <a:buChar char=";"/>
            </a:pPr>
            <a:r>
              <a:rPr lang="fa-IR" kern="0" dirty="0" smtClean="0">
                <a:cs typeface="B Lotus" pitchFamily="2" charset="-78"/>
              </a:rPr>
              <a:t>گیت </a:t>
            </a:r>
            <a:r>
              <a:rPr lang="en-US" kern="0" dirty="0" smtClean="0">
                <a:cs typeface="B Lotus" pitchFamily="2" charset="-78"/>
              </a:rPr>
              <a:t>Nor</a:t>
            </a:r>
            <a:r>
              <a:rPr lang="fa-IR" kern="0" dirty="0" smtClean="0">
                <a:cs typeface="B Lotus" pitchFamily="2" charset="-78"/>
              </a:rPr>
              <a:t>، مکمل ماکزیمم ورودیها را به خروجی می فرستد.</a:t>
            </a:r>
          </a:p>
          <a:p>
            <a:pPr marL="342900" lvl="0" indent="-342900" algn="just">
              <a:spcBef>
                <a:spcPct val="20000"/>
              </a:spcBef>
              <a:buSzTx/>
              <a:buFont typeface="Wingdings" pitchFamily="2" charset="2"/>
              <a:buChar char=";"/>
            </a:pPr>
            <a:endParaRPr lang="fa-IR" sz="1200" kern="0" dirty="0" smtClean="0">
              <a:cs typeface="B Lotus" pitchFamily="2" charset="-78"/>
            </a:endParaRPr>
          </a:p>
          <a:p>
            <a:pPr marL="342900" lvl="0" indent="-342900" algn="just">
              <a:spcBef>
                <a:spcPct val="20000"/>
              </a:spcBef>
              <a:buSzTx/>
              <a:buFont typeface="Wingdings" pitchFamily="2" charset="2"/>
              <a:buChar char=";"/>
            </a:pPr>
            <a:r>
              <a:rPr lang="fa-IR" kern="0" dirty="0" smtClean="0">
                <a:cs typeface="B Lotus" pitchFamily="2" charset="-78"/>
              </a:rPr>
              <a:t>گیت </a:t>
            </a:r>
            <a:r>
              <a:rPr lang="en-US" kern="0" dirty="0" err="1" smtClean="0">
                <a:cs typeface="B Lotus" pitchFamily="2" charset="-78"/>
              </a:rPr>
              <a:t>Nand</a:t>
            </a:r>
            <a:r>
              <a:rPr lang="fa-IR" kern="0" dirty="0" smtClean="0">
                <a:cs typeface="B Lotus" pitchFamily="2" charset="-78"/>
              </a:rPr>
              <a:t>، مکمل مینیمم ورودیها را به خروجی می فرستد.</a:t>
            </a:r>
          </a:p>
          <a:p>
            <a:pPr marL="342900" lvl="0" indent="-342900" algn="just">
              <a:spcBef>
                <a:spcPct val="20000"/>
              </a:spcBef>
              <a:buSzTx/>
              <a:buFont typeface="Wingdings" pitchFamily="2" charset="2"/>
              <a:buChar char=";"/>
            </a:pPr>
            <a:endParaRPr lang="fa-IR" sz="1200" kern="0" dirty="0" smtClean="0">
              <a:cs typeface="B Lotus" pitchFamily="2" charset="-78"/>
            </a:endParaRPr>
          </a:p>
          <a:p>
            <a:pPr marL="342900" lvl="0" indent="-342900" algn="just">
              <a:spcBef>
                <a:spcPct val="20000"/>
              </a:spcBef>
              <a:buSzTx/>
              <a:buFont typeface="Wingdings" pitchFamily="2" charset="2"/>
              <a:buChar char=";"/>
            </a:pPr>
            <a:r>
              <a:rPr lang="fa-IR" kern="0" dirty="0" smtClean="0">
                <a:cs typeface="B Lotus" pitchFamily="2" charset="-78"/>
              </a:rPr>
              <a:t>گیت </a:t>
            </a:r>
            <a:r>
              <a:rPr lang="en-US" kern="0" dirty="0" err="1" smtClean="0">
                <a:cs typeface="B Lotus" pitchFamily="2" charset="-78"/>
              </a:rPr>
              <a:t>Xor</a:t>
            </a:r>
            <a:r>
              <a:rPr lang="fa-IR" kern="0" dirty="0" smtClean="0">
                <a:cs typeface="B Lotus" pitchFamily="2" charset="-78"/>
              </a:rPr>
              <a:t>، تعداد فرد یک را به خروجی می فرستد.</a:t>
            </a:r>
          </a:p>
          <a:p>
            <a:pPr marL="342900" lvl="0" indent="-342900" algn="just">
              <a:spcBef>
                <a:spcPct val="20000"/>
              </a:spcBef>
              <a:buSzTx/>
              <a:buFont typeface="Wingdings" pitchFamily="2" charset="2"/>
              <a:buChar char=";"/>
            </a:pPr>
            <a:endParaRPr lang="fa-IR" sz="1200" kern="0" dirty="0" smtClean="0">
              <a:cs typeface="B Lotus" pitchFamily="2" charset="-78"/>
            </a:endParaRPr>
          </a:p>
          <a:p>
            <a:pPr marL="342900" lvl="0" indent="-342900" algn="just">
              <a:spcBef>
                <a:spcPct val="20000"/>
              </a:spcBef>
              <a:buSzTx/>
              <a:buFont typeface="Wingdings" pitchFamily="2" charset="2"/>
              <a:buChar char=";"/>
            </a:pPr>
            <a:r>
              <a:rPr lang="fa-IR" kern="0" dirty="0" smtClean="0">
                <a:cs typeface="B Lotus" pitchFamily="2" charset="-78"/>
              </a:rPr>
              <a:t>گیت </a:t>
            </a:r>
            <a:r>
              <a:rPr lang="en-US" kern="0" dirty="0" err="1" smtClean="0">
                <a:cs typeface="B Lotus" pitchFamily="2" charset="-78"/>
              </a:rPr>
              <a:t>Xnor</a:t>
            </a:r>
            <a:r>
              <a:rPr lang="fa-IR" kern="0" dirty="0" smtClean="0">
                <a:cs typeface="B Lotus" pitchFamily="2" charset="-78"/>
              </a:rPr>
              <a:t>، تعداد زوج یک را به خروجی می فرستد.</a:t>
            </a:r>
            <a:endParaRPr kumimoji="0" lang="fa-IR" b="0" i="0" u="none" strike="noStrike" kern="0" cap="none" spc="0" normalizeH="0" baseline="0" noProof="0" dirty="0" smtClean="0">
              <a:ln>
                <a:noFill/>
              </a:ln>
              <a:solidFill>
                <a:schemeClr val="tx1"/>
              </a:solidFill>
              <a:effectLst/>
              <a:uLnTx/>
              <a:uFillTx/>
              <a:latin typeface="+mn-lt"/>
              <a:ea typeface="+mn-ea"/>
              <a:cs typeface="B Lotus" pitchFamily="2" charset="-78"/>
            </a:endParaRPr>
          </a:p>
          <a:p>
            <a:pPr marL="342900" marR="0" lvl="0" indent="-342900" algn="just" defTabSz="914400" rtl="1" eaLnBrk="1" fontAlgn="base" latinLnBrk="0" hangingPunct="1">
              <a:lnSpc>
                <a:spcPct val="100000"/>
              </a:lnSpc>
              <a:spcBef>
                <a:spcPct val="20000"/>
              </a:spcBef>
              <a:spcAft>
                <a:spcPct val="0"/>
              </a:spcAft>
              <a:buClrTx/>
              <a:buSzTx/>
              <a:buFont typeface="Wingdings" pitchFamily="2" charset="2"/>
              <a:buChar char=";"/>
              <a:tabLst/>
              <a:defRPr/>
            </a:pPr>
            <a:endParaRPr kumimoji="0" lang="en-US" b="0" i="0" u="none" strike="noStrike" kern="0" cap="none" spc="0" normalizeH="0" baseline="0" noProof="0" dirty="0">
              <a:ln>
                <a:noFill/>
              </a:ln>
              <a:solidFill>
                <a:schemeClr val="tx1"/>
              </a:solidFill>
              <a:effectLst/>
              <a:uLnTx/>
              <a:uFillTx/>
              <a:latin typeface="+mn-lt"/>
              <a:ea typeface="+mn-ea"/>
              <a:cs typeface="B Lotus" pitchFamily="2" charset="-78"/>
            </a:endParaRPr>
          </a:p>
        </p:txBody>
      </p:sp>
      <p:sp>
        <p:nvSpPr>
          <p:cNvPr id="6" name="Rectangle 2"/>
          <p:cNvSpPr txBox="1">
            <a:spLocks noChangeArrowheads="1"/>
          </p:cNvSpPr>
          <p:nvPr/>
        </p:nvSpPr>
        <p:spPr bwMode="auto">
          <a:xfrm>
            <a:off x="3428992" y="-24"/>
            <a:ext cx="5643602" cy="7858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buSzTx/>
              <a:buNone/>
            </a:pPr>
            <a:r>
              <a:rPr lang="fa-IR" sz="3200" b="1" dirty="0" smtClean="0">
                <a:solidFill>
                  <a:srgbClr val="000099"/>
                </a:solidFill>
                <a:effectLst>
                  <a:outerShdw blurRad="38100" dist="38100" dir="2700000" algn="tl">
                    <a:srgbClr val="C0C0C0"/>
                  </a:outerShdw>
                </a:effectLst>
                <a:ea typeface="+mj-ea"/>
                <a:cs typeface="B Titr" pitchFamily="2" charset="-78"/>
              </a:rPr>
              <a:t>- تعبیر دیگری از رفتار گیتی</a:t>
            </a:r>
            <a:endParaRPr lang="en-US" sz="3200" b="1" dirty="0">
              <a:solidFill>
                <a:srgbClr val="000099"/>
              </a:solidFill>
              <a:effectLst>
                <a:outerShdw blurRad="38100" dist="38100" dir="2700000" algn="tl">
                  <a:srgbClr val="C0C0C0"/>
                </a:outerShdw>
              </a:effectLst>
              <a:ea typeface="+mj-ea"/>
              <a:cs typeface="B Titr" pitchFamily="2" charset="-78"/>
            </a:endParaRPr>
          </a:p>
        </p:txBody>
      </p:sp>
    </p:spTree>
  </p:cSld>
  <p:clrMapOvr>
    <a:masterClrMapping/>
  </p:clrMapOvr>
  <p:transition>
    <p:zoom dir="in"/>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hape 21505"/>
          <p:cNvSpPr>
            <a:spLocks noGrp="1" noChangeArrowheads="1"/>
          </p:cNvSpPr>
          <p:nvPr>
            <p:ph type="title" idx="4294967295"/>
          </p:nvPr>
        </p:nvSpPr>
        <p:spPr>
          <a:xfrm>
            <a:off x="4743450" y="0"/>
            <a:ext cx="4400550" cy="785813"/>
          </a:xfrm>
        </p:spPr>
        <p:txBody>
          <a:bodyPr lIns="92075" tIns="46038" rIns="92075" bIns="46038"/>
          <a:lstStyle/>
          <a:p>
            <a:pPr algn="r" rtl="1" eaLnBrk="1" hangingPunct="1"/>
            <a:r>
              <a:rPr lang="fa-IR" sz="3200" b="1" dirty="0" smtClean="0">
                <a:solidFill>
                  <a:schemeClr val="accent2"/>
                </a:solidFill>
                <a:effectLst>
                  <a:outerShdw blurRad="38100" dist="38100" dir="2700000" algn="tl">
                    <a:srgbClr val="C0C0C0"/>
                  </a:outerShdw>
                </a:effectLst>
                <a:latin typeface="Times New Roman" pitchFamily="18" charset="0"/>
                <a:cs typeface="B Titr" pitchFamily="2" charset="-78"/>
              </a:rPr>
              <a:t>- تبديل بين شكلهاي متعارف</a:t>
            </a:r>
            <a:endParaRPr lang="en-US" sz="3200" b="1" dirty="0" smtClean="0">
              <a:solidFill>
                <a:schemeClr val="accent2"/>
              </a:solidFill>
              <a:effectLst>
                <a:outerShdw blurRad="38100" dist="38100" dir="2700000" algn="tl">
                  <a:srgbClr val="C0C0C0"/>
                </a:outerShdw>
              </a:effectLst>
              <a:latin typeface="Times New Roman" pitchFamily="18" charset="0"/>
              <a:cs typeface="B Titr" pitchFamily="2" charset="-78"/>
            </a:endParaRPr>
          </a:p>
        </p:txBody>
      </p:sp>
      <p:sp>
        <p:nvSpPr>
          <p:cNvPr id="108547" name="Shape 21506"/>
          <p:cNvSpPr>
            <a:spLocks noGrp="1" noChangeArrowheads="1"/>
          </p:cNvSpPr>
          <p:nvPr>
            <p:ph type="body" idx="4294967295"/>
          </p:nvPr>
        </p:nvSpPr>
        <p:spPr>
          <a:xfrm>
            <a:off x="0" y="785813"/>
            <a:ext cx="8229600" cy="4357687"/>
          </a:xfrm>
        </p:spPr>
        <p:txBody>
          <a:bodyPr lIns="92075" tIns="46038" rIns="92075" bIns="46038">
            <a:normAutofit lnSpcReduction="10000"/>
          </a:bodyPr>
          <a:lstStyle/>
          <a:p>
            <a:pPr algn="just" rtl="1" eaLnBrk="1" hangingPunct="1">
              <a:buFont typeface="Wingdings" pitchFamily="2" charset="2"/>
              <a:buChar char="q"/>
            </a:pPr>
            <a:r>
              <a:rPr lang="fa-IR" sz="2400" dirty="0" smtClean="0">
                <a:cs typeface="Lotus" pitchFamily="2" charset="-78"/>
              </a:rPr>
              <a:t>هرگاه يك تابع برحسب حاصلجمع مينترمها باشد، </a:t>
            </a:r>
            <a:r>
              <a:rPr lang="fa-IR" sz="2400" u="sng" dirty="0" smtClean="0">
                <a:cs typeface="Lotus" pitchFamily="2" charset="-78"/>
              </a:rPr>
              <a:t>معادل آن </a:t>
            </a:r>
            <a:r>
              <a:rPr lang="fa-IR" sz="2400" dirty="0" smtClean="0">
                <a:cs typeface="Lotus" pitchFamily="2" charset="-78"/>
              </a:rPr>
              <a:t>برابر است با حاصلضرب ماکسترمهايي كه مينترم متناظر آن در تابع نباشد.</a:t>
            </a:r>
          </a:p>
          <a:p>
            <a:pPr algn="just" rtl="1" eaLnBrk="1" hangingPunct="1">
              <a:buFont typeface="Wingdings" pitchFamily="2" charset="2"/>
              <a:buChar char="q"/>
            </a:pPr>
            <a:endParaRPr lang="fa-IR" sz="2400" dirty="0" smtClean="0">
              <a:cs typeface="Lotus" pitchFamily="2" charset="-78"/>
            </a:endParaRPr>
          </a:p>
          <a:p>
            <a:pPr algn="just" rtl="1">
              <a:buFont typeface="Wingdings" pitchFamily="2" charset="2"/>
              <a:buChar char="q"/>
            </a:pPr>
            <a:r>
              <a:rPr lang="fa-IR" sz="2400" dirty="0" smtClean="0">
                <a:cs typeface="Lotus" pitchFamily="2" charset="-78"/>
              </a:rPr>
              <a:t>هرگاه يك تابع برحسب حاصلضرب ماکسترمها باشد، </a:t>
            </a:r>
            <a:r>
              <a:rPr lang="fa-IR" sz="2400" u="sng" dirty="0" smtClean="0">
                <a:cs typeface="Lotus" pitchFamily="2" charset="-78"/>
              </a:rPr>
              <a:t>معادل آن </a:t>
            </a:r>
            <a:r>
              <a:rPr lang="fa-IR" sz="2400" dirty="0" smtClean="0">
                <a:cs typeface="Lotus" pitchFamily="2" charset="-78"/>
              </a:rPr>
              <a:t>برابر است با حاصلجمع مينترمهايي كه ماکسترم متناظر آن در تابع نباشد.</a:t>
            </a:r>
          </a:p>
          <a:p>
            <a:pPr algn="just" rtl="1">
              <a:buFont typeface="Wingdings" pitchFamily="2" charset="2"/>
              <a:buChar char="q"/>
            </a:pPr>
            <a:endParaRPr lang="fa-IR" sz="2400" dirty="0" smtClean="0">
              <a:cs typeface="Lotus" pitchFamily="2" charset="-78"/>
            </a:endParaRPr>
          </a:p>
          <a:p>
            <a:pPr algn="just" rtl="1">
              <a:buFont typeface="Wingdings" pitchFamily="2" charset="2"/>
              <a:buChar char="q"/>
            </a:pPr>
            <a:r>
              <a:rPr lang="fa-IR" sz="2400" dirty="0" smtClean="0">
                <a:cs typeface="Lotus" pitchFamily="2" charset="-78"/>
              </a:rPr>
              <a:t>هرگاه يك تابع برحسب حاصلضرب ماکسترمها باشد، </a:t>
            </a:r>
            <a:r>
              <a:rPr lang="fa-IR" sz="2400" u="sng" dirty="0" smtClean="0">
                <a:cs typeface="Lotus" pitchFamily="2" charset="-78"/>
              </a:rPr>
              <a:t>مکمل آن </a:t>
            </a:r>
            <a:r>
              <a:rPr lang="fa-IR" sz="2400" dirty="0" smtClean="0">
                <a:cs typeface="Lotus" pitchFamily="2" charset="-78"/>
              </a:rPr>
              <a:t>برابر است با حاصلضرب ماکسترمهايي كه ماکسترم متناظر آن در تابع نباشد.</a:t>
            </a:r>
          </a:p>
          <a:p>
            <a:pPr algn="just" rtl="1">
              <a:buFont typeface="Wingdings" pitchFamily="2" charset="2"/>
              <a:buChar char="q"/>
            </a:pPr>
            <a:endParaRPr lang="fa-IR" sz="2400" dirty="0" smtClean="0">
              <a:cs typeface="Lotus" pitchFamily="2" charset="-78"/>
            </a:endParaRPr>
          </a:p>
          <a:p>
            <a:pPr algn="just" rtl="1">
              <a:buFont typeface="Wingdings" pitchFamily="2" charset="2"/>
              <a:buChar char="q"/>
            </a:pPr>
            <a:r>
              <a:rPr lang="fa-IR" sz="2400" dirty="0" smtClean="0">
                <a:cs typeface="Lotus" pitchFamily="2" charset="-78"/>
              </a:rPr>
              <a:t>هرگاه يك تابع برحسب حاصلجمع مينترمها باشد، </a:t>
            </a:r>
            <a:r>
              <a:rPr lang="fa-IR" sz="2400" u="sng" dirty="0" smtClean="0">
                <a:cs typeface="Lotus" pitchFamily="2" charset="-78"/>
              </a:rPr>
              <a:t>مکمل آن </a:t>
            </a:r>
            <a:r>
              <a:rPr lang="fa-IR" sz="2400" dirty="0" smtClean="0">
                <a:cs typeface="Lotus" pitchFamily="2" charset="-78"/>
              </a:rPr>
              <a:t>برابر است با حاصلجمع مينترمهايي كه مينترم متناظر آن در تابع نباشد.</a:t>
            </a:r>
          </a:p>
          <a:p>
            <a:pPr algn="just" rtl="1">
              <a:buFont typeface="Wingdings" pitchFamily="2" charset="2"/>
              <a:buChar char="q"/>
            </a:pPr>
            <a:endParaRPr lang="fa-IR" sz="2400" dirty="0" smtClean="0">
              <a:cs typeface="Lotus" pitchFamily="2" charset="-78"/>
            </a:endParaRPr>
          </a:p>
        </p:txBody>
      </p:sp>
      <p:sp>
        <p:nvSpPr>
          <p:cNvPr id="4" name="Rectangle 3"/>
          <p:cNvSpPr/>
          <p:nvPr/>
        </p:nvSpPr>
        <p:spPr>
          <a:xfrm>
            <a:off x="357158" y="5572140"/>
            <a:ext cx="3857652" cy="954107"/>
          </a:xfrm>
          <a:prstGeom prst="rect">
            <a:avLst/>
          </a:prstGeom>
        </p:spPr>
        <p:txBody>
          <a:bodyPr wrap="square">
            <a:spAutoFit/>
          </a:bodyPr>
          <a:lstStyle/>
          <a:p>
            <a:pPr algn="l" rtl="0" eaLnBrk="1" hangingPunct="1">
              <a:buFontTx/>
              <a:buNone/>
            </a:pPr>
            <a:r>
              <a:rPr lang="en-US" i="1" dirty="0" smtClean="0"/>
              <a:t>F(A,B</a:t>
            </a:r>
            <a:r>
              <a:rPr lang="en-US" dirty="0" smtClean="0"/>
              <a:t>,</a:t>
            </a:r>
            <a:r>
              <a:rPr lang="en-US" i="1" dirty="0" smtClean="0"/>
              <a:t>C</a:t>
            </a:r>
            <a:r>
              <a:rPr lang="en-US" dirty="0" smtClean="0"/>
              <a:t>)</a:t>
            </a:r>
            <a:r>
              <a:rPr lang="en-US" i="1" dirty="0" smtClean="0"/>
              <a:t> = </a:t>
            </a:r>
            <a:r>
              <a:rPr lang="en-US" dirty="0" err="1" smtClean="0">
                <a:latin typeface="Symbol" pitchFamily="18" charset="2"/>
              </a:rPr>
              <a:t>S</a:t>
            </a:r>
            <a:r>
              <a:rPr lang="en-US" i="1" dirty="0" err="1" smtClean="0"/>
              <a:t>m</a:t>
            </a:r>
            <a:r>
              <a:rPr lang="en-US" i="1" dirty="0" smtClean="0"/>
              <a:t> </a:t>
            </a:r>
            <a:r>
              <a:rPr lang="en-US" dirty="0" smtClean="0"/>
              <a:t>(2,3,6,7) </a:t>
            </a:r>
          </a:p>
          <a:p>
            <a:pPr algn="l" rtl="0" eaLnBrk="1" hangingPunct="1">
              <a:buFontTx/>
              <a:buNone/>
            </a:pPr>
            <a:r>
              <a:rPr lang="fa-IR" dirty="0" smtClean="0"/>
              <a:t>	     </a:t>
            </a:r>
            <a:r>
              <a:rPr lang="en-US" dirty="0" smtClean="0"/>
              <a:t>= </a:t>
            </a:r>
            <a:r>
              <a:rPr lang="en-US" dirty="0" smtClean="0">
                <a:latin typeface="Symbol" pitchFamily="18" charset="2"/>
              </a:rPr>
              <a:t>P</a:t>
            </a:r>
            <a:r>
              <a:rPr lang="en-US" i="1" dirty="0" smtClean="0"/>
              <a:t>M</a:t>
            </a:r>
            <a:r>
              <a:rPr lang="fa-IR" i="1" dirty="0" smtClean="0"/>
              <a:t> </a:t>
            </a:r>
            <a:r>
              <a:rPr lang="en-US" dirty="0" smtClean="0"/>
              <a:t>(0,1,4,5) </a:t>
            </a:r>
            <a:endParaRPr lang="fa-IR" sz="4000" b="1" i="1" dirty="0" smtClean="0">
              <a:cs typeface="Times New Roman" pitchFamily="18" charset="0"/>
            </a:endParaRPr>
          </a:p>
        </p:txBody>
      </p:sp>
      <p:sp>
        <p:nvSpPr>
          <p:cNvPr id="5" name="Rectangle 4"/>
          <p:cNvSpPr/>
          <p:nvPr/>
        </p:nvSpPr>
        <p:spPr>
          <a:xfrm>
            <a:off x="4643438" y="5572140"/>
            <a:ext cx="4143404" cy="954107"/>
          </a:xfrm>
          <a:prstGeom prst="rect">
            <a:avLst/>
          </a:prstGeom>
        </p:spPr>
        <p:txBody>
          <a:bodyPr wrap="square">
            <a:spAutoFit/>
          </a:bodyPr>
          <a:lstStyle/>
          <a:p>
            <a:pPr algn="l" rtl="0" eaLnBrk="1" hangingPunct="1">
              <a:buFontTx/>
              <a:buNone/>
            </a:pPr>
            <a:r>
              <a:rPr lang="en-US" i="1" dirty="0" smtClean="0"/>
              <a:t>F’ (A,B,C) = </a:t>
            </a:r>
            <a:r>
              <a:rPr lang="en-US" dirty="0" err="1" smtClean="0">
                <a:latin typeface="Symbol" pitchFamily="18" charset="2"/>
              </a:rPr>
              <a:t>S</a:t>
            </a:r>
            <a:r>
              <a:rPr lang="en-US" i="1" dirty="0" err="1" smtClean="0"/>
              <a:t>m</a:t>
            </a:r>
            <a:r>
              <a:rPr lang="en-US" i="1" dirty="0" smtClean="0"/>
              <a:t> </a:t>
            </a:r>
            <a:r>
              <a:rPr lang="en-US" dirty="0" smtClean="0"/>
              <a:t>(0,1,4,5) </a:t>
            </a:r>
          </a:p>
          <a:p>
            <a:pPr algn="l" rtl="0" eaLnBrk="1" hangingPunct="1">
              <a:buFontTx/>
              <a:buNone/>
            </a:pPr>
            <a:r>
              <a:rPr lang="fa-IR" dirty="0" smtClean="0"/>
              <a:t>	     </a:t>
            </a:r>
            <a:r>
              <a:rPr lang="en-US" dirty="0" smtClean="0"/>
              <a:t>= </a:t>
            </a:r>
            <a:r>
              <a:rPr lang="en-US" dirty="0" smtClean="0">
                <a:latin typeface="Symbol" pitchFamily="18" charset="2"/>
              </a:rPr>
              <a:t>P</a:t>
            </a:r>
            <a:r>
              <a:rPr lang="en-US" i="1" dirty="0" smtClean="0"/>
              <a:t>M </a:t>
            </a:r>
            <a:r>
              <a:rPr lang="en-US" dirty="0" smtClean="0"/>
              <a:t>(2,3,6,7) </a:t>
            </a:r>
            <a:endParaRPr lang="fa-IR" dirty="0" smtClean="0"/>
          </a:p>
        </p:txBody>
      </p:sp>
    </p:spTree>
  </p:cSld>
  <p:clrMapOvr>
    <a:masterClrMapping/>
  </p:clrMapOvr>
  <p:transition>
    <p:blinds dir="vert"/>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6" name="Rectangle 2"/>
          <p:cNvSpPr>
            <a:spLocks noGrp="1" noChangeArrowheads="1"/>
          </p:cNvSpPr>
          <p:nvPr>
            <p:ph type="title"/>
          </p:nvPr>
        </p:nvSpPr>
        <p:spPr>
          <a:xfrm>
            <a:off x="71406" y="142852"/>
            <a:ext cx="7227888" cy="368300"/>
          </a:xfrm>
        </p:spPr>
        <p:txBody>
          <a:bodyPr>
            <a:normAutofit fontScale="90000"/>
          </a:bodyPr>
          <a:lstStyle/>
          <a:p>
            <a:pPr algn="l"/>
            <a:r>
              <a:rPr lang="en-US" sz="3200" b="1" dirty="0" smtClean="0">
                <a:solidFill>
                  <a:schemeClr val="accent2"/>
                </a:solidFill>
                <a:effectLst>
                  <a:outerShdw blurRad="38100" dist="38100" dir="2700000" algn="tl">
                    <a:srgbClr val="C0C0C0"/>
                  </a:outerShdw>
                </a:effectLst>
                <a:latin typeface="Times New Roman" pitchFamily="18" charset="0"/>
                <a:cs typeface="B Titr" pitchFamily="2" charset="-78"/>
              </a:rPr>
              <a:t>- Conversion Between Canonical Forms</a:t>
            </a:r>
          </a:p>
        </p:txBody>
      </p:sp>
      <p:sp>
        <p:nvSpPr>
          <p:cNvPr id="59397" name="Rectangle 3"/>
          <p:cNvSpPr>
            <a:spLocks noGrp="1" noChangeArrowheads="1"/>
          </p:cNvSpPr>
          <p:nvPr>
            <p:ph idx="1"/>
          </p:nvPr>
        </p:nvSpPr>
        <p:spPr>
          <a:xfrm>
            <a:off x="533400" y="857232"/>
            <a:ext cx="8253442" cy="1625600"/>
          </a:xfrm>
        </p:spPr>
        <p:txBody>
          <a:bodyPr/>
          <a:lstStyle/>
          <a:p>
            <a:pPr marL="203200" indent="-203200">
              <a:buFont typeface="Wingdings" pitchFamily="2" charset="2"/>
              <a:buChar char="q"/>
            </a:pPr>
            <a:r>
              <a:rPr lang="en-US" sz="2400" dirty="0" smtClean="0"/>
              <a:t> Easy to convert between </a:t>
            </a:r>
            <a:r>
              <a:rPr lang="en-US" sz="2400" dirty="0" err="1" smtClean="0"/>
              <a:t>minterm</a:t>
            </a:r>
            <a:r>
              <a:rPr lang="en-US" sz="2400" dirty="0" smtClean="0"/>
              <a:t> and </a:t>
            </a:r>
            <a:r>
              <a:rPr lang="en-US" sz="2400" dirty="0" err="1" smtClean="0"/>
              <a:t>maxterm</a:t>
            </a:r>
            <a:r>
              <a:rPr lang="en-US" sz="2400" dirty="0" smtClean="0"/>
              <a:t> representations</a:t>
            </a:r>
          </a:p>
          <a:p>
            <a:pPr marL="203200" indent="-203200">
              <a:buFont typeface="Wingdings" pitchFamily="2" charset="2"/>
              <a:buChar char="q"/>
            </a:pPr>
            <a:r>
              <a:rPr lang="en-US" sz="2400" dirty="0" smtClean="0"/>
              <a:t> For </a:t>
            </a:r>
            <a:r>
              <a:rPr lang="en-US" sz="2400" dirty="0" err="1" smtClean="0"/>
              <a:t>maxterm</a:t>
            </a:r>
            <a:r>
              <a:rPr lang="en-US" sz="2400" dirty="0" smtClean="0"/>
              <a:t> representation, select rows with </a:t>
            </a:r>
            <a:r>
              <a:rPr lang="en-US" sz="2400" dirty="0" smtClean="0">
                <a:solidFill>
                  <a:srgbClr val="800000"/>
                </a:solidFill>
                <a:latin typeface="Times New Roman" pitchFamily="18" charset="0"/>
                <a:cs typeface="Times New Roman" pitchFamily="18" charset="0"/>
              </a:rPr>
              <a:t>0</a:t>
            </a:r>
            <a:r>
              <a:rPr lang="en-US" sz="2400" dirty="0" smtClean="0">
                <a:solidFill>
                  <a:srgbClr val="800000"/>
                </a:solidFill>
              </a:rPr>
              <a:t>’s</a:t>
            </a:r>
          </a:p>
          <a:p>
            <a:pPr marL="203200" indent="-203200">
              <a:buFont typeface="Wingdings" pitchFamily="2" charset="2"/>
              <a:buChar char="q"/>
            </a:pPr>
            <a:endParaRPr lang="en-US" sz="2400" dirty="0" smtClean="0">
              <a:solidFill>
                <a:srgbClr val="800000"/>
              </a:solidFill>
            </a:endParaRPr>
          </a:p>
        </p:txBody>
      </p:sp>
      <p:sp>
        <p:nvSpPr>
          <p:cNvPr id="26" name="Slide Number Placeholder 5"/>
          <p:cNvSpPr>
            <a:spLocks noGrp="1"/>
          </p:cNvSpPr>
          <p:nvPr>
            <p:ph type="sldNum" sz="quarter" idx="12"/>
          </p:nvPr>
        </p:nvSpPr>
        <p:spPr/>
        <p:txBody>
          <a:bodyPr/>
          <a:lstStyle/>
          <a:p>
            <a:pPr>
              <a:defRPr/>
            </a:pPr>
            <a:fld id="{F00D9242-1A7F-47D6-8036-FA6BAB369004}" type="slidenum">
              <a:rPr lang="tr-TR"/>
              <a:pPr>
                <a:defRPr/>
              </a:pPr>
              <a:t>41</a:t>
            </a:fld>
            <a:endParaRPr lang="tr-TR"/>
          </a:p>
        </p:txBody>
      </p:sp>
      <p:grpSp>
        <p:nvGrpSpPr>
          <p:cNvPr id="2" name="Group 4"/>
          <p:cNvGrpSpPr>
            <a:grpSpLocks/>
          </p:cNvGrpSpPr>
          <p:nvPr/>
        </p:nvGrpSpPr>
        <p:grpSpPr bwMode="auto">
          <a:xfrm>
            <a:off x="304800" y="2514600"/>
            <a:ext cx="2117725" cy="3084513"/>
            <a:chOff x="250" y="1728"/>
            <a:chExt cx="1334" cy="1943"/>
          </a:xfrm>
        </p:grpSpPr>
        <p:sp>
          <p:nvSpPr>
            <p:cNvPr id="59411" name="Rectangle 5"/>
            <p:cNvSpPr>
              <a:spLocks noChangeArrowheads="1"/>
            </p:cNvSpPr>
            <p:nvPr/>
          </p:nvSpPr>
          <p:spPr bwMode="auto">
            <a:xfrm>
              <a:off x="393" y="1728"/>
              <a:ext cx="214" cy="1943"/>
            </a:xfrm>
            <a:prstGeom prst="rect">
              <a:avLst/>
            </a:prstGeom>
            <a:noFill/>
            <a:ln w="9525">
              <a:noFill/>
              <a:miter lim="800000"/>
              <a:headEnd/>
              <a:tailEnd/>
            </a:ln>
          </p:spPr>
          <p:txBody>
            <a:bodyPr wrap="none" lIns="92075" tIns="46038" rIns="92075" bIns="46038">
              <a:spAutoFit/>
            </a:bodyPr>
            <a:lstStyle/>
            <a:p>
              <a:pPr eaLnBrk="0" hangingPunct="0">
                <a:lnSpc>
                  <a:spcPct val="90000"/>
                </a:lnSpc>
                <a:buNone/>
              </a:pPr>
              <a:r>
                <a:rPr lang="en-US" sz="2400" b="1"/>
                <a:t>x</a:t>
              </a:r>
            </a:p>
            <a:p>
              <a:pPr eaLnBrk="0" hangingPunct="0">
                <a:lnSpc>
                  <a:spcPct val="90000"/>
                </a:lnSpc>
                <a:buNone/>
              </a:pPr>
              <a:r>
                <a:rPr lang="en-US" sz="2400" b="1"/>
                <a:t>0</a:t>
              </a:r>
            </a:p>
            <a:p>
              <a:pPr eaLnBrk="0" hangingPunct="0">
                <a:lnSpc>
                  <a:spcPct val="90000"/>
                </a:lnSpc>
                <a:buNone/>
              </a:pPr>
              <a:r>
                <a:rPr lang="en-US" sz="2400" b="1"/>
                <a:t>0</a:t>
              </a:r>
            </a:p>
            <a:p>
              <a:pPr eaLnBrk="0" hangingPunct="0">
                <a:lnSpc>
                  <a:spcPct val="90000"/>
                </a:lnSpc>
                <a:buNone/>
              </a:pPr>
              <a:r>
                <a:rPr lang="en-US" sz="2400" b="1"/>
                <a:t>0</a:t>
              </a:r>
            </a:p>
            <a:p>
              <a:pPr eaLnBrk="0" hangingPunct="0">
                <a:lnSpc>
                  <a:spcPct val="90000"/>
                </a:lnSpc>
                <a:buNone/>
              </a:pPr>
              <a:r>
                <a:rPr lang="en-US" sz="2400" b="1"/>
                <a:t>0</a:t>
              </a:r>
            </a:p>
            <a:p>
              <a:pPr eaLnBrk="0" hangingPunct="0">
                <a:lnSpc>
                  <a:spcPct val="90000"/>
                </a:lnSpc>
                <a:buNone/>
              </a:pPr>
              <a:r>
                <a:rPr lang="en-US" sz="2400" b="1"/>
                <a:t>1</a:t>
              </a:r>
            </a:p>
            <a:p>
              <a:pPr eaLnBrk="0" hangingPunct="0">
                <a:lnSpc>
                  <a:spcPct val="90000"/>
                </a:lnSpc>
                <a:buNone/>
              </a:pPr>
              <a:r>
                <a:rPr lang="en-US" sz="2400" b="1"/>
                <a:t>1</a:t>
              </a:r>
            </a:p>
            <a:p>
              <a:pPr eaLnBrk="0" hangingPunct="0">
                <a:lnSpc>
                  <a:spcPct val="90000"/>
                </a:lnSpc>
                <a:buNone/>
              </a:pPr>
              <a:r>
                <a:rPr lang="en-US" sz="2400" b="1"/>
                <a:t>1</a:t>
              </a:r>
            </a:p>
            <a:p>
              <a:pPr eaLnBrk="0" hangingPunct="0">
                <a:lnSpc>
                  <a:spcPct val="90000"/>
                </a:lnSpc>
                <a:buNone/>
              </a:pPr>
              <a:r>
                <a:rPr lang="en-US" sz="2400" b="1"/>
                <a:t>1</a:t>
              </a:r>
            </a:p>
          </p:txBody>
        </p:sp>
        <p:sp>
          <p:nvSpPr>
            <p:cNvPr id="59412" name="Rectangle 6"/>
            <p:cNvSpPr>
              <a:spLocks noChangeArrowheads="1"/>
            </p:cNvSpPr>
            <p:nvPr/>
          </p:nvSpPr>
          <p:spPr bwMode="auto">
            <a:xfrm>
              <a:off x="681" y="1728"/>
              <a:ext cx="214" cy="1943"/>
            </a:xfrm>
            <a:prstGeom prst="rect">
              <a:avLst/>
            </a:prstGeom>
            <a:noFill/>
            <a:ln w="9525">
              <a:noFill/>
              <a:miter lim="800000"/>
              <a:headEnd/>
              <a:tailEnd/>
            </a:ln>
          </p:spPr>
          <p:txBody>
            <a:bodyPr wrap="none" lIns="92075" tIns="46038" rIns="92075" bIns="46038">
              <a:spAutoFit/>
            </a:bodyPr>
            <a:lstStyle/>
            <a:p>
              <a:pPr eaLnBrk="0" hangingPunct="0">
                <a:lnSpc>
                  <a:spcPct val="90000"/>
                </a:lnSpc>
                <a:buNone/>
              </a:pPr>
              <a:r>
                <a:rPr lang="en-US" sz="2400" b="1"/>
                <a:t>y</a:t>
              </a:r>
            </a:p>
            <a:p>
              <a:pPr eaLnBrk="0" hangingPunct="0">
                <a:lnSpc>
                  <a:spcPct val="90000"/>
                </a:lnSpc>
                <a:buNone/>
              </a:pPr>
              <a:r>
                <a:rPr lang="en-US" sz="2400" b="1"/>
                <a:t>0</a:t>
              </a:r>
            </a:p>
            <a:p>
              <a:pPr eaLnBrk="0" hangingPunct="0">
                <a:lnSpc>
                  <a:spcPct val="90000"/>
                </a:lnSpc>
                <a:buNone/>
              </a:pPr>
              <a:r>
                <a:rPr lang="en-US" sz="2400" b="1"/>
                <a:t>0</a:t>
              </a:r>
            </a:p>
            <a:p>
              <a:pPr eaLnBrk="0" hangingPunct="0">
                <a:lnSpc>
                  <a:spcPct val="90000"/>
                </a:lnSpc>
                <a:buNone/>
              </a:pPr>
              <a:r>
                <a:rPr lang="en-US" sz="2400" b="1"/>
                <a:t>1</a:t>
              </a:r>
            </a:p>
            <a:p>
              <a:pPr eaLnBrk="0" hangingPunct="0">
                <a:lnSpc>
                  <a:spcPct val="90000"/>
                </a:lnSpc>
                <a:buNone/>
              </a:pPr>
              <a:r>
                <a:rPr lang="en-US" sz="2400" b="1"/>
                <a:t>1</a:t>
              </a:r>
            </a:p>
            <a:p>
              <a:pPr eaLnBrk="0" hangingPunct="0">
                <a:lnSpc>
                  <a:spcPct val="90000"/>
                </a:lnSpc>
                <a:buNone/>
              </a:pPr>
              <a:r>
                <a:rPr lang="en-US" sz="2400" b="1"/>
                <a:t>0</a:t>
              </a:r>
            </a:p>
            <a:p>
              <a:pPr eaLnBrk="0" hangingPunct="0">
                <a:lnSpc>
                  <a:spcPct val="90000"/>
                </a:lnSpc>
                <a:buNone/>
              </a:pPr>
              <a:r>
                <a:rPr lang="en-US" sz="2400" b="1"/>
                <a:t>0</a:t>
              </a:r>
            </a:p>
            <a:p>
              <a:pPr eaLnBrk="0" hangingPunct="0">
                <a:lnSpc>
                  <a:spcPct val="90000"/>
                </a:lnSpc>
                <a:buNone/>
              </a:pPr>
              <a:r>
                <a:rPr lang="en-US" sz="2400" b="1"/>
                <a:t>1</a:t>
              </a:r>
            </a:p>
            <a:p>
              <a:pPr eaLnBrk="0" hangingPunct="0">
                <a:lnSpc>
                  <a:spcPct val="90000"/>
                </a:lnSpc>
                <a:buNone/>
              </a:pPr>
              <a:r>
                <a:rPr lang="en-US" sz="2400" b="1"/>
                <a:t>1</a:t>
              </a:r>
            </a:p>
          </p:txBody>
        </p:sp>
        <p:sp>
          <p:nvSpPr>
            <p:cNvPr id="59413" name="Rectangle 7"/>
            <p:cNvSpPr>
              <a:spLocks noChangeArrowheads="1"/>
            </p:cNvSpPr>
            <p:nvPr/>
          </p:nvSpPr>
          <p:spPr bwMode="auto">
            <a:xfrm>
              <a:off x="921" y="1728"/>
              <a:ext cx="214" cy="1943"/>
            </a:xfrm>
            <a:prstGeom prst="rect">
              <a:avLst/>
            </a:prstGeom>
            <a:noFill/>
            <a:ln w="9525">
              <a:noFill/>
              <a:miter lim="800000"/>
              <a:headEnd/>
              <a:tailEnd/>
            </a:ln>
          </p:spPr>
          <p:txBody>
            <a:bodyPr wrap="none" lIns="92075" tIns="46038" rIns="92075" bIns="46038">
              <a:spAutoFit/>
            </a:bodyPr>
            <a:lstStyle/>
            <a:p>
              <a:pPr eaLnBrk="0" hangingPunct="0">
                <a:lnSpc>
                  <a:spcPct val="90000"/>
                </a:lnSpc>
                <a:buNone/>
              </a:pPr>
              <a:r>
                <a:rPr lang="en-US" sz="2400" b="1"/>
                <a:t>z</a:t>
              </a:r>
            </a:p>
            <a:p>
              <a:pPr eaLnBrk="0" hangingPunct="0">
                <a:lnSpc>
                  <a:spcPct val="90000"/>
                </a:lnSpc>
                <a:buNone/>
              </a:pPr>
              <a:r>
                <a:rPr lang="en-US" sz="2400" b="1"/>
                <a:t>0</a:t>
              </a:r>
            </a:p>
            <a:p>
              <a:pPr eaLnBrk="0" hangingPunct="0">
                <a:lnSpc>
                  <a:spcPct val="90000"/>
                </a:lnSpc>
                <a:buNone/>
              </a:pPr>
              <a:r>
                <a:rPr lang="en-US" sz="2400" b="1"/>
                <a:t>1</a:t>
              </a:r>
            </a:p>
            <a:p>
              <a:pPr eaLnBrk="0" hangingPunct="0">
                <a:lnSpc>
                  <a:spcPct val="90000"/>
                </a:lnSpc>
                <a:buNone/>
              </a:pPr>
              <a:r>
                <a:rPr lang="en-US" sz="2400" b="1"/>
                <a:t>0</a:t>
              </a:r>
            </a:p>
            <a:p>
              <a:pPr eaLnBrk="0" hangingPunct="0">
                <a:lnSpc>
                  <a:spcPct val="90000"/>
                </a:lnSpc>
                <a:buNone/>
              </a:pPr>
              <a:r>
                <a:rPr lang="en-US" sz="2400" b="1"/>
                <a:t>1</a:t>
              </a:r>
            </a:p>
            <a:p>
              <a:pPr eaLnBrk="0" hangingPunct="0">
                <a:lnSpc>
                  <a:spcPct val="90000"/>
                </a:lnSpc>
                <a:buNone/>
              </a:pPr>
              <a:r>
                <a:rPr lang="en-US" sz="2400" b="1"/>
                <a:t>0</a:t>
              </a:r>
            </a:p>
            <a:p>
              <a:pPr eaLnBrk="0" hangingPunct="0">
                <a:lnSpc>
                  <a:spcPct val="90000"/>
                </a:lnSpc>
                <a:buNone/>
              </a:pPr>
              <a:r>
                <a:rPr lang="en-US" sz="2400" b="1"/>
                <a:t>1</a:t>
              </a:r>
            </a:p>
            <a:p>
              <a:pPr eaLnBrk="0" hangingPunct="0">
                <a:lnSpc>
                  <a:spcPct val="90000"/>
                </a:lnSpc>
                <a:buNone/>
              </a:pPr>
              <a:r>
                <a:rPr lang="en-US" sz="2400" b="1"/>
                <a:t>0</a:t>
              </a:r>
            </a:p>
            <a:p>
              <a:pPr eaLnBrk="0" hangingPunct="0">
                <a:lnSpc>
                  <a:spcPct val="90000"/>
                </a:lnSpc>
                <a:buNone/>
              </a:pPr>
              <a:r>
                <a:rPr lang="en-US" sz="2400" b="1"/>
                <a:t>1</a:t>
              </a:r>
            </a:p>
          </p:txBody>
        </p:sp>
        <p:sp>
          <p:nvSpPr>
            <p:cNvPr id="59414" name="Line 8"/>
            <p:cNvSpPr>
              <a:spLocks noChangeShapeType="1"/>
            </p:cNvSpPr>
            <p:nvPr/>
          </p:nvSpPr>
          <p:spPr bwMode="auto">
            <a:xfrm>
              <a:off x="250" y="1960"/>
              <a:ext cx="1334" cy="8"/>
            </a:xfrm>
            <a:prstGeom prst="line">
              <a:avLst/>
            </a:prstGeom>
            <a:noFill/>
            <a:ln w="25400">
              <a:solidFill>
                <a:schemeClr val="tx1"/>
              </a:solidFill>
              <a:round/>
              <a:headEnd type="none" w="sm" len="sm"/>
              <a:tailEnd type="none" w="sm" len="sm"/>
            </a:ln>
          </p:spPr>
          <p:txBody>
            <a:bodyPr wrap="none" anchor="ctr"/>
            <a:lstStyle/>
            <a:p>
              <a:pPr>
                <a:buNone/>
              </a:pPr>
              <a:endParaRPr lang="en-US"/>
            </a:p>
          </p:txBody>
        </p:sp>
        <p:grpSp>
          <p:nvGrpSpPr>
            <p:cNvPr id="3" name="Group 9"/>
            <p:cNvGrpSpPr>
              <a:grpSpLocks/>
            </p:cNvGrpSpPr>
            <p:nvPr/>
          </p:nvGrpSpPr>
          <p:grpSpPr bwMode="auto">
            <a:xfrm>
              <a:off x="1200" y="1728"/>
              <a:ext cx="271" cy="1943"/>
              <a:chOff x="1210" y="1728"/>
              <a:chExt cx="271" cy="1943"/>
            </a:xfrm>
          </p:grpSpPr>
          <p:sp>
            <p:nvSpPr>
              <p:cNvPr id="59416" name="Rectangle 10"/>
              <p:cNvSpPr>
                <a:spLocks noChangeArrowheads="1"/>
              </p:cNvSpPr>
              <p:nvPr/>
            </p:nvSpPr>
            <p:spPr bwMode="auto">
              <a:xfrm>
                <a:off x="1295" y="1728"/>
                <a:ext cx="117" cy="1943"/>
              </a:xfrm>
              <a:prstGeom prst="rect">
                <a:avLst/>
              </a:prstGeom>
              <a:noFill/>
              <a:ln w="9525">
                <a:noFill/>
                <a:miter lim="800000"/>
                <a:headEnd/>
                <a:tailEnd/>
              </a:ln>
            </p:spPr>
            <p:txBody>
              <a:bodyPr wrap="none" lIns="92075" tIns="46038" rIns="92075" bIns="46038">
                <a:spAutoFit/>
              </a:bodyPr>
              <a:lstStyle/>
              <a:p>
                <a:pPr eaLnBrk="0" hangingPunct="0">
                  <a:lnSpc>
                    <a:spcPct val="90000"/>
                  </a:lnSpc>
                  <a:buNone/>
                </a:pPr>
                <a:endParaRPr lang="en-US" sz="2400" b="1"/>
              </a:p>
              <a:p>
                <a:pPr eaLnBrk="0" hangingPunct="0">
                  <a:lnSpc>
                    <a:spcPct val="90000"/>
                  </a:lnSpc>
                  <a:buNone/>
                </a:pPr>
                <a:endParaRPr lang="en-US" sz="2400" b="1"/>
              </a:p>
              <a:p>
                <a:pPr eaLnBrk="0" hangingPunct="0">
                  <a:lnSpc>
                    <a:spcPct val="90000"/>
                  </a:lnSpc>
                  <a:buNone/>
                </a:pPr>
                <a:endParaRPr lang="en-US" sz="2400" b="1"/>
              </a:p>
              <a:p>
                <a:pPr eaLnBrk="0" hangingPunct="0">
                  <a:lnSpc>
                    <a:spcPct val="90000"/>
                  </a:lnSpc>
                  <a:buNone/>
                </a:pPr>
                <a:endParaRPr lang="en-US" sz="2400" b="1"/>
              </a:p>
              <a:p>
                <a:pPr eaLnBrk="0" hangingPunct="0">
                  <a:lnSpc>
                    <a:spcPct val="90000"/>
                  </a:lnSpc>
                  <a:buNone/>
                </a:pPr>
                <a:endParaRPr lang="en-US" sz="2400" b="1"/>
              </a:p>
              <a:p>
                <a:pPr eaLnBrk="0" hangingPunct="0">
                  <a:lnSpc>
                    <a:spcPct val="90000"/>
                  </a:lnSpc>
                  <a:buNone/>
                </a:pPr>
                <a:endParaRPr lang="en-US" sz="2400" b="1"/>
              </a:p>
              <a:p>
                <a:pPr eaLnBrk="0" hangingPunct="0">
                  <a:lnSpc>
                    <a:spcPct val="90000"/>
                  </a:lnSpc>
                  <a:buNone/>
                </a:pPr>
                <a:endParaRPr lang="en-US" sz="2400" b="1"/>
              </a:p>
              <a:p>
                <a:pPr eaLnBrk="0" hangingPunct="0">
                  <a:lnSpc>
                    <a:spcPct val="90000"/>
                  </a:lnSpc>
                  <a:buNone/>
                </a:pPr>
                <a:endParaRPr lang="en-US" sz="2400" b="1"/>
              </a:p>
              <a:p>
                <a:pPr eaLnBrk="0" hangingPunct="0">
                  <a:lnSpc>
                    <a:spcPct val="90000"/>
                  </a:lnSpc>
                  <a:buNone/>
                </a:pPr>
                <a:endParaRPr lang="en-US" sz="2400" b="1"/>
              </a:p>
            </p:txBody>
          </p:sp>
          <p:sp>
            <p:nvSpPr>
              <p:cNvPr id="59417" name="Rectangle 11"/>
              <p:cNvSpPr>
                <a:spLocks noChangeArrowheads="1"/>
              </p:cNvSpPr>
              <p:nvPr/>
            </p:nvSpPr>
            <p:spPr bwMode="auto">
              <a:xfrm>
                <a:off x="1246" y="1728"/>
                <a:ext cx="235" cy="1943"/>
              </a:xfrm>
              <a:prstGeom prst="rect">
                <a:avLst/>
              </a:prstGeom>
              <a:noFill/>
              <a:ln w="9525">
                <a:noFill/>
                <a:miter lim="800000"/>
                <a:headEnd/>
                <a:tailEnd/>
              </a:ln>
            </p:spPr>
            <p:txBody>
              <a:bodyPr wrap="none" lIns="92075" tIns="46038" rIns="92075" bIns="46038">
                <a:spAutoFit/>
              </a:bodyPr>
              <a:lstStyle/>
              <a:p>
                <a:pPr eaLnBrk="0" hangingPunct="0">
                  <a:lnSpc>
                    <a:spcPct val="90000"/>
                  </a:lnSpc>
                  <a:buNone/>
                </a:pPr>
                <a:r>
                  <a:rPr lang="tr-TR" sz="2400" b="1"/>
                  <a:t>F</a:t>
                </a:r>
                <a:endParaRPr lang="en-US" sz="2400" b="1"/>
              </a:p>
              <a:p>
                <a:pPr eaLnBrk="0" hangingPunct="0">
                  <a:lnSpc>
                    <a:spcPct val="90000"/>
                  </a:lnSpc>
                  <a:buNone/>
                </a:pPr>
                <a:r>
                  <a:rPr lang="en-US" sz="2400" b="1"/>
                  <a:t>0</a:t>
                </a:r>
              </a:p>
              <a:p>
                <a:pPr eaLnBrk="0" hangingPunct="0">
                  <a:lnSpc>
                    <a:spcPct val="90000"/>
                  </a:lnSpc>
                  <a:buNone/>
                </a:pPr>
                <a:r>
                  <a:rPr lang="en-US" sz="2400" b="1"/>
                  <a:t>0</a:t>
                </a:r>
              </a:p>
              <a:p>
                <a:pPr eaLnBrk="0" hangingPunct="0">
                  <a:lnSpc>
                    <a:spcPct val="90000"/>
                  </a:lnSpc>
                  <a:buNone/>
                </a:pPr>
                <a:r>
                  <a:rPr lang="en-US" sz="2400" b="1"/>
                  <a:t>0</a:t>
                </a:r>
              </a:p>
              <a:p>
                <a:pPr eaLnBrk="0" hangingPunct="0">
                  <a:lnSpc>
                    <a:spcPct val="90000"/>
                  </a:lnSpc>
                  <a:buNone/>
                </a:pPr>
                <a:r>
                  <a:rPr lang="en-US" sz="2400" b="1"/>
                  <a:t>1</a:t>
                </a:r>
              </a:p>
              <a:p>
                <a:pPr eaLnBrk="0" hangingPunct="0">
                  <a:lnSpc>
                    <a:spcPct val="90000"/>
                  </a:lnSpc>
                  <a:buNone/>
                </a:pPr>
                <a:r>
                  <a:rPr lang="en-US" sz="2400" b="1"/>
                  <a:t>0</a:t>
                </a:r>
              </a:p>
              <a:p>
                <a:pPr eaLnBrk="0" hangingPunct="0">
                  <a:lnSpc>
                    <a:spcPct val="90000"/>
                  </a:lnSpc>
                  <a:buNone/>
                </a:pPr>
                <a:r>
                  <a:rPr lang="en-US" sz="2400" b="1"/>
                  <a:t>0</a:t>
                </a:r>
              </a:p>
              <a:p>
                <a:pPr eaLnBrk="0" hangingPunct="0">
                  <a:lnSpc>
                    <a:spcPct val="90000"/>
                  </a:lnSpc>
                  <a:buNone/>
                </a:pPr>
                <a:r>
                  <a:rPr lang="en-US" sz="2400" b="1"/>
                  <a:t>1</a:t>
                </a:r>
              </a:p>
              <a:p>
                <a:pPr eaLnBrk="0" hangingPunct="0">
                  <a:lnSpc>
                    <a:spcPct val="90000"/>
                  </a:lnSpc>
                  <a:buNone/>
                </a:pPr>
                <a:r>
                  <a:rPr lang="en-US" sz="2400" b="1"/>
                  <a:t>1</a:t>
                </a:r>
              </a:p>
            </p:txBody>
          </p:sp>
          <p:sp>
            <p:nvSpPr>
              <p:cNvPr id="59418" name="Line 12"/>
              <p:cNvSpPr>
                <a:spLocks noChangeShapeType="1"/>
              </p:cNvSpPr>
              <p:nvPr/>
            </p:nvSpPr>
            <p:spPr bwMode="auto">
              <a:xfrm>
                <a:off x="1210" y="1864"/>
                <a:ext cx="0" cy="1776"/>
              </a:xfrm>
              <a:prstGeom prst="line">
                <a:avLst/>
              </a:prstGeom>
              <a:noFill/>
              <a:ln w="25400">
                <a:solidFill>
                  <a:schemeClr val="tx1"/>
                </a:solidFill>
                <a:round/>
                <a:headEnd type="none" w="sm" len="sm"/>
                <a:tailEnd type="none" w="sm" len="sm"/>
              </a:ln>
            </p:spPr>
            <p:txBody>
              <a:bodyPr wrap="none" anchor="ctr"/>
              <a:lstStyle/>
              <a:p>
                <a:pPr>
                  <a:buNone/>
                </a:pPr>
                <a:endParaRPr lang="en-US"/>
              </a:p>
            </p:txBody>
          </p:sp>
        </p:grpSp>
      </p:grpSp>
      <p:sp>
        <p:nvSpPr>
          <p:cNvPr id="59399" name="Text Box 13"/>
          <p:cNvSpPr txBox="1">
            <a:spLocks noChangeArrowheads="1"/>
          </p:cNvSpPr>
          <p:nvPr/>
        </p:nvSpPr>
        <p:spPr bwMode="auto">
          <a:xfrm>
            <a:off x="3886200" y="2667000"/>
            <a:ext cx="2916238" cy="457200"/>
          </a:xfrm>
          <a:prstGeom prst="rect">
            <a:avLst/>
          </a:prstGeom>
          <a:noFill/>
          <a:ln w="12700">
            <a:noFill/>
            <a:miter lim="800000"/>
            <a:headEnd/>
            <a:tailEnd/>
          </a:ln>
        </p:spPr>
        <p:txBody>
          <a:bodyPr wrap="none">
            <a:spAutoFit/>
          </a:bodyPr>
          <a:lstStyle/>
          <a:p>
            <a:pPr eaLnBrk="0" hangingPunct="0">
              <a:buNone/>
            </a:pPr>
            <a:r>
              <a:rPr lang="tr-TR" sz="2400" dirty="0">
                <a:solidFill>
                  <a:schemeClr val="accent2"/>
                </a:solidFill>
              </a:rPr>
              <a:t>F</a:t>
            </a:r>
            <a:r>
              <a:rPr lang="en-US" sz="2400" dirty="0">
                <a:solidFill>
                  <a:schemeClr val="accent2"/>
                </a:solidFill>
              </a:rPr>
              <a:t> = xyz + xyz’ + x’yz</a:t>
            </a:r>
          </a:p>
        </p:txBody>
      </p:sp>
      <p:sp>
        <p:nvSpPr>
          <p:cNvPr id="59400" name="Text Box 14"/>
          <p:cNvSpPr txBox="1">
            <a:spLocks noChangeArrowheads="1"/>
          </p:cNvSpPr>
          <p:nvPr/>
        </p:nvSpPr>
        <p:spPr bwMode="auto">
          <a:xfrm>
            <a:off x="3929058" y="3733800"/>
            <a:ext cx="3791423" cy="461665"/>
          </a:xfrm>
          <a:prstGeom prst="rect">
            <a:avLst/>
          </a:prstGeom>
          <a:noFill/>
          <a:ln w="12700">
            <a:noFill/>
            <a:miter lim="800000"/>
            <a:headEnd/>
            <a:tailEnd/>
          </a:ln>
        </p:spPr>
        <p:txBody>
          <a:bodyPr wrap="none">
            <a:spAutoFit/>
          </a:bodyPr>
          <a:lstStyle/>
          <a:p>
            <a:pPr eaLnBrk="0" hangingPunct="0">
              <a:buNone/>
            </a:pPr>
            <a:r>
              <a:rPr lang="tr-TR" sz="2400" dirty="0">
                <a:solidFill>
                  <a:srgbClr val="005400"/>
                </a:solidFill>
              </a:rPr>
              <a:t>F</a:t>
            </a:r>
            <a:r>
              <a:rPr lang="en-US" sz="2400" dirty="0">
                <a:solidFill>
                  <a:srgbClr val="005400"/>
                </a:solidFill>
              </a:rPr>
              <a:t> = m</a:t>
            </a:r>
            <a:r>
              <a:rPr lang="en-US" sz="2400" baseline="-25000" dirty="0">
                <a:solidFill>
                  <a:srgbClr val="005400"/>
                </a:solidFill>
              </a:rPr>
              <a:t>7</a:t>
            </a:r>
            <a:r>
              <a:rPr lang="en-US" sz="2400" dirty="0">
                <a:solidFill>
                  <a:srgbClr val="005400"/>
                </a:solidFill>
              </a:rPr>
              <a:t> + m</a:t>
            </a:r>
            <a:r>
              <a:rPr lang="en-US" sz="2400" baseline="-25000" dirty="0">
                <a:solidFill>
                  <a:srgbClr val="005400"/>
                </a:solidFill>
              </a:rPr>
              <a:t>6 </a:t>
            </a:r>
            <a:r>
              <a:rPr lang="en-US" sz="2400" dirty="0">
                <a:solidFill>
                  <a:srgbClr val="005400"/>
                </a:solidFill>
              </a:rPr>
              <a:t>+ m</a:t>
            </a:r>
            <a:r>
              <a:rPr lang="en-US" sz="2400" baseline="-25000" dirty="0">
                <a:solidFill>
                  <a:srgbClr val="005400"/>
                </a:solidFill>
              </a:rPr>
              <a:t>3 </a:t>
            </a:r>
            <a:r>
              <a:rPr lang="en-US" sz="2400" dirty="0">
                <a:solidFill>
                  <a:srgbClr val="005400"/>
                </a:solidFill>
              </a:rPr>
              <a:t>= </a:t>
            </a:r>
            <a:r>
              <a:rPr lang="en-US" sz="2400" dirty="0">
                <a:solidFill>
                  <a:srgbClr val="005400"/>
                </a:solidFill>
                <a:cs typeface="Arial" pitchFamily="34" charset="0"/>
              </a:rPr>
              <a:t>Σ(3, 6, 7)</a:t>
            </a:r>
            <a:endParaRPr lang="en-US" sz="2400" baseline="-25000" dirty="0">
              <a:solidFill>
                <a:srgbClr val="005400"/>
              </a:solidFill>
            </a:endParaRPr>
          </a:p>
        </p:txBody>
      </p:sp>
      <p:sp>
        <p:nvSpPr>
          <p:cNvPr id="59401" name="Line 15"/>
          <p:cNvSpPr>
            <a:spLocks noChangeShapeType="1"/>
          </p:cNvSpPr>
          <p:nvPr/>
        </p:nvSpPr>
        <p:spPr bwMode="auto">
          <a:xfrm>
            <a:off x="5486400" y="3200400"/>
            <a:ext cx="0" cy="381000"/>
          </a:xfrm>
          <a:prstGeom prst="line">
            <a:avLst/>
          </a:prstGeom>
          <a:noFill/>
          <a:ln w="12700">
            <a:solidFill>
              <a:schemeClr val="tx1"/>
            </a:solidFill>
            <a:round/>
            <a:headEnd/>
            <a:tailEnd type="triangle" w="med" len="med"/>
          </a:ln>
        </p:spPr>
        <p:txBody>
          <a:bodyPr/>
          <a:lstStyle/>
          <a:p>
            <a:pPr>
              <a:buNone/>
            </a:pPr>
            <a:endParaRPr lang="en-US"/>
          </a:p>
        </p:txBody>
      </p:sp>
      <p:sp>
        <p:nvSpPr>
          <p:cNvPr id="59402" name="Line 16"/>
          <p:cNvSpPr>
            <a:spLocks noChangeShapeType="1"/>
          </p:cNvSpPr>
          <p:nvPr/>
        </p:nvSpPr>
        <p:spPr bwMode="auto">
          <a:xfrm>
            <a:off x="5486400" y="4191000"/>
            <a:ext cx="0" cy="381000"/>
          </a:xfrm>
          <a:prstGeom prst="line">
            <a:avLst/>
          </a:prstGeom>
          <a:noFill/>
          <a:ln w="12700">
            <a:solidFill>
              <a:schemeClr val="tx1"/>
            </a:solidFill>
            <a:round/>
            <a:headEnd/>
            <a:tailEnd type="triangle" w="med" len="med"/>
          </a:ln>
        </p:spPr>
        <p:txBody>
          <a:bodyPr/>
          <a:lstStyle/>
          <a:p>
            <a:pPr>
              <a:buNone/>
            </a:pPr>
            <a:endParaRPr lang="en-US"/>
          </a:p>
        </p:txBody>
      </p:sp>
      <p:sp>
        <p:nvSpPr>
          <p:cNvPr id="59403" name="Text Box 17"/>
          <p:cNvSpPr txBox="1">
            <a:spLocks noChangeArrowheads="1"/>
          </p:cNvSpPr>
          <p:nvPr/>
        </p:nvSpPr>
        <p:spPr bwMode="auto">
          <a:xfrm>
            <a:off x="3867177" y="4643446"/>
            <a:ext cx="4562475" cy="457200"/>
          </a:xfrm>
          <a:prstGeom prst="rect">
            <a:avLst/>
          </a:prstGeom>
          <a:noFill/>
          <a:ln w="12700">
            <a:noFill/>
            <a:miter lim="800000"/>
            <a:headEnd/>
            <a:tailEnd/>
          </a:ln>
        </p:spPr>
        <p:txBody>
          <a:bodyPr wrap="none">
            <a:spAutoFit/>
          </a:bodyPr>
          <a:lstStyle/>
          <a:p>
            <a:pPr eaLnBrk="0" hangingPunct="0">
              <a:buNone/>
            </a:pPr>
            <a:r>
              <a:rPr lang="tr-TR" sz="2400" dirty="0">
                <a:solidFill>
                  <a:srgbClr val="005400"/>
                </a:solidFill>
              </a:rPr>
              <a:t>F</a:t>
            </a:r>
            <a:r>
              <a:rPr lang="en-US" sz="2400" dirty="0">
                <a:solidFill>
                  <a:srgbClr val="005400"/>
                </a:solidFill>
              </a:rPr>
              <a:t> = M</a:t>
            </a:r>
            <a:r>
              <a:rPr lang="en-US" sz="2400" baseline="-25000" dirty="0">
                <a:solidFill>
                  <a:srgbClr val="005400"/>
                </a:solidFill>
              </a:rPr>
              <a:t>0</a:t>
            </a:r>
            <a:r>
              <a:rPr lang="en-US" sz="2400" dirty="0">
                <a:solidFill>
                  <a:srgbClr val="005400"/>
                </a:solidFill>
              </a:rPr>
              <a:t>M</a:t>
            </a:r>
            <a:r>
              <a:rPr lang="en-US" sz="2400" baseline="-25000" dirty="0">
                <a:solidFill>
                  <a:srgbClr val="005400"/>
                </a:solidFill>
              </a:rPr>
              <a:t>1</a:t>
            </a:r>
            <a:r>
              <a:rPr lang="en-US" sz="2400" dirty="0">
                <a:solidFill>
                  <a:srgbClr val="005400"/>
                </a:solidFill>
              </a:rPr>
              <a:t>M</a:t>
            </a:r>
            <a:r>
              <a:rPr lang="en-US" sz="2400" baseline="-25000" dirty="0">
                <a:solidFill>
                  <a:srgbClr val="005400"/>
                </a:solidFill>
              </a:rPr>
              <a:t>2</a:t>
            </a:r>
            <a:r>
              <a:rPr lang="en-US" sz="2400" dirty="0">
                <a:solidFill>
                  <a:srgbClr val="005400"/>
                </a:solidFill>
              </a:rPr>
              <a:t>M</a:t>
            </a:r>
            <a:r>
              <a:rPr lang="en-US" sz="2400" baseline="-25000" dirty="0">
                <a:solidFill>
                  <a:srgbClr val="005400"/>
                </a:solidFill>
              </a:rPr>
              <a:t>4</a:t>
            </a:r>
            <a:r>
              <a:rPr lang="en-US" sz="2400" dirty="0">
                <a:solidFill>
                  <a:srgbClr val="005400"/>
                </a:solidFill>
              </a:rPr>
              <a:t>M</a:t>
            </a:r>
            <a:r>
              <a:rPr lang="en-US" sz="2400" baseline="-25000" dirty="0">
                <a:solidFill>
                  <a:srgbClr val="005400"/>
                </a:solidFill>
              </a:rPr>
              <a:t>5 </a:t>
            </a:r>
            <a:r>
              <a:rPr lang="en-US" sz="2400" dirty="0">
                <a:solidFill>
                  <a:srgbClr val="005400"/>
                </a:solidFill>
              </a:rPr>
              <a:t>= </a:t>
            </a:r>
            <a:r>
              <a:rPr lang="en-US" sz="2400" dirty="0">
                <a:solidFill>
                  <a:srgbClr val="005400"/>
                </a:solidFill>
                <a:cs typeface="Arial" pitchFamily="34" charset="0"/>
              </a:rPr>
              <a:t>Π(0,1,2,4,5)</a:t>
            </a:r>
            <a:r>
              <a:rPr lang="en-US" sz="2400" dirty="0">
                <a:solidFill>
                  <a:srgbClr val="005400"/>
                </a:solidFill>
              </a:rPr>
              <a:t> </a:t>
            </a:r>
          </a:p>
        </p:txBody>
      </p:sp>
      <p:sp>
        <p:nvSpPr>
          <p:cNvPr id="59404" name="Line 18"/>
          <p:cNvSpPr>
            <a:spLocks noChangeShapeType="1"/>
          </p:cNvSpPr>
          <p:nvPr/>
        </p:nvSpPr>
        <p:spPr bwMode="auto">
          <a:xfrm>
            <a:off x="5486400" y="5181600"/>
            <a:ext cx="0" cy="381000"/>
          </a:xfrm>
          <a:prstGeom prst="line">
            <a:avLst/>
          </a:prstGeom>
          <a:noFill/>
          <a:ln w="12700">
            <a:solidFill>
              <a:schemeClr val="tx1"/>
            </a:solidFill>
            <a:round/>
            <a:headEnd/>
            <a:tailEnd type="triangle" w="med" len="med"/>
          </a:ln>
        </p:spPr>
        <p:txBody>
          <a:bodyPr/>
          <a:lstStyle/>
          <a:p>
            <a:pPr>
              <a:buNone/>
            </a:pPr>
            <a:endParaRPr lang="en-US"/>
          </a:p>
        </p:txBody>
      </p:sp>
      <p:sp>
        <p:nvSpPr>
          <p:cNvPr id="59405" name="Text Box 19"/>
          <p:cNvSpPr txBox="1">
            <a:spLocks noChangeArrowheads="1"/>
          </p:cNvSpPr>
          <p:nvPr/>
        </p:nvSpPr>
        <p:spPr bwMode="auto">
          <a:xfrm>
            <a:off x="2530475" y="5562600"/>
            <a:ext cx="6221413" cy="457200"/>
          </a:xfrm>
          <a:prstGeom prst="rect">
            <a:avLst/>
          </a:prstGeom>
          <a:noFill/>
          <a:ln w="12700">
            <a:noFill/>
            <a:miter lim="800000"/>
            <a:headEnd/>
            <a:tailEnd/>
          </a:ln>
        </p:spPr>
        <p:txBody>
          <a:bodyPr wrap="none">
            <a:spAutoFit/>
          </a:bodyPr>
          <a:lstStyle/>
          <a:p>
            <a:pPr eaLnBrk="0" hangingPunct="0">
              <a:buNone/>
            </a:pPr>
            <a:r>
              <a:rPr lang="tr-TR" sz="2400" dirty="0">
                <a:solidFill>
                  <a:srgbClr val="005400"/>
                </a:solidFill>
              </a:rPr>
              <a:t>F</a:t>
            </a:r>
            <a:r>
              <a:rPr lang="en-US" sz="2400" dirty="0">
                <a:solidFill>
                  <a:srgbClr val="005400"/>
                </a:solidFill>
              </a:rPr>
              <a:t> = (</a:t>
            </a:r>
            <a:r>
              <a:rPr lang="en-US" sz="2400" dirty="0" err="1">
                <a:solidFill>
                  <a:srgbClr val="005400"/>
                </a:solidFill>
              </a:rPr>
              <a:t>x+y+z</a:t>
            </a:r>
            <a:r>
              <a:rPr lang="en-US" sz="2400" dirty="0">
                <a:solidFill>
                  <a:srgbClr val="005400"/>
                </a:solidFill>
              </a:rPr>
              <a:t>)(</a:t>
            </a:r>
            <a:r>
              <a:rPr lang="en-US" sz="2400" dirty="0" err="1">
                <a:solidFill>
                  <a:srgbClr val="005400"/>
                </a:solidFill>
              </a:rPr>
              <a:t>x+y+z</a:t>
            </a:r>
            <a:r>
              <a:rPr lang="en-US" sz="2400" dirty="0">
                <a:solidFill>
                  <a:srgbClr val="005400"/>
                </a:solidFill>
              </a:rPr>
              <a:t>’)(</a:t>
            </a:r>
            <a:r>
              <a:rPr lang="en-US" sz="2400" dirty="0" err="1">
                <a:solidFill>
                  <a:srgbClr val="005400"/>
                </a:solidFill>
              </a:rPr>
              <a:t>x+y’+z</a:t>
            </a:r>
            <a:r>
              <a:rPr lang="en-US" sz="2400" dirty="0">
                <a:solidFill>
                  <a:srgbClr val="005400"/>
                </a:solidFill>
              </a:rPr>
              <a:t>)(</a:t>
            </a:r>
            <a:r>
              <a:rPr lang="en-US" sz="2400" dirty="0" err="1">
                <a:solidFill>
                  <a:srgbClr val="005400"/>
                </a:solidFill>
              </a:rPr>
              <a:t>x’+y+z</a:t>
            </a:r>
            <a:r>
              <a:rPr lang="en-US" sz="2400" dirty="0">
                <a:solidFill>
                  <a:srgbClr val="005400"/>
                </a:solidFill>
              </a:rPr>
              <a:t>)(</a:t>
            </a:r>
            <a:r>
              <a:rPr lang="en-US" sz="2400" dirty="0" err="1">
                <a:solidFill>
                  <a:srgbClr val="005400"/>
                </a:solidFill>
              </a:rPr>
              <a:t>x’+y+z</a:t>
            </a:r>
            <a:r>
              <a:rPr lang="en-US" sz="2400" dirty="0">
                <a:solidFill>
                  <a:srgbClr val="005400"/>
                </a:solidFill>
              </a:rPr>
              <a:t>’) </a:t>
            </a:r>
          </a:p>
        </p:txBody>
      </p:sp>
      <p:sp>
        <p:nvSpPr>
          <p:cNvPr id="59406" name="Line 20"/>
          <p:cNvSpPr>
            <a:spLocks noChangeShapeType="1"/>
          </p:cNvSpPr>
          <p:nvPr/>
        </p:nvSpPr>
        <p:spPr bwMode="auto">
          <a:xfrm flipH="1">
            <a:off x="2438400" y="4724400"/>
            <a:ext cx="228600" cy="0"/>
          </a:xfrm>
          <a:prstGeom prst="line">
            <a:avLst/>
          </a:prstGeom>
          <a:noFill/>
          <a:ln w="25400">
            <a:solidFill>
              <a:srgbClr val="800000"/>
            </a:solidFill>
            <a:round/>
            <a:headEnd/>
            <a:tailEnd type="triangle" w="med" len="med"/>
          </a:ln>
        </p:spPr>
        <p:txBody>
          <a:bodyPr/>
          <a:lstStyle/>
          <a:p>
            <a:pPr>
              <a:buNone/>
            </a:pPr>
            <a:endParaRPr lang="en-US"/>
          </a:p>
        </p:txBody>
      </p:sp>
      <p:sp>
        <p:nvSpPr>
          <p:cNvPr id="59407" name="Line 21"/>
          <p:cNvSpPr>
            <a:spLocks noChangeShapeType="1"/>
          </p:cNvSpPr>
          <p:nvPr/>
        </p:nvSpPr>
        <p:spPr bwMode="auto">
          <a:xfrm flipH="1">
            <a:off x="2438400" y="4419600"/>
            <a:ext cx="228600" cy="0"/>
          </a:xfrm>
          <a:prstGeom prst="line">
            <a:avLst/>
          </a:prstGeom>
          <a:noFill/>
          <a:ln w="25400">
            <a:solidFill>
              <a:srgbClr val="800000"/>
            </a:solidFill>
            <a:round/>
            <a:headEnd/>
            <a:tailEnd type="triangle" w="med" len="med"/>
          </a:ln>
        </p:spPr>
        <p:txBody>
          <a:bodyPr/>
          <a:lstStyle/>
          <a:p>
            <a:pPr>
              <a:buNone/>
            </a:pPr>
            <a:endParaRPr lang="en-US"/>
          </a:p>
        </p:txBody>
      </p:sp>
      <p:sp>
        <p:nvSpPr>
          <p:cNvPr id="59408" name="Line 22"/>
          <p:cNvSpPr>
            <a:spLocks noChangeShapeType="1"/>
          </p:cNvSpPr>
          <p:nvPr/>
        </p:nvSpPr>
        <p:spPr bwMode="auto">
          <a:xfrm flipH="1">
            <a:off x="2438400" y="3733800"/>
            <a:ext cx="228600" cy="0"/>
          </a:xfrm>
          <a:prstGeom prst="line">
            <a:avLst/>
          </a:prstGeom>
          <a:noFill/>
          <a:ln w="25400">
            <a:solidFill>
              <a:srgbClr val="800000"/>
            </a:solidFill>
            <a:round/>
            <a:headEnd/>
            <a:tailEnd type="triangle" w="med" len="med"/>
          </a:ln>
        </p:spPr>
        <p:txBody>
          <a:bodyPr/>
          <a:lstStyle/>
          <a:p>
            <a:pPr>
              <a:buNone/>
            </a:pPr>
            <a:endParaRPr lang="en-US"/>
          </a:p>
        </p:txBody>
      </p:sp>
      <p:sp>
        <p:nvSpPr>
          <p:cNvPr id="59409" name="Line 23"/>
          <p:cNvSpPr>
            <a:spLocks noChangeShapeType="1"/>
          </p:cNvSpPr>
          <p:nvPr/>
        </p:nvSpPr>
        <p:spPr bwMode="auto">
          <a:xfrm flipH="1">
            <a:off x="2438400" y="3429000"/>
            <a:ext cx="228600" cy="0"/>
          </a:xfrm>
          <a:prstGeom prst="line">
            <a:avLst/>
          </a:prstGeom>
          <a:noFill/>
          <a:ln w="25400">
            <a:solidFill>
              <a:srgbClr val="800000"/>
            </a:solidFill>
            <a:round/>
            <a:headEnd/>
            <a:tailEnd type="triangle" w="med" len="med"/>
          </a:ln>
        </p:spPr>
        <p:txBody>
          <a:bodyPr/>
          <a:lstStyle/>
          <a:p>
            <a:pPr>
              <a:buNone/>
            </a:pPr>
            <a:endParaRPr lang="en-US"/>
          </a:p>
        </p:txBody>
      </p:sp>
      <p:sp>
        <p:nvSpPr>
          <p:cNvPr id="59410" name="Line 24"/>
          <p:cNvSpPr>
            <a:spLocks noChangeShapeType="1"/>
          </p:cNvSpPr>
          <p:nvPr/>
        </p:nvSpPr>
        <p:spPr bwMode="auto">
          <a:xfrm flipH="1">
            <a:off x="2438400" y="3048000"/>
            <a:ext cx="228600" cy="0"/>
          </a:xfrm>
          <a:prstGeom prst="line">
            <a:avLst/>
          </a:prstGeom>
          <a:noFill/>
          <a:ln w="25400">
            <a:solidFill>
              <a:srgbClr val="800000"/>
            </a:solidFill>
            <a:round/>
            <a:headEnd/>
            <a:tailEnd type="triangle" w="med" len="med"/>
          </a:ln>
        </p:spPr>
        <p:txBody>
          <a:bodyPr/>
          <a:lstStyle/>
          <a:p>
            <a:pPr>
              <a:buNone/>
            </a:pPr>
            <a:endParaRPr lang="en-US"/>
          </a:p>
        </p:txBody>
      </p:sp>
    </p:spTree>
  </p:cSld>
  <p:clrMapOvr>
    <a:masterClrMapping/>
  </p:clrMapOvr>
  <p:transition>
    <p:dissolv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
          <p:cNvGrpSpPr/>
          <p:nvPr/>
        </p:nvGrpSpPr>
        <p:grpSpPr>
          <a:xfrm>
            <a:off x="357158" y="1214422"/>
            <a:ext cx="3357586" cy="2286016"/>
            <a:chOff x="381000" y="914400"/>
            <a:chExt cx="3124200" cy="1892300"/>
          </a:xfrm>
        </p:grpSpPr>
        <p:pic>
          <p:nvPicPr>
            <p:cNvPr id="77826" name="Picture 2" descr="TBL04-05"/>
            <p:cNvPicPr>
              <a:picLocks noChangeAspect="1" noChangeArrowheads="1"/>
            </p:cNvPicPr>
            <p:nvPr/>
          </p:nvPicPr>
          <p:blipFill>
            <a:blip r:embed="rId3"/>
            <a:srcRect/>
            <a:stretch>
              <a:fillRect/>
            </a:stretch>
          </p:blipFill>
          <p:spPr bwMode="auto">
            <a:xfrm>
              <a:off x="381000" y="990600"/>
              <a:ext cx="2997200" cy="1816100"/>
            </a:xfrm>
            <a:prstGeom prst="rect">
              <a:avLst/>
            </a:prstGeom>
            <a:noFill/>
          </p:spPr>
        </p:pic>
        <p:sp>
          <p:nvSpPr>
            <p:cNvPr id="77827" name="Rectangle 3"/>
            <p:cNvSpPr>
              <a:spLocks noChangeArrowheads="1"/>
            </p:cNvSpPr>
            <p:nvPr/>
          </p:nvSpPr>
          <p:spPr bwMode="auto">
            <a:xfrm>
              <a:off x="2057400" y="914400"/>
              <a:ext cx="1447800" cy="838200"/>
            </a:xfrm>
            <a:prstGeom prst="rect">
              <a:avLst/>
            </a:prstGeom>
            <a:solidFill>
              <a:srgbClr val="FFFFFF"/>
            </a:solidFill>
            <a:ln w="9525">
              <a:noFill/>
              <a:miter lim="800000"/>
              <a:headEnd/>
              <a:tailEnd/>
            </a:ln>
            <a:effectLst/>
          </p:spPr>
          <p:txBody>
            <a:bodyPr wrap="none" anchor="ctr"/>
            <a:lstStyle/>
            <a:p>
              <a:endParaRPr lang="en-US"/>
            </a:p>
          </p:txBody>
        </p:sp>
      </p:grpSp>
      <p:graphicFrame>
        <p:nvGraphicFramePr>
          <p:cNvPr id="1223681" name="Object 1"/>
          <p:cNvGraphicFramePr>
            <a:graphicFrameLocks noChangeAspect="1"/>
          </p:cNvGraphicFramePr>
          <p:nvPr/>
        </p:nvGraphicFramePr>
        <p:xfrm>
          <a:off x="428596" y="4335476"/>
          <a:ext cx="7078662" cy="1022350"/>
        </p:xfrm>
        <a:graphic>
          <a:graphicData uri="http://schemas.openxmlformats.org/presentationml/2006/ole">
            <mc:AlternateContent xmlns:mc="http://schemas.openxmlformats.org/markup-compatibility/2006">
              <mc:Choice xmlns:v="urn:schemas-microsoft-com:vml" Requires="v">
                <p:oleObj spid="_x0000_s1237000" name="Equation" r:id="rId4" imgW="2552400" imgH="368280" progId="Equation.3">
                  <p:embed/>
                </p:oleObj>
              </mc:Choice>
              <mc:Fallback>
                <p:oleObj name="Equation" r:id="rId4" imgW="2552400" imgH="368280" progId="Equation.3">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8596" y="4335476"/>
                        <a:ext cx="7078662" cy="10223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32899" name="Object 3"/>
          <p:cNvGraphicFramePr>
            <a:graphicFrameLocks noChangeAspect="1"/>
          </p:cNvGraphicFramePr>
          <p:nvPr/>
        </p:nvGraphicFramePr>
        <p:xfrm>
          <a:off x="357158" y="5548334"/>
          <a:ext cx="6199188" cy="1023938"/>
        </p:xfrm>
        <a:graphic>
          <a:graphicData uri="http://schemas.openxmlformats.org/presentationml/2006/ole">
            <mc:AlternateContent xmlns:mc="http://schemas.openxmlformats.org/markup-compatibility/2006">
              <mc:Choice xmlns:v="urn:schemas-microsoft-com:vml" Requires="v">
                <p:oleObj spid="_x0000_s1237001" name="Equation" r:id="rId6" imgW="2234880" imgH="368280" progId="Equation.3">
                  <p:embed/>
                </p:oleObj>
              </mc:Choice>
              <mc:Fallback>
                <p:oleObj name="Equation" r:id="rId6" imgW="2234880" imgH="368280" progId="Equation.3">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7158" y="5548334"/>
                        <a:ext cx="6199188" cy="10239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9"/>
          <p:cNvSpPr/>
          <p:nvPr/>
        </p:nvSpPr>
        <p:spPr>
          <a:xfrm>
            <a:off x="0" y="214290"/>
            <a:ext cx="3695242" cy="584775"/>
          </a:xfrm>
          <a:prstGeom prst="rect">
            <a:avLst/>
          </a:prstGeom>
        </p:spPr>
        <p:txBody>
          <a:bodyPr wrap="none">
            <a:spAutoFit/>
          </a:bodyPr>
          <a:lstStyle/>
          <a:p>
            <a:pPr algn="l" rtl="0">
              <a:buNone/>
            </a:pPr>
            <a:r>
              <a:rPr lang="en-US" sz="3200" b="1" dirty="0" smtClean="0">
                <a:solidFill>
                  <a:schemeClr val="accent2"/>
                </a:solidFill>
                <a:effectLst>
                  <a:outerShdw blurRad="38100" dist="38100" dir="2700000" algn="tl">
                    <a:srgbClr val="C0C0C0"/>
                  </a:outerShdw>
                </a:effectLst>
                <a:ea typeface="+mj-ea"/>
                <a:cs typeface="B Titr" pitchFamily="2" charset="-78"/>
              </a:rPr>
              <a:t>- Note equivalences:</a:t>
            </a:r>
            <a:endParaRPr lang="en-US" dirty="0"/>
          </a:p>
        </p:txBody>
      </p:sp>
      <p:sp>
        <p:nvSpPr>
          <p:cNvPr id="12" name="Text Box 8"/>
          <p:cNvSpPr txBox="1">
            <a:spLocks noChangeArrowheads="1"/>
          </p:cNvSpPr>
          <p:nvPr/>
        </p:nvSpPr>
        <p:spPr bwMode="auto">
          <a:xfrm>
            <a:off x="2643174" y="1285860"/>
            <a:ext cx="6110584" cy="1938992"/>
          </a:xfrm>
          <a:prstGeom prst="rect">
            <a:avLst/>
          </a:prstGeom>
          <a:noFill/>
          <a:ln w="9525">
            <a:noFill/>
            <a:miter lim="800000"/>
            <a:headEnd/>
            <a:tailEnd/>
          </a:ln>
          <a:effectLst/>
        </p:spPr>
        <p:txBody>
          <a:bodyPr wrap="none">
            <a:spAutoFit/>
          </a:bodyPr>
          <a:lstStyle/>
          <a:p>
            <a:pPr algn="l" rtl="0">
              <a:buFont typeface="Symbol"/>
              <a:buChar char="S"/>
            </a:pPr>
            <a:r>
              <a:rPr lang="en-US" sz="2400" dirty="0" smtClean="0">
                <a:sym typeface="Symbol" pitchFamily="18" charset="2"/>
              </a:rPr>
              <a:t>(</a:t>
            </a:r>
            <a:r>
              <a:rPr lang="en-US" sz="2400" dirty="0">
                <a:sym typeface="Symbol" pitchFamily="18" charset="2"/>
              </a:rPr>
              <a:t>0, 3, 4, 6, 7) = </a:t>
            </a:r>
            <a:r>
              <a:rPr lang="en-US" sz="2400" dirty="0" smtClean="0">
                <a:sym typeface="Symbol" pitchFamily="18" charset="2"/>
              </a:rPr>
              <a:t> </a:t>
            </a:r>
            <a:r>
              <a:rPr lang="en-US" sz="2400" dirty="0">
                <a:sym typeface="Symbol" pitchFamily="18" charset="2"/>
              </a:rPr>
              <a:t>(1, 2, 5</a:t>
            </a:r>
            <a:r>
              <a:rPr lang="en-US" sz="2400" dirty="0" smtClean="0">
                <a:sym typeface="Symbol" pitchFamily="18" charset="2"/>
              </a:rPr>
              <a:t>)</a:t>
            </a:r>
          </a:p>
          <a:p>
            <a:pPr algn="l" rtl="0">
              <a:buNone/>
            </a:pPr>
            <a:r>
              <a:rPr lang="en-US" sz="2400" dirty="0">
                <a:sym typeface="Symbol" pitchFamily="18" charset="2"/>
              </a:rPr>
              <a:t/>
            </a:r>
            <a:br>
              <a:rPr lang="en-US" sz="2400" dirty="0">
                <a:sym typeface="Symbol" pitchFamily="18" charset="2"/>
              </a:rPr>
            </a:br>
            <a:r>
              <a:rPr lang="en-US" sz="2400" dirty="0" smtClean="0">
                <a:sym typeface="Symbol" pitchFamily="18" charset="2"/>
              </a:rPr>
              <a:t>[</a:t>
            </a:r>
            <a:r>
              <a:rPr lang="en-US" sz="2400" dirty="0">
                <a:sym typeface="Symbol" pitchFamily="18" charset="2"/>
              </a:rPr>
              <a:t> (0, 3, 4, 6, 7)]’ =  (1, 2, 5) =  (0, 3, 4, 6, 7</a:t>
            </a:r>
            <a:r>
              <a:rPr lang="en-US" sz="2400" dirty="0" smtClean="0">
                <a:sym typeface="Symbol" pitchFamily="18" charset="2"/>
              </a:rPr>
              <a:t>)</a:t>
            </a:r>
          </a:p>
          <a:p>
            <a:pPr algn="l" rtl="0">
              <a:buNone/>
            </a:pPr>
            <a:r>
              <a:rPr lang="en-US" sz="2400" dirty="0">
                <a:sym typeface="Symbol" pitchFamily="18" charset="2"/>
              </a:rPr>
              <a:t/>
            </a:r>
            <a:br>
              <a:rPr lang="en-US" sz="2400" dirty="0">
                <a:sym typeface="Symbol" pitchFamily="18" charset="2"/>
              </a:rPr>
            </a:br>
            <a:r>
              <a:rPr lang="en-US" sz="2400" dirty="0" smtClean="0">
                <a:sym typeface="Symbol" pitchFamily="18" charset="2"/>
              </a:rPr>
              <a:t>[</a:t>
            </a:r>
            <a:r>
              <a:rPr lang="en-US" sz="2400" dirty="0">
                <a:sym typeface="Symbol" pitchFamily="18" charset="2"/>
              </a:rPr>
              <a:t> (1, 2, 5)]’ =  (0, 3, 4, 6, 7) =  (1, 2, 5) </a:t>
            </a:r>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2"/>
                                        </p:tgtEl>
                                        <p:attrNameLst>
                                          <p:attrName>style.visibility</p:attrName>
                                        </p:attrNameLst>
                                      </p:cBhvr>
                                      <p:to>
                                        <p:strVal val="visible"/>
                                      </p:to>
                                    </p:set>
                                    <p:anim calcmode="discrete" valueType="clr">
                                      <p:cBhvr override="childStyle">
                                        <p:cTn id="7" dur="80"/>
                                        <p:tgtEl>
                                          <p:spTgt spid="1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2"/>
                                        </p:tgtEl>
                                        <p:attrNameLst>
                                          <p:attrName>fillcolor</p:attrName>
                                        </p:attrNameLst>
                                      </p:cBhvr>
                                      <p:tavLst>
                                        <p:tav tm="0">
                                          <p:val>
                                            <p:clrVal>
                                              <a:schemeClr val="accent2"/>
                                            </p:clrVal>
                                          </p:val>
                                        </p:tav>
                                        <p:tav tm="50000">
                                          <p:val>
                                            <p:clrVal>
                                              <a:schemeClr val="hlink"/>
                                            </p:clrVal>
                                          </p:val>
                                        </p:tav>
                                      </p:tavLst>
                                    </p:anim>
                                    <p:set>
                                      <p:cBhvr>
                                        <p:cTn id="9" dur="80"/>
                                        <p:tgtEl>
                                          <p:spTgt spid="1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hape 21505"/>
          <p:cNvSpPr>
            <a:spLocks noGrp="1" noChangeArrowheads="1"/>
          </p:cNvSpPr>
          <p:nvPr>
            <p:ph type="title" idx="4294967295"/>
          </p:nvPr>
        </p:nvSpPr>
        <p:spPr>
          <a:xfrm>
            <a:off x="4743450" y="0"/>
            <a:ext cx="4400550" cy="785813"/>
          </a:xfrm>
        </p:spPr>
        <p:txBody>
          <a:bodyPr lIns="92075" tIns="46038" rIns="92075" bIns="46038"/>
          <a:lstStyle/>
          <a:p>
            <a:pPr algn="r" rtl="1" eaLnBrk="1" hangingPunct="1"/>
            <a:r>
              <a:rPr lang="fa-IR" sz="3200" b="1" dirty="0" smtClean="0">
                <a:solidFill>
                  <a:schemeClr val="accent2"/>
                </a:solidFill>
                <a:effectLst>
                  <a:outerShdw blurRad="38100" dist="38100" dir="2700000" algn="tl">
                    <a:srgbClr val="C0C0C0"/>
                  </a:outerShdw>
                </a:effectLst>
                <a:latin typeface="Times New Roman" pitchFamily="18" charset="0"/>
                <a:cs typeface="B Titr" pitchFamily="2" charset="-78"/>
              </a:rPr>
              <a:t>- نتایج</a:t>
            </a:r>
            <a:endParaRPr lang="en-US" sz="3200" b="1" dirty="0" smtClean="0">
              <a:solidFill>
                <a:schemeClr val="accent2"/>
              </a:solidFill>
              <a:effectLst>
                <a:outerShdw blurRad="38100" dist="38100" dir="2700000" algn="tl">
                  <a:srgbClr val="C0C0C0"/>
                </a:outerShdw>
              </a:effectLst>
              <a:latin typeface="Times New Roman" pitchFamily="18" charset="0"/>
              <a:cs typeface="B Titr" pitchFamily="2" charset="-78"/>
            </a:endParaRPr>
          </a:p>
        </p:txBody>
      </p:sp>
      <p:sp>
        <p:nvSpPr>
          <p:cNvPr id="108547" name="Shape 21506"/>
          <p:cNvSpPr>
            <a:spLocks noGrp="1" noChangeArrowheads="1"/>
          </p:cNvSpPr>
          <p:nvPr>
            <p:ph type="body" idx="4294967295"/>
          </p:nvPr>
        </p:nvSpPr>
        <p:spPr>
          <a:xfrm>
            <a:off x="0" y="857250"/>
            <a:ext cx="8229600" cy="4357688"/>
          </a:xfrm>
        </p:spPr>
        <p:txBody>
          <a:bodyPr lIns="92075" tIns="46038" rIns="92075" bIns="46038"/>
          <a:lstStyle/>
          <a:p>
            <a:pPr algn="just" rtl="1" eaLnBrk="1" hangingPunct="1">
              <a:buFont typeface="Wingdings" pitchFamily="2" charset="2"/>
              <a:buChar char="q"/>
            </a:pPr>
            <a:r>
              <a:rPr lang="fa-IR" sz="2400" dirty="0" smtClean="0">
                <a:cs typeface="Lotus" pitchFamily="2" charset="-78"/>
              </a:rPr>
              <a:t>هرگاه يك تابع شامل </a:t>
            </a:r>
            <a:r>
              <a:rPr lang="fa-IR" sz="2400" dirty="0" smtClean="0">
                <a:solidFill>
                  <a:srgbClr val="C00000"/>
                </a:solidFill>
                <a:cs typeface="Lotus" pitchFamily="2" charset="-78"/>
              </a:rPr>
              <a:t>جمع کليه مينترمها </a:t>
            </a:r>
            <a:r>
              <a:rPr lang="fa-IR" sz="2400" dirty="0" smtClean="0">
                <a:cs typeface="Lotus" pitchFamily="2" charset="-78"/>
              </a:rPr>
              <a:t>باشد، ارزش تابع همواره </a:t>
            </a:r>
            <a:r>
              <a:rPr lang="fa-IR" sz="2400" dirty="0" smtClean="0">
                <a:solidFill>
                  <a:srgbClr val="C00000"/>
                </a:solidFill>
                <a:cs typeface="Lotus" pitchFamily="2" charset="-78"/>
              </a:rPr>
              <a:t>يک</a:t>
            </a:r>
            <a:r>
              <a:rPr lang="fa-IR" sz="2400" dirty="0" smtClean="0">
                <a:cs typeface="Lotus" pitchFamily="2" charset="-78"/>
              </a:rPr>
              <a:t> خواهد بود.</a:t>
            </a:r>
          </a:p>
          <a:p>
            <a:pPr algn="just" rtl="1" eaLnBrk="1" hangingPunct="1">
              <a:buFont typeface="Wingdings" pitchFamily="2" charset="2"/>
              <a:buChar char="q"/>
            </a:pPr>
            <a:endParaRPr lang="fa-IR" sz="2400" dirty="0" smtClean="0">
              <a:cs typeface="Lotus" pitchFamily="2" charset="-78"/>
            </a:endParaRPr>
          </a:p>
          <a:p>
            <a:pPr algn="just" rtl="1" eaLnBrk="1" hangingPunct="1">
              <a:buFont typeface="Wingdings" pitchFamily="2" charset="2"/>
              <a:buChar char="q"/>
            </a:pPr>
            <a:r>
              <a:rPr lang="fa-IR" sz="2400" dirty="0" smtClean="0">
                <a:cs typeface="Lotus" pitchFamily="2" charset="-78"/>
              </a:rPr>
              <a:t>هرگاه يك تابع شامل </a:t>
            </a:r>
            <a:r>
              <a:rPr lang="fa-IR" sz="2400" dirty="0" smtClean="0">
                <a:solidFill>
                  <a:srgbClr val="0000FF"/>
                </a:solidFill>
                <a:cs typeface="Lotus" pitchFamily="2" charset="-78"/>
              </a:rPr>
              <a:t>ضرب کليه ماکسترمها </a:t>
            </a:r>
            <a:r>
              <a:rPr lang="fa-IR" sz="2400" dirty="0" smtClean="0">
                <a:cs typeface="Lotus" pitchFamily="2" charset="-78"/>
              </a:rPr>
              <a:t>باشد، ارزش تابع همواره </a:t>
            </a:r>
            <a:r>
              <a:rPr lang="fa-IR" sz="2400" dirty="0" smtClean="0">
                <a:solidFill>
                  <a:srgbClr val="0000FF"/>
                </a:solidFill>
                <a:cs typeface="Lotus" pitchFamily="2" charset="-78"/>
              </a:rPr>
              <a:t>صفر</a:t>
            </a:r>
            <a:r>
              <a:rPr lang="fa-IR" sz="2400" dirty="0" smtClean="0">
                <a:cs typeface="Lotus" pitchFamily="2" charset="-78"/>
              </a:rPr>
              <a:t> خواهد بود.</a:t>
            </a:r>
          </a:p>
          <a:p>
            <a:pPr algn="just" rtl="1">
              <a:buFont typeface="Wingdings" pitchFamily="2" charset="2"/>
              <a:buChar char="q"/>
            </a:pPr>
            <a:endParaRPr lang="fa-IR" sz="2400" dirty="0" smtClean="0">
              <a:cs typeface="Lotus" pitchFamily="2" charset="-78"/>
            </a:endParaRPr>
          </a:p>
          <a:p>
            <a:pPr algn="just" rtl="1">
              <a:buFont typeface="Wingdings" pitchFamily="2" charset="2"/>
              <a:buChar char="q"/>
            </a:pPr>
            <a:r>
              <a:rPr lang="fa-IR" sz="2400" dirty="0" smtClean="0">
                <a:cs typeface="Lotus" pitchFamily="2" charset="-78"/>
              </a:rPr>
              <a:t>دو فرم </a:t>
            </a:r>
            <a:r>
              <a:rPr lang="en-US" sz="2400" dirty="0" smtClean="0">
                <a:cs typeface="Lotus" pitchFamily="2" charset="-78"/>
              </a:rPr>
              <a:t>SOP</a:t>
            </a:r>
            <a:r>
              <a:rPr lang="fa-IR" sz="2400" dirty="0" smtClean="0">
                <a:cs typeface="Lotus" pitchFamily="2" charset="-78"/>
              </a:rPr>
              <a:t> و </a:t>
            </a:r>
            <a:r>
              <a:rPr lang="en-US" sz="2400" dirty="0" smtClean="0">
                <a:cs typeface="Lotus" pitchFamily="2" charset="-78"/>
              </a:rPr>
              <a:t>POS</a:t>
            </a:r>
            <a:r>
              <a:rPr lang="fa-IR" sz="2400" dirty="0" smtClean="0">
                <a:cs typeface="Lotus" pitchFamily="2" charset="-78"/>
              </a:rPr>
              <a:t> فرمهای ابتدايی و متعارف هستند. </a:t>
            </a:r>
          </a:p>
          <a:p>
            <a:pPr algn="just" rtl="1">
              <a:buNone/>
            </a:pPr>
            <a:endParaRPr lang="fa-IR" sz="2400" dirty="0" smtClean="0">
              <a:cs typeface="Lotus" pitchFamily="2" charset="-78"/>
            </a:endParaRPr>
          </a:p>
          <a:p>
            <a:pPr algn="just" rtl="1">
              <a:buFont typeface="Wingdings" pitchFamily="2" charset="2"/>
              <a:buChar char="q"/>
            </a:pPr>
            <a:r>
              <a:rPr lang="fa-IR" sz="2400" dirty="0" smtClean="0">
                <a:cs typeface="Lotus" pitchFamily="2" charset="-78"/>
              </a:rPr>
              <a:t>اين فرمها </a:t>
            </a:r>
            <a:r>
              <a:rPr lang="fa-IR" sz="2400" u="sng" dirty="0" smtClean="0">
                <a:cs typeface="Lotus" pitchFamily="2" charset="-78"/>
              </a:rPr>
              <a:t>دارای حداقل متغيرها نيستند </a:t>
            </a:r>
            <a:r>
              <a:rPr lang="fa-IR" sz="2400" dirty="0" smtClean="0">
                <a:cs typeface="Lotus" pitchFamily="2" charset="-78"/>
              </a:rPr>
              <a:t>که بايستی با استفاده از روشهايي بتوانيم تعداد جملات را به حداقل برسانيم.</a:t>
            </a:r>
          </a:p>
        </p:txBody>
      </p:sp>
      <p:graphicFrame>
        <p:nvGraphicFramePr>
          <p:cNvPr id="1247234" name="Object 2"/>
          <p:cNvGraphicFramePr>
            <a:graphicFrameLocks noChangeAspect="1"/>
          </p:cNvGraphicFramePr>
          <p:nvPr/>
        </p:nvGraphicFramePr>
        <p:xfrm>
          <a:off x="642910" y="4500570"/>
          <a:ext cx="5353050" cy="2081212"/>
        </p:xfrm>
        <a:graphic>
          <a:graphicData uri="http://schemas.openxmlformats.org/presentationml/2006/ole">
            <mc:AlternateContent xmlns:mc="http://schemas.openxmlformats.org/markup-compatibility/2006">
              <mc:Choice xmlns:v="urn:schemas-microsoft-com:vml" Requires="v">
                <p:oleObj spid="_x0000_s1247237" name="Equation" r:id="rId3" imgW="1930320" imgH="749160" progId="Equation.3">
                  <p:embed/>
                </p:oleObj>
              </mc:Choice>
              <mc:Fallback>
                <p:oleObj name="Equation" r:id="rId3" imgW="1930320" imgH="74916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2910" y="4500570"/>
                        <a:ext cx="5353050" cy="20812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blinds dir="vert"/>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Rectangle 2"/>
          <p:cNvSpPr>
            <a:spLocks noGrp="1" noChangeArrowheads="1"/>
          </p:cNvSpPr>
          <p:nvPr>
            <p:ph type="title"/>
          </p:nvPr>
        </p:nvSpPr>
        <p:spPr>
          <a:xfrm>
            <a:off x="214282" y="60324"/>
            <a:ext cx="1685908" cy="868346"/>
          </a:xfrm>
        </p:spPr>
        <p:txBody>
          <a:bodyPr/>
          <a:lstStyle/>
          <a:p>
            <a:pPr algn="l"/>
            <a:r>
              <a:rPr lang="en-US" sz="3200" b="1" dirty="0" smtClean="0">
                <a:solidFill>
                  <a:schemeClr val="accent2"/>
                </a:solidFill>
                <a:effectLst>
                  <a:outerShdw blurRad="38100" dist="38100" dir="2700000" algn="tl">
                    <a:srgbClr val="C0C0C0"/>
                  </a:outerShdw>
                </a:effectLst>
                <a:latin typeface="Times New Roman" pitchFamily="18" charset="0"/>
                <a:cs typeface="B Titr" pitchFamily="2" charset="-78"/>
              </a:rPr>
              <a:t>- Buffer</a:t>
            </a:r>
            <a:endParaRPr lang="en-US" sz="3200" b="1" dirty="0">
              <a:solidFill>
                <a:schemeClr val="accent2"/>
              </a:solidFill>
              <a:effectLst>
                <a:outerShdw blurRad="38100" dist="38100" dir="2700000" algn="tl">
                  <a:srgbClr val="C0C0C0"/>
                </a:outerShdw>
              </a:effectLst>
              <a:latin typeface="Times New Roman" pitchFamily="18" charset="0"/>
              <a:cs typeface="B Titr" pitchFamily="2" charset="-78"/>
            </a:endParaRPr>
          </a:p>
        </p:txBody>
      </p:sp>
      <p:sp>
        <p:nvSpPr>
          <p:cNvPr id="404483" name="Rectangle 3"/>
          <p:cNvSpPr>
            <a:spLocks noGrp="1" noChangeArrowheads="1"/>
          </p:cNvSpPr>
          <p:nvPr>
            <p:ph idx="1"/>
          </p:nvPr>
        </p:nvSpPr>
        <p:spPr>
          <a:xfrm>
            <a:off x="457200" y="928670"/>
            <a:ext cx="8229600" cy="5500726"/>
          </a:xfrm>
        </p:spPr>
        <p:txBody>
          <a:bodyPr/>
          <a:lstStyle/>
          <a:p>
            <a:pPr>
              <a:buFont typeface="Wingdings" pitchFamily="2" charset="2"/>
              <a:buChar char="q"/>
            </a:pPr>
            <a:r>
              <a:rPr lang="en-US" dirty="0"/>
              <a:t>A buffer is a gate with the function F = X</a:t>
            </a:r>
            <a:r>
              <a:rPr lang="en-US" dirty="0" smtClean="0"/>
              <a:t>:</a:t>
            </a:r>
          </a:p>
          <a:p>
            <a:pPr>
              <a:buFont typeface="Wingdings" pitchFamily="2" charset="2"/>
              <a:buChar char="q"/>
            </a:pPr>
            <a:endParaRPr lang="en-US" dirty="0"/>
          </a:p>
          <a:p>
            <a:pPr>
              <a:buFont typeface="Wingdings" pitchFamily="2" charset="2"/>
              <a:buChar char="q"/>
            </a:pPr>
            <a:endParaRPr lang="en-US" dirty="0"/>
          </a:p>
          <a:p>
            <a:pPr>
              <a:buFont typeface="Wingdings" pitchFamily="2" charset="2"/>
              <a:buChar char="q"/>
            </a:pPr>
            <a:r>
              <a:rPr lang="en-US" dirty="0"/>
              <a:t>In terms of Boolean function, a buffer is the </a:t>
            </a:r>
            <a:r>
              <a:rPr lang="en-US" dirty="0">
                <a:solidFill>
                  <a:srgbClr val="C00000"/>
                </a:solidFill>
              </a:rPr>
              <a:t>same as a connection</a:t>
            </a:r>
            <a:r>
              <a:rPr lang="en-US" dirty="0" smtClean="0"/>
              <a:t>!</a:t>
            </a:r>
          </a:p>
          <a:p>
            <a:pPr>
              <a:buFont typeface="Wingdings" pitchFamily="2" charset="2"/>
              <a:buChar char="q"/>
            </a:pPr>
            <a:endParaRPr lang="en-US" dirty="0"/>
          </a:p>
          <a:p>
            <a:pPr>
              <a:buFont typeface="Wingdings" pitchFamily="2" charset="2"/>
              <a:buChar char="q"/>
            </a:pPr>
            <a:r>
              <a:rPr lang="en-US" dirty="0"/>
              <a:t>So why use it?</a:t>
            </a:r>
          </a:p>
          <a:p>
            <a:pPr lvl="1" algn="just">
              <a:buNone/>
            </a:pPr>
            <a:r>
              <a:rPr lang="en-US" dirty="0"/>
              <a:t>A buffer is an electronic </a:t>
            </a:r>
            <a:r>
              <a:rPr lang="en-US" b="1" dirty="0">
                <a:solidFill>
                  <a:schemeClr val="accent2">
                    <a:lumMod val="60000"/>
                    <a:lumOff val="40000"/>
                  </a:schemeClr>
                </a:solidFill>
              </a:rPr>
              <a:t>amplifier</a:t>
            </a:r>
            <a:r>
              <a:rPr lang="en-US" dirty="0"/>
              <a:t> used </a:t>
            </a:r>
            <a:r>
              <a:rPr lang="en-US" dirty="0" smtClean="0"/>
              <a:t>to improve </a:t>
            </a:r>
            <a:r>
              <a:rPr lang="en-US" dirty="0"/>
              <a:t>circuit voltage levels and increase the speed of circuit operation.</a:t>
            </a:r>
          </a:p>
        </p:txBody>
      </p:sp>
      <p:sp>
        <p:nvSpPr>
          <p:cNvPr id="10" name="Slide Number Placeholder 3"/>
          <p:cNvSpPr>
            <a:spLocks noGrp="1"/>
          </p:cNvSpPr>
          <p:nvPr>
            <p:ph type="sldNum" sz="quarter" idx="12"/>
          </p:nvPr>
        </p:nvSpPr>
        <p:spPr/>
        <p:txBody>
          <a:bodyPr/>
          <a:lstStyle/>
          <a:p>
            <a:endParaRPr lang="en-US" dirty="0" smtClean="0"/>
          </a:p>
          <a:p>
            <a:fld id="{D4E20C20-B5D2-4E89-AE70-1767F89141C8}" type="slidenum">
              <a:rPr lang="en-US" smtClean="0"/>
              <a:pPr/>
              <a:t>44</a:t>
            </a:fld>
            <a:endParaRPr lang="en-US" dirty="0"/>
          </a:p>
        </p:txBody>
      </p:sp>
      <p:grpSp>
        <p:nvGrpSpPr>
          <p:cNvPr id="2" name="Group 10"/>
          <p:cNvGrpSpPr>
            <a:grpSpLocks/>
          </p:cNvGrpSpPr>
          <p:nvPr/>
        </p:nvGrpSpPr>
        <p:grpSpPr bwMode="auto">
          <a:xfrm>
            <a:off x="3003558" y="1714488"/>
            <a:ext cx="2711450" cy="762000"/>
            <a:chOff x="1914" y="1288"/>
            <a:chExt cx="1708" cy="480"/>
          </a:xfrm>
        </p:grpSpPr>
        <p:sp>
          <p:nvSpPr>
            <p:cNvPr id="404484" name="AutoShape 4"/>
            <p:cNvSpPr>
              <a:spLocks noChangeArrowheads="1"/>
            </p:cNvSpPr>
            <p:nvPr/>
          </p:nvSpPr>
          <p:spPr bwMode="auto">
            <a:xfrm rot="5400000">
              <a:off x="2557" y="1336"/>
              <a:ext cx="480" cy="384"/>
            </a:xfrm>
            <a:prstGeom prst="triangle">
              <a:avLst>
                <a:gd name="adj" fmla="val 49787"/>
              </a:avLst>
            </a:prstGeom>
            <a:noFill/>
            <a:ln w="38100">
              <a:solidFill>
                <a:schemeClr val="tx1"/>
              </a:solidFill>
              <a:miter lim="800000"/>
              <a:headEnd/>
              <a:tailEnd/>
            </a:ln>
            <a:effectLst/>
          </p:spPr>
          <p:txBody>
            <a:bodyPr wrap="none" anchor="ctr"/>
            <a:lstStyle/>
            <a:p>
              <a:endParaRPr lang="en-US"/>
            </a:p>
          </p:txBody>
        </p:sp>
        <p:sp>
          <p:nvSpPr>
            <p:cNvPr id="404485" name="Line 5"/>
            <p:cNvSpPr>
              <a:spLocks noChangeShapeType="1"/>
            </p:cNvSpPr>
            <p:nvPr/>
          </p:nvSpPr>
          <p:spPr bwMode="auto">
            <a:xfrm>
              <a:off x="2985" y="1527"/>
              <a:ext cx="349" cy="0"/>
            </a:xfrm>
            <a:prstGeom prst="line">
              <a:avLst/>
            </a:prstGeom>
            <a:noFill/>
            <a:ln w="28575">
              <a:solidFill>
                <a:schemeClr val="tx1"/>
              </a:solidFill>
              <a:round/>
              <a:headEnd/>
              <a:tailEnd/>
            </a:ln>
            <a:effectLst/>
          </p:spPr>
          <p:txBody>
            <a:bodyPr/>
            <a:lstStyle/>
            <a:p>
              <a:endParaRPr lang="en-US"/>
            </a:p>
          </p:txBody>
        </p:sp>
        <p:sp>
          <p:nvSpPr>
            <p:cNvPr id="404486" name="Line 6"/>
            <p:cNvSpPr>
              <a:spLocks noChangeShapeType="1"/>
            </p:cNvSpPr>
            <p:nvPr/>
          </p:nvSpPr>
          <p:spPr bwMode="auto">
            <a:xfrm flipH="1">
              <a:off x="2233" y="1527"/>
              <a:ext cx="366" cy="0"/>
            </a:xfrm>
            <a:prstGeom prst="line">
              <a:avLst/>
            </a:prstGeom>
            <a:noFill/>
            <a:ln w="28575">
              <a:solidFill>
                <a:schemeClr val="tx1"/>
              </a:solidFill>
              <a:round/>
              <a:headEnd/>
              <a:tailEnd/>
            </a:ln>
            <a:effectLst/>
          </p:spPr>
          <p:txBody>
            <a:bodyPr/>
            <a:lstStyle/>
            <a:p>
              <a:endParaRPr lang="en-US"/>
            </a:p>
          </p:txBody>
        </p:sp>
        <p:sp>
          <p:nvSpPr>
            <p:cNvPr id="404487" name="Text Box 7"/>
            <p:cNvSpPr txBox="1">
              <a:spLocks noChangeArrowheads="1"/>
            </p:cNvSpPr>
            <p:nvPr/>
          </p:nvSpPr>
          <p:spPr bwMode="auto">
            <a:xfrm>
              <a:off x="1914" y="1359"/>
              <a:ext cx="278" cy="327"/>
            </a:xfrm>
            <a:prstGeom prst="rect">
              <a:avLst/>
            </a:prstGeom>
            <a:noFill/>
            <a:ln w="9525">
              <a:noFill/>
              <a:miter lim="800000"/>
              <a:headEnd/>
              <a:tailEnd/>
            </a:ln>
            <a:effectLst/>
          </p:spPr>
          <p:txBody>
            <a:bodyPr wrap="none">
              <a:spAutoFit/>
            </a:bodyPr>
            <a:lstStyle/>
            <a:p>
              <a:pPr>
                <a:buNone/>
              </a:pPr>
              <a:r>
                <a:rPr lang="en-US" sz="2800" dirty="0"/>
                <a:t>X</a:t>
              </a:r>
            </a:p>
          </p:txBody>
        </p:sp>
        <p:sp>
          <p:nvSpPr>
            <p:cNvPr id="404488" name="Text Box 8"/>
            <p:cNvSpPr txBox="1">
              <a:spLocks noChangeArrowheads="1"/>
            </p:cNvSpPr>
            <p:nvPr/>
          </p:nvSpPr>
          <p:spPr bwMode="auto">
            <a:xfrm>
              <a:off x="3381" y="1359"/>
              <a:ext cx="241" cy="327"/>
            </a:xfrm>
            <a:prstGeom prst="rect">
              <a:avLst/>
            </a:prstGeom>
            <a:noFill/>
            <a:ln w="9525">
              <a:noFill/>
              <a:miter lim="800000"/>
              <a:headEnd/>
              <a:tailEnd/>
            </a:ln>
            <a:effectLst/>
          </p:spPr>
          <p:txBody>
            <a:bodyPr wrap="none">
              <a:spAutoFit/>
            </a:bodyPr>
            <a:lstStyle/>
            <a:p>
              <a:pPr>
                <a:buNone/>
              </a:pPr>
              <a:r>
                <a:rPr lang="en-US" sz="2800" dirty="0"/>
                <a:t>F</a:t>
              </a:r>
            </a:p>
          </p:txBody>
        </p:sp>
      </p:grpSp>
    </p:spTree>
  </p:cSld>
  <p:clrMapOvr>
    <a:masterClrMapping/>
  </p:clrMapOvr>
  <p:transition>
    <p:randomBar dir="vert"/>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99" name="Text Box 15"/>
          <p:cNvSpPr txBox="1">
            <a:spLocks noChangeArrowheads="1"/>
          </p:cNvSpPr>
          <p:nvPr/>
        </p:nvSpPr>
        <p:spPr bwMode="auto">
          <a:xfrm>
            <a:off x="500034" y="1000108"/>
            <a:ext cx="8109904" cy="2062103"/>
          </a:xfrm>
          <a:prstGeom prst="rect">
            <a:avLst/>
          </a:prstGeom>
          <a:noFill/>
          <a:ln w="9525" algn="ctr">
            <a:noFill/>
            <a:miter lim="800000"/>
            <a:headEnd/>
            <a:tailEnd/>
          </a:ln>
          <a:effectLst/>
        </p:spPr>
        <p:txBody>
          <a:bodyPr wrap="square">
            <a:spAutoFit/>
          </a:bodyPr>
          <a:lstStyle/>
          <a:p>
            <a:pPr marL="342900" indent="-342900" algn="just">
              <a:spcBef>
                <a:spcPct val="20000"/>
              </a:spcBef>
              <a:buClr>
                <a:schemeClr val="tx1"/>
              </a:buClr>
              <a:buSzPct val="110000"/>
              <a:buFont typeface="Wingdings" pitchFamily="2" charset="2"/>
              <a:buChar char=";"/>
            </a:pPr>
            <a:r>
              <a:rPr lang="fa-IR" sz="3200" dirty="0" smtClean="0">
                <a:cs typeface="Lotus" pitchFamily="2" charset="-78"/>
              </a:rPr>
              <a:t> اين گيتها داراي يک ورودي</a:t>
            </a:r>
            <a:r>
              <a:rPr lang="en-US" sz="3200" dirty="0" smtClean="0">
                <a:cs typeface="Lotus" pitchFamily="2" charset="-78"/>
              </a:rPr>
              <a:t> </a:t>
            </a:r>
            <a:r>
              <a:rPr lang="fa-IR" sz="3200" dirty="0" smtClean="0">
                <a:cs typeface="Lotus" pitchFamily="2" charset="-78"/>
              </a:rPr>
              <a:t>معمولی، يک ورودی کنترلی و يک خروجي است که </a:t>
            </a:r>
            <a:r>
              <a:rPr lang="fa-IR" sz="3200" dirty="0">
                <a:cs typeface="Lotus" pitchFamily="2" charset="-78"/>
              </a:rPr>
              <a:t>هر گاه </a:t>
            </a:r>
            <a:r>
              <a:rPr lang="fa-IR" sz="3200" dirty="0" smtClean="0">
                <a:cs typeface="Lotus" pitchFamily="2" charset="-78"/>
              </a:rPr>
              <a:t>کنترل فعال باشد؛ ورودي در خروجي </a:t>
            </a:r>
            <a:r>
              <a:rPr lang="fa-IR" sz="3200" dirty="0">
                <a:cs typeface="Lotus" pitchFamily="2" charset="-78"/>
              </a:rPr>
              <a:t>قرار </a:t>
            </a:r>
            <a:r>
              <a:rPr lang="fa-IR" sz="3200" dirty="0" smtClean="0">
                <a:cs typeface="Lotus" pitchFamily="2" charset="-78"/>
              </a:rPr>
              <a:t>مي گيرد</a:t>
            </a:r>
            <a:r>
              <a:rPr lang="fa-IR" sz="3200" dirty="0">
                <a:cs typeface="Lotus" pitchFamily="2" charset="-78"/>
              </a:rPr>
              <a:t>. </a:t>
            </a:r>
            <a:r>
              <a:rPr lang="fa-IR" sz="3200" dirty="0" smtClean="0">
                <a:cs typeface="Lotus" pitchFamily="2" charset="-78"/>
              </a:rPr>
              <a:t>ولی اگر </a:t>
            </a:r>
            <a:r>
              <a:rPr lang="fa-IR" sz="3200" dirty="0" smtClean="0">
                <a:solidFill>
                  <a:srgbClr val="C00000"/>
                </a:solidFill>
                <a:cs typeface="Lotus" pitchFamily="2" charset="-78"/>
              </a:rPr>
              <a:t>کنترل غير فعال </a:t>
            </a:r>
            <a:r>
              <a:rPr lang="fa-IR" sz="3200" dirty="0" smtClean="0">
                <a:cs typeface="Lotus" pitchFamily="2" charset="-78"/>
              </a:rPr>
              <a:t>باشد خروجی </a:t>
            </a:r>
            <a:r>
              <a:rPr lang="fa-IR" sz="3200" dirty="0" smtClean="0">
                <a:solidFill>
                  <a:srgbClr val="C00000"/>
                </a:solidFill>
                <a:cs typeface="Lotus" pitchFamily="2" charset="-78"/>
              </a:rPr>
              <a:t>نداريم</a:t>
            </a:r>
            <a:r>
              <a:rPr lang="fa-IR" sz="3200" dirty="0" smtClean="0">
                <a:cs typeface="Lotus" pitchFamily="2" charset="-78"/>
              </a:rPr>
              <a:t>.</a:t>
            </a:r>
            <a:endParaRPr lang="en-US" sz="3200" dirty="0">
              <a:cs typeface="Lotus" pitchFamily="2" charset="-78"/>
            </a:endParaRPr>
          </a:p>
        </p:txBody>
      </p:sp>
      <p:sp>
        <p:nvSpPr>
          <p:cNvPr id="19" name="Rectangle 2"/>
          <p:cNvSpPr>
            <a:spLocks noGrp="1" noChangeArrowheads="1"/>
          </p:cNvSpPr>
          <p:nvPr>
            <p:ph type="title"/>
          </p:nvPr>
        </p:nvSpPr>
        <p:spPr>
          <a:xfrm>
            <a:off x="5243546" y="142852"/>
            <a:ext cx="3757610" cy="796908"/>
          </a:xfrm>
        </p:spPr>
        <p:txBody>
          <a:bodyPr/>
          <a:lstStyle/>
          <a:p>
            <a:pPr algn="r" rtl="1"/>
            <a:r>
              <a:rPr lang="fa-IR" sz="3200" b="1" dirty="0" smtClean="0">
                <a:solidFill>
                  <a:schemeClr val="accent2"/>
                </a:solidFill>
                <a:effectLst>
                  <a:outerShdw blurRad="38100" dist="38100" dir="2700000" algn="tl">
                    <a:srgbClr val="C0C0C0"/>
                  </a:outerShdw>
                </a:effectLst>
                <a:latin typeface="Times New Roman" pitchFamily="18" charset="0"/>
                <a:cs typeface="B Titr" pitchFamily="2" charset="-78"/>
              </a:rPr>
              <a:t>- گیت </a:t>
            </a:r>
            <a:r>
              <a:rPr lang="fa-IR" sz="3200" b="1" dirty="0">
                <a:solidFill>
                  <a:schemeClr val="accent2"/>
                </a:solidFill>
                <a:effectLst>
                  <a:outerShdw blurRad="38100" dist="38100" dir="2700000" algn="tl">
                    <a:srgbClr val="C0C0C0"/>
                  </a:outerShdw>
                </a:effectLst>
                <a:latin typeface="Times New Roman" pitchFamily="18" charset="0"/>
                <a:cs typeface="B Titr" pitchFamily="2" charset="-78"/>
              </a:rPr>
              <a:t>یا بافر </a:t>
            </a:r>
            <a:r>
              <a:rPr lang="fa-IR" sz="3200" b="1" dirty="0" smtClean="0">
                <a:solidFill>
                  <a:schemeClr val="accent2"/>
                </a:solidFill>
                <a:effectLst>
                  <a:outerShdw blurRad="38100" dist="38100" dir="2700000" algn="tl">
                    <a:srgbClr val="C0C0C0"/>
                  </a:outerShdw>
                </a:effectLst>
                <a:latin typeface="Times New Roman" pitchFamily="18" charset="0"/>
                <a:cs typeface="B Titr" pitchFamily="2" charset="-78"/>
              </a:rPr>
              <a:t>سه حالته</a:t>
            </a:r>
            <a:endParaRPr lang="en-US" sz="1800" dirty="0">
              <a:latin typeface="Times New Roman" pitchFamily="18" charset="0"/>
              <a:cs typeface="B Nazanin" pitchFamily="2" charset="-78"/>
            </a:endParaRPr>
          </a:p>
        </p:txBody>
      </p:sp>
      <p:grpSp>
        <p:nvGrpSpPr>
          <p:cNvPr id="18" name="Group 4"/>
          <p:cNvGrpSpPr>
            <a:grpSpLocks/>
          </p:cNvGrpSpPr>
          <p:nvPr/>
        </p:nvGrpSpPr>
        <p:grpSpPr bwMode="auto">
          <a:xfrm>
            <a:off x="1500166" y="4656133"/>
            <a:ext cx="2982913" cy="1350963"/>
            <a:chOff x="3453" y="912"/>
            <a:chExt cx="1879" cy="851"/>
          </a:xfrm>
        </p:grpSpPr>
        <p:sp>
          <p:nvSpPr>
            <p:cNvPr id="20" name="Freeform 5"/>
            <p:cNvSpPr>
              <a:spLocks/>
            </p:cNvSpPr>
            <p:nvPr/>
          </p:nvSpPr>
          <p:spPr bwMode="auto">
            <a:xfrm>
              <a:off x="4101" y="912"/>
              <a:ext cx="23" cy="599"/>
            </a:xfrm>
            <a:custGeom>
              <a:avLst/>
              <a:gdLst/>
              <a:ahLst/>
              <a:cxnLst>
                <a:cxn ang="0">
                  <a:pos x="0" y="587"/>
                </a:cxn>
                <a:cxn ang="0">
                  <a:pos x="0" y="591"/>
                </a:cxn>
                <a:cxn ang="0">
                  <a:pos x="4" y="595"/>
                </a:cxn>
                <a:cxn ang="0">
                  <a:pos x="8" y="599"/>
                </a:cxn>
                <a:cxn ang="0">
                  <a:pos x="16" y="599"/>
                </a:cxn>
                <a:cxn ang="0">
                  <a:pos x="20" y="595"/>
                </a:cxn>
                <a:cxn ang="0">
                  <a:pos x="23" y="591"/>
                </a:cxn>
                <a:cxn ang="0">
                  <a:pos x="23" y="8"/>
                </a:cxn>
                <a:cxn ang="0">
                  <a:pos x="20" y="4"/>
                </a:cxn>
                <a:cxn ang="0">
                  <a:pos x="16" y="0"/>
                </a:cxn>
                <a:cxn ang="0">
                  <a:pos x="8" y="0"/>
                </a:cxn>
                <a:cxn ang="0">
                  <a:pos x="4" y="4"/>
                </a:cxn>
                <a:cxn ang="0">
                  <a:pos x="0" y="8"/>
                </a:cxn>
                <a:cxn ang="0">
                  <a:pos x="0" y="12"/>
                </a:cxn>
                <a:cxn ang="0">
                  <a:pos x="0" y="587"/>
                </a:cxn>
              </a:cxnLst>
              <a:rect l="0" t="0" r="r" b="b"/>
              <a:pathLst>
                <a:path w="23" h="599">
                  <a:moveTo>
                    <a:pt x="0" y="587"/>
                  </a:moveTo>
                  <a:lnTo>
                    <a:pt x="0" y="591"/>
                  </a:lnTo>
                  <a:lnTo>
                    <a:pt x="4" y="595"/>
                  </a:lnTo>
                  <a:lnTo>
                    <a:pt x="8" y="599"/>
                  </a:lnTo>
                  <a:lnTo>
                    <a:pt x="16" y="599"/>
                  </a:lnTo>
                  <a:lnTo>
                    <a:pt x="20" y="595"/>
                  </a:lnTo>
                  <a:lnTo>
                    <a:pt x="23" y="591"/>
                  </a:lnTo>
                  <a:lnTo>
                    <a:pt x="23" y="8"/>
                  </a:lnTo>
                  <a:lnTo>
                    <a:pt x="20" y="4"/>
                  </a:lnTo>
                  <a:lnTo>
                    <a:pt x="16" y="0"/>
                  </a:lnTo>
                  <a:lnTo>
                    <a:pt x="8" y="0"/>
                  </a:lnTo>
                  <a:lnTo>
                    <a:pt x="4" y="4"/>
                  </a:lnTo>
                  <a:lnTo>
                    <a:pt x="0" y="8"/>
                  </a:lnTo>
                  <a:lnTo>
                    <a:pt x="0" y="12"/>
                  </a:lnTo>
                  <a:lnTo>
                    <a:pt x="0" y="587"/>
                  </a:lnTo>
                  <a:close/>
                </a:path>
              </a:pathLst>
            </a:custGeom>
            <a:solidFill>
              <a:srgbClr val="000000"/>
            </a:solidFill>
            <a:ln w="9525">
              <a:noFill/>
              <a:round/>
              <a:headEnd/>
              <a:tailEnd/>
            </a:ln>
          </p:spPr>
          <p:txBody>
            <a:bodyPr/>
            <a:lstStyle/>
            <a:p>
              <a:pPr>
                <a:buNone/>
              </a:pPr>
              <a:endParaRPr lang="en-US"/>
            </a:p>
          </p:txBody>
        </p:sp>
        <p:sp>
          <p:nvSpPr>
            <p:cNvPr id="21" name="Freeform 6"/>
            <p:cNvSpPr>
              <a:spLocks/>
            </p:cNvSpPr>
            <p:nvPr/>
          </p:nvSpPr>
          <p:spPr bwMode="auto">
            <a:xfrm>
              <a:off x="4117" y="925"/>
              <a:ext cx="520" cy="311"/>
            </a:xfrm>
            <a:custGeom>
              <a:avLst/>
              <a:gdLst/>
              <a:ahLst/>
              <a:cxnLst>
                <a:cxn ang="0">
                  <a:pos x="503" y="309"/>
                </a:cxn>
                <a:cxn ang="0">
                  <a:pos x="505" y="311"/>
                </a:cxn>
                <a:cxn ang="0">
                  <a:pos x="513" y="311"/>
                </a:cxn>
                <a:cxn ang="0">
                  <a:pos x="516" y="307"/>
                </a:cxn>
                <a:cxn ang="0">
                  <a:pos x="520" y="304"/>
                </a:cxn>
                <a:cxn ang="0">
                  <a:pos x="520" y="296"/>
                </a:cxn>
                <a:cxn ang="0">
                  <a:pos x="516" y="292"/>
                </a:cxn>
                <a:cxn ang="0">
                  <a:pos x="514" y="290"/>
                </a:cxn>
                <a:cxn ang="0">
                  <a:pos x="17" y="2"/>
                </a:cxn>
                <a:cxn ang="0">
                  <a:pos x="15" y="0"/>
                </a:cxn>
                <a:cxn ang="0">
                  <a:pos x="7" y="0"/>
                </a:cxn>
                <a:cxn ang="0">
                  <a:pos x="4" y="4"/>
                </a:cxn>
                <a:cxn ang="0">
                  <a:pos x="0" y="8"/>
                </a:cxn>
                <a:cxn ang="0">
                  <a:pos x="0" y="16"/>
                </a:cxn>
                <a:cxn ang="0">
                  <a:pos x="4" y="20"/>
                </a:cxn>
                <a:cxn ang="0">
                  <a:pos x="5" y="22"/>
                </a:cxn>
                <a:cxn ang="0">
                  <a:pos x="503" y="309"/>
                </a:cxn>
              </a:cxnLst>
              <a:rect l="0" t="0" r="r" b="b"/>
              <a:pathLst>
                <a:path w="520" h="311">
                  <a:moveTo>
                    <a:pt x="503" y="309"/>
                  </a:moveTo>
                  <a:lnTo>
                    <a:pt x="505" y="311"/>
                  </a:lnTo>
                  <a:lnTo>
                    <a:pt x="513" y="311"/>
                  </a:lnTo>
                  <a:lnTo>
                    <a:pt x="516" y="307"/>
                  </a:lnTo>
                  <a:lnTo>
                    <a:pt x="520" y="304"/>
                  </a:lnTo>
                  <a:lnTo>
                    <a:pt x="520" y="296"/>
                  </a:lnTo>
                  <a:lnTo>
                    <a:pt x="516" y="292"/>
                  </a:lnTo>
                  <a:lnTo>
                    <a:pt x="514" y="290"/>
                  </a:lnTo>
                  <a:lnTo>
                    <a:pt x="17" y="2"/>
                  </a:lnTo>
                  <a:lnTo>
                    <a:pt x="15" y="0"/>
                  </a:lnTo>
                  <a:lnTo>
                    <a:pt x="7" y="0"/>
                  </a:lnTo>
                  <a:lnTo>
                    <a:pt x="4" y="4"/>
                  </a:lnTo>
                  <a:lnTo>
                    <a:pt x="0" y="8"/>
                  </a:lnTo>
                  <a:lnTo>
                    <a:pt x="0" y="16"/>
                  </a:lnTo>
                  <a:lnTo>
                    <a:pt x="4" y="20"/>
                  </a:lnTo>
                  <a:lnTo>
                    <a:pt x="5" y="22"/>
                  </a:lnTo>
                  <a:lnTo>
                    <a:pt x="503" y="309"/>
                  </a:lnTo>
                  <a:close/>
                </a:path>
              </a:pathLst>
            </a:custGeom>
            <a:solidFill>
              <a:srgbClr val="000000"/>
            </a:solidFill>
            <a:ln w="9525">
              <a:noFill/>
              <a:round/>
              <a:headEnd/>
              <a:tailEnd/>
            </a:ln>
          </p:spPr>
          <p:txBody>
            <a:bodyPr/>
            <a:lstStyle/>
            <a:p>
              <a:pPr>
                <a:buNone/>
              </a:pPr>
              <a:endParaRPr lang="en-US"/>
            </a:p>
          </p:txBody>
        </p:sp>
        <p:sp>
          <p:nvSpPr>
            <p:cNvPr id="22" name="Freeform 7"/>
            <p:cNvSpPr>
              <a:spLocks/>
            </p:cNvSpPr>
            <p:nvPr/>
          </p:nvSpPr>
          <p:spPr bwMode="auto">
            <a:xfrm>
              <a:off x="4113" y="1213"/>
              <a:ext cx="522" cy="311"/>
            </a:xfrm>
            <a:custGeom>
              <a:avLst/>
              <a:gdLst/>
              <a:ahLst/>
              <a:cxnLst>
                <a:cxn ang="0">
                  <a:pos x="517" y="21"/>
                </a:cxn>
                <a:cxn ang="0">
                  <a:pos x="520" y="18"/>
                </a:cxn>
                <a:cxn ang="0">
                  <a:pos x="522" y="16"/>
                </a:cxn>
                <a:cxn ang="0">
                  <a:pos x="522" y="8"/>
                </a:cxn>
                <a:cxn ang="0">
                  <a:pos x="518" y="4"/>
                </a:cxn>
                <a:cxn ang="0">
                  <a:pos x="515" y="0"/>
                </a:cxn>
                <a:cxn ang="0">
                  <a:pos x="507" y="0"/>
                </a:cxn>
                <a:cxn ang="0">
                  <a:pos x="505" y="2"/>
                </a:cxn>
                <a:cxn ang="0">
                  <a:pos x="6" y="290"/>
                </a:cxn>
                <a:cxn ang="0">
                  <a:pos x="2" y="294"/>
                </a:cxn>
                <a:cxn ang="0">
                  <a:pos x="0" y="296"/>
                </a:cxn>
                <a:cxn ang="0">
                  <a:pos x="0" y="304"/>
                </a:cxn>
                <a:cxn ang="0">
                  <a:pos x="4" y="307"/>
                </a:cxn>
                <a:cxn ang="0">
                  <a:pos x="8" y="311"/>
                </a:cxn>
                <a:cxn ang="0">
                  <a:pos x="15" y="311"/>
                </a:cxn>
                <a:cxn ang="0">
                  <a:pos x="17" y="309"/>
                </a:cxn>
                <a:cxn ang="0">
                  <a:pos x="517" y="21"/>
                </a:cxn>
              </a:cxnLst>
              <a:rect l="0" t="0" r="r" b="b"/>
              <a:pathLst>
                <a:path w="522" h="311">
                  <a:moveTo>
                    <a:pt x="517" y="21"/>
                  </a:moveTo>
                  <a:lnTo>
                    <a:pt x="520" y="18"/>
                  </a:lnTo>
                  <a:lnTo>
                    <a:pt x="522" y="16"/>
                  </a:lnTo>
                  <a:lnTo>
                    <a:pt x="522" y="8"/>
                  </a:lnTo>
                  <a:lnTo>
                    <a:pt x="518" y="4"/>
                  </a:lnTo>
                  <a:lnTo>
                    <a:pt x="515" y="0"/>
                  </a:lnTo>
                  <a:lnTo>
                    <a:pt x="507" y="0"/>
                  </a:lnTo>
                  <a:lnTo>
                    <a:pt x="505" y="2"/>
                  </a:lnTo>
                  <a:lnTo>
                    <a:pt x="6" y="290"/>
                  </a:lnTo>
                  <a:lnTo>
                    <a:pt x="2" y="294"/>
                  </a:lnTo>
                  <a:lnTo>
                    <a:pt x="0" y="296"/>
                  </a:lnTo>
                  <a:lnTo>
                    <a:pt x="0" y="304"/>
                  </a:lnTo>
                  <a:lnTo>
                    <a:pt x="4" y="307"/>
                  </a:lnTo>
                  <a:lnTo>
                    <a:pt x="8" y="311"/>
                  </a:lnTo>
                  <a:lnTo>
                    <a:pt x="15" y="311"/>
                  </a:lnTo>
                  <a:lnTo>
                    <a:pt x="17" y="309"/>
                  </a:lnTo>
                  <a:lnTo>
                    <a:pt x="517" y="21"/>
                  </a:lnTo>
                  <a:close/>
                </a:path>
              </a:pathLst>
            </a:custGeom>
            <a:solidFill>
              <a:srgbClr val="000000"/>
            </a:solidFill>
            <a:ln w="9525">
              <a:noFill/>
              <a:round/>
              <a:headEnd/>
              <a:tailEnd/>
            </a:ln>
          </p:spPr>
          <p:txBody>
            <a:bodyPr/>
            <a:lstStyle/>
            <a:p>
              <a:pPr>
                <a:buNone/>
              </a:pPr>
              <a:endParaRPr lang="en-US"/>
            </a:p>
          </p:txBody>
        </p:sp>
        <p:sp>
          <p:nvSpPr>
            <p:cNvPr id="23" name="Freeform 8"/>
            <p:cNvSpPr>
              <a:spLocks/>
            </p:cNvSpPr>
            <p:nvPr/>
          </p:nvSpPr>
          <p:spPr bwMode="auto">
            <a:xfrm>
              <a:off x="4347" y="1363"/>
              <a:ext cx="23" cy="305"/>
            </a:xfrm>
            <a:custGeom>
              <a:avLst/>
              <a:gdLst/>
              <a:ahLst/>
              <a:cxnLst>
                <a:cxn ang="0">
                  <a:pos x="23" y="12"/>
                </a:cxn>
                <a:cxn ang="0">
                  <a:pos x="23" y="8"/>
                </a:cxn>
                <a:cxn ang="0">
                  <a:pos x="19" y="4"/>
                </a:cxn>
                <a:cxn ang="0">
                  <a:pos x="16" y="0"/>
                </a:cxn>
                <a:cxn ang="0">
                  <a:pos x="8" y="0"/>
                </a:cxn>
                <a:cxn ang="0">
                  <a:pos x="4" y="4"/>
                </a:cxn>
                <a:cxn ang="0">
                  <a:pos x="0" y="8"/>
                </a:cxn>
                <a:cxn ang="0">
                  <a:pos x="0" y="297"/>
                </a:cxn>
                <a:cxn ang="0">
                  <a:pos x="4" y="301"/>
                </a:cxn>
                <a:cxn ang="0">
                  <a:pos x="8" y="305"/>
                </a:cxn>
                <a:cxn ang="0">
                  <a:pos x="16" y="305"/>
                </a:cxn>
                <a:cxn ang="0">
                  <a:pos x="19" y="301"/>
                </a:cxn>
                <a:cxn ang="0">
                  <a:pos x="23" y="297"/>
                </a:cxn>
                <a:cxn ang="0">
                  <a:pos x="23" y="294"/>
                </a:cxn>
                <a:cxn ang="0">
                  <a:pos x="23" y="12"/>
                </a:cxn>
              </a:cxnLst>
              <a:rect l="0" t="0" r="r" b="b"/>
              <a:pathLst>
                <a:path w="23" h="305">
                  <a:moveTo>
                    <a:pt x="23" y="12"/>
                  </a:moveTo>
                  <a:lnTo>
                    <a:pt x="23" y="8"/>
                  </a:lnTo>
                  <a:lnTo>
                    <a:pt x="19" y="4"/>
                  </a:lnTo>
                  <a:lnTo>
                    <a:pt x="16" y="0"/>
                  </a:lnTo>
                  <a:lnTo>
                    <a:pt x="8" y="0"/>
                  </a:lnTo>
                  <a:lnTo>
                    <a:pt x="4" y="4"/>
                  </a:lnTo>
                  <a:lnTo>
                    <a:pt x="0" y="8"/>
                  </a:lnTo>
                  <a:lnTo>
                    <a:pt x="0" y="297"/>
                  </a:lnTo>
                  <a:lnTo>
                    <a:pt x="4" y="301"/>
                  </a:lnTo>
                  <a:lnTo>
                    <a:pt x="8" y="305"/>
                  </a:lnTo>
                  <a:lnTo>
                    <a:pt x="16" y="305"/>
                  </a:lnTo>
                  <a:lnTo>
                    <a:pt x="19" y="301"/>
                  </a:lnTo>
                  <a:lnTo>
                    <a:pt x="23" y="297"/>
                  </a:lnTo>
                  <a:lnTo>
                    <a:pt x="23" y="294"/>
                  </a:lnTo>
                  <a:lnTo>
                    <a:pt x="23" y="12"/>
                  </a:lnTo>
                  <a:close/>
                </a:path>
              </a:pathLst>
            </a:custGeom>
            <a:solidFill>
              <a:srgbClr val="000000"/>
            </a:solidFill>
            <a:ln w="9525">
              <a:noFill/>
              <a:round/>
              <a:headEnd/>
              <a:tailEnd/>
            </a:ln>
          </p:spPr>
          <p:txBody>
            <a:bodyPr/>
            <a:lstStyle/>
            <a:p>
              <a:pPr>
                <a:buNone/>
              </a:pPr>
              <a:endParaRPr lang="en-US"/>
            </a:p>
          </p:txBody>
        </p:sp>
        <p:sp>
          <p:nvSpPr>
            <p:cNvPr id="24" name="Freeform 9"/>
            <p:cNvSpPr>
              <a:spLocks/>
            </p:cNvSpPr>
            <p:nvPr/>
          </p:nvSpPr>
          <p:spPr bwMode="auto">
            <a:xfrm>
              <a:off x="3873" y="1645"/>
              <a:ext cx="497" cy="23"/>
            </a:xfrm>
            <a:custGeom>
              <a:avLst/>
              <a:gdLst/>
              <a:ahLst/>
              <a:cxnLst>
                <a:cxn ang="0">
                  <a:pos x="486" y="23"/>
                </a:cxn>
                <a:cxn ang="0">
                  <a:pos x="490" y="23"/>
                </a:cxn>
                <a:cxn ang="0">
                  <a:pos x="493" y="19"/>
                </a:cxn>
                <a:cxn ang="0">
                  <a:pos x="497" y="15"/>
                </a:cxn>
                <a:cxn ang="0">
                  <a:pos x="497" y="8"/>
                </a:cxn>
                <a:cxn ang="0">
                  <a:pos x="493" y="4"/>
                </a:cxn>
                <a:cxn ang="0">
                  <a:pos x="490" y="0"/>
                </a:cxn>
                <a:cxn ang="0">
                  <a:pos x="7" y="0"/>
                </a:cxn>
                <a:cxn ang="0">
                  <a:pos x="4" y="4"/>
                </a:cxn>
                <a:cxn ang="0">
                  <a:pos x="0" y="8"/>
                </a:cxn>
                <a:cxn ang="0">
                  <a:pos x="0" y="15"/>
                </a:cxn>
                <a:cxn ang="0">
                  <a:pos x="4" y="19"/>
                </a:cxn>
                <a:cxn ang="0">
                  <a:pos x="7" y="23"/>
                </a:cxn>
                <a:cxn ang="0">
                  <a:pos x="11" y="23"/>
                </a:cxn>
                <a:cxn ang="0">
                  <a:pos x="486" y="23"/>
                </a:cxn>
              </a:cxnLst>
              <a:rect l="0" t="0" r="r" b="b"/>
              <a:pathLst>
                <a:path w="497" h="23">
                  <a:moveTo>
                    <a:pt x="486" y="23"/>
                  </a:moveTo>
                  <a:lnTo>
                    <a:pt x="490" y="23"/>
                  </a:lnTo>
                  <a:lnTo>
                    <a:pt x="493" y="19"/>
                  </a:lnTo>
                  <a:lnTo>
                    <a:pt x="497" y="15"/>
                  </a:lnTo>
                  <a:lnTo>
                    <a:pt x="497" y="8"/>
                  </a:lnTo>
                  <a:lnTo>
                    <a:pt x="493" y="4"/>
                  </a:lnTo>
                  <a:lnTo>
                    <a:pt x="490" y="0"/>
                  </a:lnTo>
                  <a:lnTo>
                    <a:pt x="7" y="0"/>
                  </a:lnTo>
                  <a:lnTo>
                    <a:pt x="4" y="4"/>
                  </a:lnTo>
                  <a:lnTo>
                    <a:pt x="0" y="8"/>
                  </a:lnTo>
                  <a:lnTo>
                    <a:pt x="0" y="15"/>
                  </a:lnTo>
                  <a:lnTo>
                    <a:pt x="4" y="19"/>
                  </a:lnTo>
                  <a:lnTo>
                    <a:pt x="7" y="23"/>
                  </a:lnTo>
                  <a:lnTo>
                    <a:pt x="11" y="23"/>
                  </a:lnTo>
                  <a:lnTo>
                    <a:pt x="486" y="23"/>
                  </a:lnTo>
                  <a:close/>
                </a:path>
              </a:pathLst>
            </a:custGeom>
            <a:solidFill>
              <a:srgbClr val="000000"/>
            </a:solidFill>
            <a:ln w="9525">
              <a:noFill/>
              <a:round/>
              <a:headEnd/>
              <a:tailEnd/>
            </a:ln>
          </p:spPr>
          <p:txBody>
            <a:bodyPr/>
            <a:lstStyle/>
            <a:p>
              <a:pPr>
                <a:buNone/>
              </a:pPr>
              <a:endParaRPr lang="en-US"/>
            </a:p>
          </p:txBody>
        </p:sp>
        <p:sp>
          <p:nvSpPr>
            <p:cNvPr id="25" name="Freeform 10"/>
            <p:cNvSpPr>
              <a:spLocks/>
            </p:cNvSpPr>
            <p:nvPr/>
          </p:nvSpPr>
          <p:spPr bwMode="auto">
            <a:xfrm>
              <a:off x="4618" y="1213"/>
              <a:ext cx="275" cy="23"/>
            </a:xfrm>
            <a:custGeom>
              <a:avLst/>
              <a:gdLst/>
              <a:ahLst/>
              <a:cxnLst>
                <a:cxn ang="0">
                  <a:pos x="12" y="0"/>
                </a:cxn>
                <a:cxn ang="0">
                  <a:pos x="8" y="0"/>
                </a:cxn>
                <a:cxn ang="0">
                  <a:pos x="4" y="4"/>
                </a:cxn>
                <a:cxn ang="0">
                  <a:pos x="0" y="8"/>
                </a:cxn>
                <a:cxn ang="0">
                  <a:pos x="0" y="16"/>
                </a:cxn>
                <a:cxn ang="0">
                  <a:pos x="4" y="19"/>
                </a:cxn>
                <a:cxn ang="0">
                  <a:pos x="8" y="23"/>
                </a:cxn>
                <a:cxn ang="0">
                  <a:pos x="267" y="23"/>
                </a:cxn>
                <a:cxn ang="0">
                  <a:pos x="271" y="19"/>
                </a:cxn>
                <a:cxn ang="0">
                  <a:pos x="275" y="16"/>
                </a:cxn>
                <a:cxn ang="0">
                  <a:pos x="275" y="8"/>
                </a:cxn>
                <a:cxn ang="0">
                  <a:pos x="271" y="4"/>
                </a:cxn>
                <a:cxn ang="0">
                  <a:pos x="267" y="0"/>
                </a:cxn>
                <a:cxn ang="0">
                  <a:pos x="263" y="0"/>
                </a:cxn>
                <a:cxn ang="0">
                  <a:pos x="12" y="0"/>
                </a:cxn>
              </a:cxnLst>
              <a:rect l="0" t="0" r="r" b="b"/>
              <a:pathLst>
                <a:path w="275" h="23">
                  <a:moveTo>
                    <a:pt x="12" y="0"/>
                  </a:moveTo>
                  <a:lnTo>
                    <a:pt x="8" y="0"/>
                  </a:lnTo>
                  <a:lnTo>
                    <a:pt x="4" y="4"/>
                  </a:lnTo>
                  <a:lnTo>
                    <a:pt x="0" y="8"/>
                  </a:lnTo>
                  <a:lnTo>
                    <a:pt x="0" y="16"/>
                  </a:lnTo>
                  <a:lnTo>
                    <a:pt x="4" y="19"/>
                  </a:lnTo>
                  <a:lnTo>
                    <a:pt x="8" y="23"/>
                  </a:lnTo>
                  <a:lnTo>
                    <a:pt x="267" y="23"/>
                  </a:lnTo>
                  <a:lnTo>
                    <a:pt x="271" y="19"/>
                  </a:lnTo>
                  <a:lnTo>
                    <a:pt x="275" y="16"/>
                  </a:lnTo>
                  <a:lnTo>
                    <a:pt x="275" y="8"/>
                  </a:lnTo>
                  <a:lnTo>
                    <a:pt x="271" y="4"/>
                  </a:lnTo>
                  <a:lnTo>
                    <a:pt x="267" y="0"/>
                  </a:lnTo>
                  <a:lnTo>
                    <a:pt x="263" y="0"/>
                  </a:lnTo>
                  <a:lnTo>
                    <a:pt x="12" y="0"/>
                  </a:lnTo>
                  <a:close/>
                </a:path>
              </a:pathLst>
            </a:custGeom>
            <a:solidFill>
              <a:srgbClr val="000000"/>
            </a:solidFill>
            <a:ln w="9525">
              <a:noFill/>
              <a:round/>
              <a:headEnd/>
              <a:tailEnd/>
            </a:ln>
          </p:spPr>
          <p:txBody>
            <a:bodyPr/>
            <a:lstStyle/>
            <a:p>
              <a:pPr>
                <a:buNone/>
              </a:pPr>
              <a:endParaRPr lang="en-US"/>
            </a:p>
          </p:txBody>
        </p:sp>
        <p:sp>
          <p:nvSpPr>
            <p:cNvPr id="26" name="Freeform 11"/>
            <p:cNvSpPr>
              <a:spLocks/>
            </p:cNvSpPr>
            <p:nvPr/>
          </p:nvSpPr>
          <p:spPr bwMode="auto">
            <a:xfrm>
              <a:off x="3861" y="1206"/>
              <a:ext cx="263" cy="23"/>
            </a:xfrm>
            <a:custGeom>
              <a:avLst/>
              <a:gdLst/>
              <a:ahLst/>
              <a:cxnLst>
                <a:cxn ang="0">
                  <a:pos x="252" y="23"/>
                </a:cxn>
                <a:cxn ang="0">
                  <a:pos x="256" y="23"/>
                </a:cxn>
                <a:cxn ang="0">
                  <a:pos x="260" y="19"/>
                </a:cxn>
                <a:cxn ang="0">
                  <a:pos x="263" y="15"/>
                </a:cxn>
                <a:cxn ang="0">
                  <a:pos x="263" y="7"/>
                </a:cxn>
                <a:cxn ang="0">
                  <a:pos x="260" y="3"/>
                </a:cxn>
                <a:cxn ang="0">
                  <a:pos x="256" y="0"/>
                </a:cxn>
                <a:cxn ang="0">
                  <a:pos x="8" y="0"/>
                </a:cxn>
                <a:cxn ang="0">
                  <a:pos x="4" y="3"/>
                </a:cxn>
                <a:cxn ang="0">
                  <a:pos x="0" y="7"/>
                </a:cxn>
                <a:cxn ang="0">
                  <a:pos x="0" y="15"/>
                </a:cxn>
                <a:cxn ang="0">
                  <a:pos x="4" y="19"/>
                </a:cxn>
                <a:cxn ang="0">
                  <a:pos x="8" y="23"/>
                </a:cxn>
                <a:cxn ang="0">
                  <a:pos x="12" y="23"/>
                </a:cxn>
                <a:cxn ang="0">
                  <a:pos x="252" y="23"/>
                </a:cxn>
              </a:cxnLst>
              <a:rect l="0" t="0" r="r" b="b"/>
              <a:pathLst>
                <a:path w="263" h="23">
                  <a:moveTo>
                    <a:pt x="252" y="23"/>
                  </a:moveTo>
                  <a:lnTo>
                    <a:pt x="256" y="23"/>
                  </a:lnTo>
                  <a:lnTo>
                    <a:pt x="260" y="19"/>
                  </a:lnTo>
                  <a:lnTo>
                    <a:pt x="263" y="15"/>
                  </a:lnTo>
                  <a:lnTo>
                    <a:pt x="263" y="7"/>
                  </a:lnTo>
                  <a:lnTo>
                    <a:pt x="260" y="3"/>
                  </a:lnTo>
                  <a:lnTo>
                    <a:pt x="256" y="0"/>
                  </a:lnTo>
                  <a:lnTo>
                    <a:pt x="8" y="0"/>
                  </a:lnTo>
                  <a:lnTo>
                    <a:pt x="4" y="3"/>
                  </a:lnTo>
                  <a:lnTo>
                    <a:pt x="0" y="7"/>
                  </a:lnTo>
                  <a:lnTo>
                    <a:pt x="0" y="15"/>
                  </a:lnTo>
                  <a:lnTo>
                    <a:pt x="4" y="19"/>
                  </a:lnTo>
                  <a:lnTo>
                    <a:pt x="8" y="23"/>
                  </a:lnTo>
                  <a:lnTo>
                    <a:pt x="12" y="23"/>
                  </a:lnTo>
                  <a:lnTo>
                    <a:pt x="252" y="23"/>
                  </a:lnTo>
                  <a:close/>
                </a:path>
              </a:pathLst>
            </a:custGeom>
            <a:solidFill>
              <a:srgbClr val="000000"/>
            </a:solidFill>
            <a:ln w="9525">
              <a:noFill/>
              <a:round/>
              <a:headEnd/>
              <a:tailEnd/>
            </a:ln>
          </p:spPr>
          <p:txBody>
            <a:bodyPr/>
            <a:lstStyle/>
            <a:p>
              <a:pPr>
                <a:buNone/>
              </a:pPr>
              <a:endParaRPr lang="en-US"/>
            </a:p>
          </p:txBody>
        </p:sp>
        <p:sp>
          <p:nvSpPr>
            <p:cNvPr id="27" name="Rectangle 12"/>
            <p:cNvSpPr>
              <a:spLocks noChangeArrowheads="1"/>
            </p:cNvSpPr>
            <p:nvPr/>
          </p:nvSpPr>
          <p:spPr bwMode="auto">
            <a:xfrm>
              <a:off x="3513" y="1064"/>
              <a:ext cx="194" cy="233"/>
            </a:xfrm>
            <a:prstGeom prst="rect">
              <a:avLst/>
            </a:prstGeom>
            <a:noFill/>
            <a:ln w="9525">
              <a:noFill/>
              <a:miter lim="800000"/>
              <a:headEnd/>
              <a:tailEnd/>
            </a:ln>
          </p:spPr>
          <p:txBody>
            <a:bodyPr wrap="none" lIns="0" tIns="0" rIns="0" bIns="0">
              <a:spAutoFit/>
            </a:bodyPr>
            <a:lstStyle/>
            <a:p>
              <a:pPr>
                <a:buNone/>
              </a:pPr>
              <a:r>
                <a:rPr lang="en-US" sz="2400">
                  <a:solidFill>
                    <a:srgbClr val="000000"/>
                  </a:solidFill>
                  <a:latin typeface="Swiss 721 SWA" charset="0"/>
                </a:rPr>
                <a:t>IN</a:t>
              </a:r>
              <a:endParaRPr lang="en-US" sz="2400"/>
            </a:p>
          </p:txBody>
        </p:sp>
        <p:sp>
          <p:nvSpPr>
            <p:cNvPr id="28" name="Rectangle 13"/>
            <p:cNvSpPr>
              <a:spLocks noChangeArrowheads="1"/>
            </p:cNvSpPr>
            <p:nvPr/>
          </p:nvSpPr>
          <p:spPr bwMode="auto">
            <a:xfrm>
              <a:off x="3453" y="1530"/>
              <a:ext cx="270" cy="233"/>
            </a:xfrm>
            <a:prstGeom prst="rect">
              <a:avLst/>
            </a:prstGeom>
            <a:noFill/>
            <a:ln w="9525">
              <a:noFill/>
              <a:miter lim="800000"/>
              <a:headEnd/>
              <a:tailEnd/>
            </a:ln>
          </p:spPr>
          <p:txBody>
            <a:bodyPr wrap="none" lIns="0" tIns="0" rIns="0" bIns="0">
              <a:spAutoFit/>
            </a:bodyPr>
            <a:lstStyle/>
            <a:p>
              <a:pPr>
                <a:buNone/>
              </a:pPr>
              <a:r>
                <a:rPr lang="en-US" sz="2400" b="1">
                  <a:solidFill>
                    <a:srgbClr val="000000"/>
                  </a:solidFill>
                  <a:latin typeface="Swiss 721 SWA" charset="0"/>
                </a:rPr>
                <a:t>EN</a:t>
              </a:r>
              <a:endParaRPr lang="en-US" sz="2400" b="1"/>
            </a:p>
          </p:txBody>
        </p:sp>
        <p:sp>
          <p:nvSpPr>
            <p:cNvPr id="29" name="Rectangle 14"/>
            <p:cNvSpPr>
              <a:spLocks noChangeArrowheads="1"/>
            </p:cNvSpPr>
            <p:nvPr/>
          </p:nvSpPr>
          <p:spPr bwMode="auto">
            <a:xfrm>
              <a:off x="4923" y="1112"/>
              <a:ext cx="409" cy="233"/>
            </a:xfrm>
            <a:prstGeom prst="rect">
              <a:avLst/>
            </a:prstGeom>
            <a:noFill/>
            <a:ln w="9525">
              <a:noFill/>
              <a:miter lim="800000"/>
              <a:headEnd/>
              <a:tailEnd/>
            </a:ln>
          </p:spPr>
          <p:txBody>
            <a:bodyPr wrap="none" lIns="0" tIns="0" rIns="0" bIns="0">
              <a:spAutoFit/>
            </a:bodyPr>
            <a:lstStyle/>
            <a:p>
              <a:pPr>
                <a:buNone/>
              </a:pPr>
              <a:r>
                <a:rPr lang="en-US" sz="2400">
                  <a:solidFill>
                    <a:srgbClr val="000000"/>
                  </a:solidFill>
                  <a:latin typeface="Swiss 721 SWA" charset="0"/>
                </a:rPr>
                <a:t>OUT</a:t>
              </a:r>
              <a:endParaRPr lang="en-US" sz="2400"/>
            </a:p>
          </p:txBody>
        </p:sp>
      </p:grpSp>
      <p:grpSp>
        <p:nvGrpSpPr>
          <p:cNvPr id="30" name="Group 15"/>
          <p:cNvGrpSpPr>
            <a:grpSpLocks/>
          </p:cNvGrpSpPr>
          <p:nvPr/>
        </p:nvGrpSpPr>
        <p:grpSpPr bwMode="auto">
          <a:xfrm>
            <a:off x="5033985" y="4214818"/>
            <a:ext cx="2681287" cy="1798637"/>
            <a:chOff x="3427" y="2064"/>
            <a:chExt cx="1689" cy="1133"/>
          </a:xfrm>
        </p:grpSpPr>
        <p:sp>
          <p:nvSpPr>
            <p:cNvPr id="31" name="Rectangle 16"/>
            <p:cNvSpPr>
              <a:spLocks noChangeArrowheads="1"/>
            </p:cNvSpPr>
            <p:nvPr/>
          </p:nvSpPr>
          <p:spPr bwMode="auto">
            <a:xfrm>
              <a:off x="3563" y="2083"/>
              <a:ext cx="270" cy="233"/>
            </a:xfrm>
            <a:prstGeom prst="rect">
              <a:avLst/>
            </a:prstGeom>
            <a:noFill/>
            <a:ln w="9525">
              <a:noFill/>
              <a:miter lim="800000"/>
              <a:headEnd/>
              <a:tailEnd/>
            </a:ln>
          </p:spPr>
          <p:txBody>
            <a:bodyPr wrap="none" lIns="0" tIns="0" rIns="0" bIns="0">
              <a:spAutoFit/>
            </a:bodyPr>
            <a:lstStyle/>
            <a:p>
              <a:pPr>
                <a:buNone/>
              </a:pPr>
              <a:r>
                <a:rPr lang="en-US" sz="2400" b="1" dirty="0">
                  <a:solidFill>
                    <a:srgbClr val="009900"/>
                  </a:solidFill>
                </a:rPr>
                <a:t>EN</a:t>
              </a:r>
            </a:p>
          </p:txBody>
        </p:sp>
        <p:sp>
          <p:nvSpPr>
            <p:cNvPr id="32" name="Rectangle 17"/>
            <p:cNvSpPr>
              <a:spLocks noChangeArrowheads="1"/>
            </p:cNvSpPr>
            <p:nvPr/>
          </p:nvSpPr>
          <p:spPr bwMode="auto">
            <a:xfrm>
              <a:off x="4100" y="2083"/>
              <a:ext cx="216" cy="233"/>
            </a:xfrm>
            <a:prstGeom prst="rect">
              <a:avLst/>
            </a:prstGeom>
            <a:noFill/>
            <a:ln w="9525">
              <a:noFill/>
              <a:miter lim="800000"/>
              <a:headEnd/>
              <a:tailEnd/>
            </a:ln>
          </p:spPr>
          <p:txBody>
            <a:bodyPr wrap="none" lIns="0" tIns="0" rIns="0" bIns="0">
              <a:spAutoFit/>
            </a:bodyPr>
            <a:lstStyle/>
            <a:p>
              <a:pPr>
                <a:buNone/>
              </a:pPr>
              <a:r>
                <a:rPr lang="en-US" sz="2400" b="1" dirty="0">
                  <a:solidFill>
                    <a:schemeClr val="accent2">
                      <a:lumMod val="75000"/>
                    </a:schemeClr>
                  </a:solidFill>
                </a:rPr>
                <a:t>IN</a:t>
              </a:r>
            </a:p>
          </p:txBody>
        </p:sp>
        <p:sp>
          <p:nvSpPr>
            <p:cNvPr id="33" name="Rectangle 18"/>
            <p:cNvSpPr>
              <a:spLocks noChangeArrowheads="1"/>
            </p:cNvSpPr>
            <p:nvPr/>
          </p:nvSpPr>
          <p:spPr bwMode="auto">
            <a:xfrm>
              <a:off x="4568" y="2083"/>
              <a:ext cx="420" cy="233"/>
            </a:xfrm>
            <a:prstGeom prst="rect">
              <a:avLst/>
            </a:prstGeom>
            <a:noFill/>
            <a:ln w="9525">
              <a:noFill/>
              <a:miter lim="800000"/>
              <a:headEnd/>
              <a:tailEnd/>
            </a:ln>
          </p:spPr>
          <p:txBody>
            <a:bodyPr wrap="none" lIns="0" tIns="0" rIns="0" bIns="0">
              <a:spAutoFit/>
            </a:bodyPr>
            <a:lstStyle/>
            <a:p>
              <a:pPr>
                <a:buNone/>
              </a:pPr>
              <a:r>
                <a:rPr lang="en-US" sz="2400" b="1" dirty="0">
                  <a:solidFill>
                    <a:srgbClr val="FF0000"/>
                  </a:solidFill>
                </a:rPr>
                <a:t>OUT</a:t>
              </a:r>
            </a:p>
          </p:txBody>
        </p:sp>
        <p:sp>
          <p:nvSpPr>
            <p:cNvPr id="34" name="Rectangle 19"/>
            <p:cNvSpPr>
              <a:spLocks noChangeArrowheads="1"/>
            </p:cNvSpPr>
            <p:nvPr/>
          </p:nvSpPr>
          <p:spPr bwMode="auto">
            <a:xfrm>
              <a:off x="3427" y="2064"/>
              <a:ext cx="12" cy="11"/>
            </a:xfrm>
            <a:prstGeom prst="rect">
              <a:avLst/>
            </a:prstGeom>
            <a:solidFill>
              <a:srgbClr val="000000"/>
            </a:solidFill>
            <a:ln w="9525">
              <a:noFill/>
              <a:miter lim="800000"/>
              <a:headEnd/>
              <a:tailEnd/>
            </a:ln>
          </p:spPr>
          <p:txBody>
            <a:bodyPr/>
            <a:lstStyle/>
            <a:p>
              <a:pPr>
                <a:buNone/>
              </a:pPr>
              <a:endParaRPr lang="en-US"/>
            </a:p>
          </p:txBody>
        </p:sp>
        <p:sp>
          <p:nvSpPr>
            <p:cNvPr id="35" name="Line 20"/>
            <p:cNvSpPr>
              <a:spLocks noChangeShapeType="1"/>
            </p:cNvSpPr>
            <p:nvPr/>
          </p:nvSpPr>
          <p:spPr bwMode="auto">
            <a:xfrm>
              <a:off x="3427" y="2064"/>
              <a:ext cx="12" cy="1"/>
            </a:xfrm>
            <a:prstGeom prst="line">
              <a:avLst/>
            </a:prstGeom>
            <a:noFill/>
            <a:ln w="0">
              <a:solidFill>
                <a:srgbClr val="000000"/>
              </a:solidFill>
              <a:round/>
              <a:headEnd/>
              <a:tailEnd/>
            </a:ln>
          </p:spPr>
          <p:txBody>
            <a:bodyPr/>
            <a:lstStyle/>
            <a:p>
              <a:pPr>
                <a:buNone/>
              </a:pPr>
              <a:endParaRPr lang="en-US"/>
            </a:p>
          </p:txBody>
        </p:sp>
        <p:sp>
          <p:nvSpPr>
            <p:cNvPr id="36" name="Line 21"/>
            <p:cNvSpPr>
              <a:spLocks noChangeShapeType="1"/>
            </p:cNvSpPr>
            <p:nvPr/>
          </p:nvSpPr>
          <p:spPr bwMode="auto">
            <a:xfrm>
              <a:off x="3427" y="2064"/>
              <a:ext cx="1" cy="11"/>
            </a:xfrm>
            <a:prstGeom prst="line">
              <a:avLst/>
            </a:prstGeom>
            <a:noFill/>
            <a:ln w="0">
              <a:solidFill>
                <a:srgbClr val="000000"/>
              </a:solidFill>
              <a:round/>
              <a:headEnd/>
              <a:tailEnd/>
            </a:ln>
          </p:spPr>
          <p:txBody>
            <a:bodyPr/>
            <a:lstStyle/>
            <a:p>
              <a:pPr>
                <a:buNone/>
              </a:pPr>
              <a:endParaRPr lang="en-US"/>
            </a:p>
          </p:txBody>
        </p:sp>
        <p:sp>
          <p:nvSpPr>
            <p:cNvPr id="37" name="Rectangle 22"/>
            <p:cNvSpPr>
              <a:spLocks noChangeArrowheads="1"/>
            </p:cNvSpPr>
            <p:nvPr/>
          </p:nvSpPr>
          <p:spPr bwMode="auto">
            <a:xfrm>
              <a:off x="3427" y="2064"/>
              <a:ext cx="12" cy="11"/>
            </a:xfrm>
            <a:prstGeom prst="rect">
              <a:avLst/>
            </a:prstGeom>
            <a:solidFill>
              <a:srgbClr val="000000"/>
            </a:solidFill>
            <a:ln w="9525">
              <a:noFill/>
              <a:miter lim="800000"/>
              <a:headEnd/>
              <a:tailEnd/>
            </a:ln>
          </p:spPr>
          <p:txBody>
            <a:bodyPr/>
            <a:lstStyle/>
            <a:p>
              <a:pPr>
                <a:buNone/>
              </a:pPr>
              <a:endParaRPr lang="en-US"/>
            </a:p>
          </p:txBody>
        </p:sp>
        <p:sp>
          <p:nvSpPr>
            <p:cNvPr id="38" name="Line 23"/>
            <p:cNvSpPr>
              <a:spLocks noChangeShapeType="1"/>
            </p:cNvSpPr>
            <p:nvPr/>
          </p:nvSpPr>
          <p:spPr bwMode="auto">
            <a:xfrm>
              <a:off x="3427" y="2064"/>
              <a:ext cx="12" cy="1"/>
            </a:xfrm>
            <a:prstGeom prst="line">
              <a:avLst/>
            </a:prstGeom>
            <a:noFill/>
            <a:ln w="0">
              <a:solidFill>
                <a:srgbClr val="000000"/>
              </a:solidFill>
              <a:round/>
              <a:headEnd/>
              <a:tailEnd/>
            </a:ln>
          </p:spPr>
          <p:txBody>
            <a:bodyPr/>
            <a:lstStyle/>
            <a:p>
              <a:pPr>
                <a:buNone/>
              </a:pPr>
              <a:endParaRPr lang="en-US"/>
            </a:p>
          </p:txBody>
        </p:sp>
        <p:sp>
          <p:nvSpPr>
            <p:cNvPr id="39" name="Line 24"/>
            <p:cNvSpPr>
              <a:spLocks noChangeShapeType="1"/>
            </p:cNvSpPr>
            <p:nvPr/>
          </p:nvSpPr>
          <p:spPr bwMode="auto">
            <a:xfrm>
              <a:off x="3427" y="2064"/>
              <a:ext cx="1" cy="11"/>
            </a:xfrm>
            <a:prstGeom prst="line">
              <a:avLst/>
            </a:prstGeom>
            <a:noFill/>
            <a:ln w="0">
              <a:solidFill>
                <a:srgbClr val="000000"/>
              </a:solidFill>
              <a:round/>
              <a:headEnd/>
              <a:tailEnd/>
            </a:ln>
          </p:spPr>
          <p:txBody>
            <a:bodyPr/>
            <a:lstStyle/>
            <a:p>
              <a:pPr>
                <a:buNone/>
              </a:pPr>
              <a:endParaRPr lang="en-US"/>
            </a:p>
          </p:txBody>
        </p:sp>
        <p:sp>
          <p:nvSpPr>
            <p:cNvPr id="40" name="Rectangle 25"/>
            <p:cNvSpPr>
              <a:spLocks noChangeArrowheads="1"/>
            </p:cNvSpPr>
            <p:nvPr/>
          </p:nvSpPr>
          <p:spPr bwMode="auto">
            <a:xfrm>
              <a:off x="3439" y="2064"/>
              <a:ext cx="527" cy="11"/>
            </a:xfrm>
            <a:prstGeom prst="rect">
              <a:avLst/>
            </a:prstGeom>
            <a:solidFill>
              <a:srgbClr val="000000"/>
            </a:solidFill>
            <a:ln w="9525">
              <a:noFill/>
              <a:miter lim="800000"/>
              <a:headEnd/>
              <a:tailEnd/>
            </a:ln>
          </p:spPr>
          <p:txBody>
            <a:bodyPr/>
            <a:lstStyle/>
            <a:p>
              <a:pPr>
                <a:buNone/>
              </a:pPr>
              <a:endParaRPr lang="en-US"/>
            </a:p>
          </p:txBody>
        </p:sp>
        <p:sp>
          <p:nvSpPr>
            <p:cNvPr id="41" name="Line 26"/>
            <p:cNvSpPr>
              <a:spLocks noChangeShapeType="1"/>
            </p:cNvSpPr>
            <p:nvPr/>
          </p:nvSpPr>
          <p:spPr bwMode="auto">
            <a:xfrm>
              <a:off x="3439" y="2064"/>
              <a:ext cx="527" cy="1"/>
            </a:xfrm>
            <a:prstGeom prst="line">
              <a:avLst/>
            </a:prstGeom>
            <a:noFill/>
            <a:ln w="0">
              <a:solidFill>
                <a:srgbClr val="000000"/>
              </a:solidFill>
              <a:round/>
              <a:headEnd/>
              <a:tailEnd/>
            </a:ln>
          </p:spPr>
          <p:txBody>
            <a:bodyPr/>
            <a:lstStyle/>
            <a:p>
              <a:pPr>
                <a:buNone/>
              </a:pPr>
              <a:endParaRPr lang="en-US"/>
            </a:p>
          </p:txBody>
        </p:sp>
        <p:sp>
          <p:nvSpPr>
            <p:cNvPr id="42" name="Rectangle 27"/>
            <p:cNvSpPr>
              <a:spLocks noChangeArrowheads="1"/>
            </p:cNvSpPr>
            <p:nvPr/>
          </p:nvSpPr>
          <p:spPr bwMode="auto">
            <a:xfrm>
              <a:off x="3966" y="2064"/>
              <a:ext cx="11" cy="11"/>
            </a:xfrm>
            <a:prstGeom prst="rect">
              <a:avLst/>
            </a:prstGeom>
            <a:solidFill>
              <a:srgbClr val="000000"/>
            </a:solidFill>
            <a:ln w="9525">
              <a:noFill/>
              <a:miter lim="800000"/>
              <a:headEnd/>
              <a:tailEnd/>
            </a:ln>
          </p:spPr>
          <p:txBody>
            <a:bodyPr/>
            <a:lstStyle/>
            <a:p>
              <a:pPr>
                <a:buNone/>
              </a:pPr>
              <a:endParaRPr lang="en-US"/>
            </a:p>
          </p:txBody>
        </p:sp>
        <p:sp>
          <p:nvSpPr>
            <p:cNvPr id="43" name="Line 28"/>
            <p:cNvSpPr>
              <a:spLocks noChangeShapeType="1"/>
            </p:cNvSpPr>
            <p:nvPr/>
          </p:nvSpPr>
          <p:spPr bwMode="auto">
            <a:xfrm>
              <a:off x="3966" y="2064"/>
              <a:ext cx="11" cy="1"/>
            </a:xfrm>
            <a:prstGeom prst="line">
              <a:avLst/>
            </a:prstGeom>
            <a:noFill/>
            <a:ln w="0">
              <a:solidFill>
                <a:srgbClr val="000000"/>
              </a:solidFill>
              <a:round/>
              <a:headEnd/>
              <a:tailEnd/>
            </a:ln>
          </p:spPr>
          <p:txBody>
            <a:bodyPr/>
            <a:lstStyle/>
            <a:p>
              <a:pPr>
                <a:buNone/>
              </a:pPr>
              <a:endParaRPr lang="en-US"/>
            </a:p>
          </p:txBody>
        </p:sp>
        <p:sp>
          <p:nvSpPr>
            <p:cNvPr id="44" name="Line 29"/>
            <p:cNvSpPr>
              <a:spLocks noChangeShapeType="1"/>
            </p:cNvSpPr>
            <p:nvPr/>
          </p:nvSpPr>
          <p:spPr bwMode="auto">
            <a:xfrm>
              <a:off x="3966" y="2064"/>
              <a:ext cx="1" cy="11"/>
            </a:xfrm>
            <a:prstGeom prst="line">
              <a:avLst/>
            </a:prstGeom>
            <a:noFill/>
            <a:ln w="0">
              <a:solidFill>
                <a:srgbClr val="000000"/>
              </a:solidFill>
              <a:round/>
              <a:headEnd/>
              <a:tailEnd/>
            </a:ln>
          </p:spPr>
          <p:txBody>
            <a:bodyPr/>
            <a:lstStyle/>
            <a:p>
              <a:pPr>
                <a:buNone/>
              </a:pPr>
              <a:endParaRPr lang="en-US"/>
            </a:p>
          </p:txBody>
        </p:sp>
        <p:sp>
          <p:nvSpPr>
            <p:cNvPr id="45" name="Rectangle 30"/>
            <p:cNvSpPr>
              <a:spLocks noChangeArrowheads="1"/>
            </p:cNvSpPr>
            <p:nvPr/>
          </p:nvSpPr>
          <p:spPr bwMode="auto">
            <a:xfrm>
              <a:off x="3977" y="2064"/>
              <a:ext cx="472" cy="11"/>
            </a:xfrm>
            <a:prstGeom prst="rect">
              <a:avLst/>
            </a:prstGeom>
            <a:solidFill>
              <a:srgbClr val="000000"/>
            </a:solidFill>
            <a:ln w="9525">
              <a:noFill/>
              <a:miter lim="800000"/>
              <a:headEnd/>
              <a:tailEnd/>
            </a:ln>
          </p:spPr>
          <p:txBody>
            <a:bodyPr/>
            <a:lstStyle/>
            <a:p>
              <a:pPr>
                <a:buNone/>
              </a:pPr>
              <a:endParaRPr lang="en-US"/>
            </a:p>
          </p:txBody>
        </p:sp>
        <p:sp>
          <p:nvSpPr>
            <p:cNvPr id="46" name="Line 31"/>
            <p:cNvSpPr>
              <a:spLocks noChangeShapeType="1"/>
            </p:cNvSpPr>
            <p:nvPr/>
          </p:nvSpPr>
          <p:spPr bwMode="auto">
            <a:xfrm>
              <a:off x="3977" y="2064"/>
              <a:ext cx="472" cy="1"/>
            </a:xfrm>
            <a:prstGeom prst="line">
              <a:avLst/>
            </a:prstGeom>
            <a:noFill/>
            <a:ln w="0">
              <a:solidFill>
                <a:srgbClr val="000000"/>
              </a:solidFill>
              <a:round/>
              <a:headEnd/>
              <a:tailEnd/>
            </a:ln>
          </p:spPr>
          <p:txBody>
            <a:bodyPr/>
            <a:lstStyle/>
            <a:p>
              <a:pPr>
                <a:buNone/>
              </a:pPr>
              <a:endParaRPr lang="en-US"/>
            </a:p>
          </p:txBody>
        </p:sp>
        <p:sp>
          <p:nvSpPr>
            <p:cNvPr id="47" name="Rectangle 32"/>
            <p:cNvSpPr>
              <a:spLocks noChangeArrowheads="1"/>
            </p:cNvSpPr>
            <p:nvPr/>
          </p:nvSpPr>
          <p:spPr bwMode="auto">
            <a:xfrm>
              <a:off x="4449" y="2064"/>
              <a:ext cx="11" cy="11"/>
            </a:xfrm>
            <a:prstGeom prst="rect">
              <a:avLst/>
            </a:prstGeom>
            <a:solidFill>
              <a:srgbClr val="000000"/>
            </a:solidFill>
            <a:ln w="9525">
              <a:noFill/>
              <a:miter lim="800000"/>
              <a:headEnd/>
              <a:tailEnd/>
            </a:ln>
          </p:spPr>
          <p:txBody>
            <a:bodyPr/>
            <a:lstStyle/>
            <a:p>
              <a:pPr>
                <a:buNone/>
              </a:pPr>
              <a:endParaRPr lang="en-US"/>
            </a:p>
          </p:txBody>
        </p:sp>
        <p:sp>
          <p:nvSpPr>
            <p:cNvPr id="48" name="Line 33"/>
            <p:cNvSpPr>
              <a:spLocks noChangeShapeType="1"/>
            </p:cNvSpPr>
            <p:nvPr/>
          </p:nvSpPr>
          <p:spPr bwMode="auto">
            <a:xfrm>
              <a:off x="4449" y="2064"/>
              <a:ext cx="11" cy="1"/>
            </a:xfrm>
            <a:prstGeom prst="line">
              <a:avLst/>
            </a:prstGeom>
            <a:noFill/>
            <a:ln w="0">
              <a:solidFill>
                <a:srgbClr val="000000"/>
              </a:solidFill>
              <a:round/>
              <a:headEnd/>
              <a:tailEnd/>
            </a:ln>
          </p:spPr>
          <p:txBody>
            <a:bodyPr/>
            <a:lstStyle/>
            <a:p>
              <a:pPr>
                <a:buNone/>
              </a:pPr>
              <a:endParaRPr lang="en-US"/>
            </a:p>
          </p:txBody>
        </p:sp>
        <p:sp>
          <p:nvSpPr>
            <p:cNvPr id="49" name="Line 34"/>
            <p:cNvSpPr>
              <a:spLocks noChangeShapeType="1"/>
            </p:cNvSpPr>
            <p:nvPr/>
          </p:nvSpPr>
          <p:spPr bwMode="auto">
            <a:xfrm>
              <a:off x="4449" y="2064"/>
              <a:ext cx="1" cy="11"/>
            </a:xfrm>
            <a:prstGeom prst="line">
              <a:avLst/>
            </a:prstGeom>
            <a:noFill/>
            <a:ln w="0">
              <a:solidFill>
                <a:srgbClr val="000000"/>
              </a:solidFill>
              <a:round/>
              <a:headEnd/>
              <a:tailEnd/>
            </a:ln>
          </p:spPr>
          <p:txBody>
            <a:bodyPr/>
            <a:lstStyle/>
            <a:p>
              <a:pPr>
                <a:buNone/>
              </a:pPr>
              <a:endParaRPr lang="en-US"/>
            </a:p>
          </p:txBody>
        </p:sp>
        <p:sp>
          <p:nvSpPr>
            <p:cNvPr id="50" name="Rectangle 35"/>
            <p:cNvSpPr>
              <a:spLocks noChangeArrowheads="1"/>
            </p:cNvSpPr>
            <p:nvPr/>
          </p:nvSpPr>
          <p:spPr bwMode="auto">
            <a:xfrm>
              <a:off x="4460" y="2064"/>
              <a:ext cx="644" cy="11"/>
            </a:xfrm>
            <a:prstGeom prst="rect">
              <a:avLst/>
            </a:prstGeom>
            <a:solidFill>
              <a:srgbClr val="000000"/>
            </a:solidFill>
            <a:ln w="9525">
              <a:noFill/>
              <a:miter lim="800000"/>
              <a:headEnd/>
              <a:tailEnd/>
            </a:ln>
          </p:spPr>
          <p:txBody>
            <a:bodyPr/>
            <a:lstStyle/>
            <a:p>
              <a:pPr>
                <a:buNone/>
              </a:pPr>
              <a:endParaRPr lang="en-US"/>
            </a:p>
          </p:txBody>
        </p:sp>
        <p:sp>
          <p:nvSpPr>
            <p:cNvPr id="51" name="Line 36"/>
            <p:cNvSpPr>
              <a:spLocks noChangeShapeType="1"/>
            </p:cNvSpPr>
            <p:nvPr/>
          </p:nvSpPr>
          <p:spPr bwMode="auto">
            <a:xfrm>
              <a:off x="4460" y="2064"/>
              <a:ext cx="644" cy="1"/>
            </a:xfrm>
            <a:prstGeom prst="line">
              <a:avLst/>
            </a:prstGeom>
            <a:noFill/>
            <a:ln w="0">
              <a:solidFill>
                <a:srgbClr val="000000"/>
              </a:solidFill>
              <a:round/>
              <a:headEnd/>
              <a:tailEnd/>
            </a:ln>
          </p:spPr>
          <p:txBody>
            <a:bodyPr/>
            <a:lstStyle/>
            <a:p>
              <a:pPr>
                <a:buNone/>
              </a:pPr>
              <a:endParaRPr lang="en-US"/>
            </a:p>
          </p:txBody>
        </p:sp>
        <p:sp>
          <p:nvSpPr>
            <p:cNvPr id="52" name="Rectangle 37"/>
            <p:cNvSpPr>
              <a:spLocks noChangeArrowheads="1"/>
            </p:cNvSpPr>
            <p:nvPr/>
          </p:nvSpPr>
          <p:spPr bwMode="auto">
            <a:xfrm>
              <a:off x="5104" y="2064"/>
              <a:ext cx="12" cy="11"/>
            </a:xfrm>
            <a:prstGeom prst="rect">
              <a:avLst/>
            </a:prstGeom>
            <a:solidFill>
              <a:srgbClr val="000000"/>
            </a:solidFill>
            <a:ln w="9525">
              <a:noFill/>
              <a:miter lim="800000"/>
              <a:headEnd/>
              <a:tailEnd/>
            </a:ln>
          </p:spPr>
          <p:txBody>
            <a:bodyPr/>
            <a:lstStyle/>
            <a:p>
              <a:pPr>
                <a:buNone/>
              </a:pPr>
              <a:endParaRPr lang="en-US"/>
            </a:p>
          </p:txBody>
        </p:sp>
        <p:sp>
          <p:nvSpPr>
            <p:cNvPr id="53" name="Line 38"/>
            <p:cNvSpPr>
              <a:spLocks noChangeShapeType="1"/>
            </p:cNvSpPr>
            <p:nvPr/>
          </p:nvSpPr>
          <p:spPr bwMode="auto">
            <a:xfrm>
              <a:off x="5104" y="2064"/>
              <a:ext cx="12" cy="1"/>
            </a:xfrm>
            <a:prstGeom prst="line">
              <a:avLst/>
            </a:prstGeom>
            <a:noFill/>
            <a:ln w="0">
              <a:solidFill>
                <a:srgbClr val="000000"/>
              </a:solidFill>
              <a:round/>
              <a:headEnd/>
              <a:tailEnd/>
            </a:ln>
          </p:spPr>
          <p:txBody>
            <a:bodyPr/>
            <a:lstStyle/>
            <a:p>
              <a:pPr>
                <a:buNone/>
              </a:pPr>
              <a:endParaRPr lang="en-US"/>
            </a:p>
          </p:txBody>
        </p:sp>
        <p:sp>
          <p:nvSpPr>
            <p:cNvPr id="54" name="Line 39"/>
            <p:cNvSpPr>
              <a:spLocks noChangeShapeType="1"/>
            </p:cNvSpPr>
            <p:nvPr/>
          </p:nvSpPr>
          <p:spPr bwMode="auto">
            <a:xfrm>
              <a:off x="5104" y="2064"/>
              <a:ext cx="1" cy="11"/>
            </a:xfrm>
            <a:prstGeom prst="line">
              <a:avLst/>
            </a:prstGeom>
            <a:noFill/>
            <a:ln w="0">
              <a:solidFill>
                <a:srgbClr val="000000"/>
              </a:solidFill>
              <a:round/>
              <a:headEnd/>
              <a:tailEnd/>
            </a:ln>
          </p:spPr>
          <p:txBody>
            <a:bodyPr/>
            <a:lstStyle/>
            <a:p>
              <a:pPr>
                <a:buNone/>
              </a:pPr>
              <a:endParaRPr lang="en-US"/>
            </a:p>
          </p:txBody>
        </p:sp>
        <p:sp>
          <p:nvSpPr>
            <p:cNvPr id="55" name="Rectangle 40"/>
            <p:cNvSpPr>
              <a:spLocks noChangeArrowheads="1"/>
            </p:cNvSpPr>
            <p:nvPr/>
          </p:nvSpPr>
          <p:spPr bwMode="auto">
            <a:xfrm>
              <a:off x="5104" y="2064"/>
              <a:ext cx="12" cy="11"/>
            </a:xfrm>
            <a:prstGeom prst="rect">
              <a:avLst/>
            </a:prstGeom>
            <a:solidFill>
              <a:srgbClr val="000000"/>
            </a:solidFill>
            <a:ln w="9525">
              <a:noFill/>
              <a:miter lim="800000"/>
              <a:headEnd/>
              <a:tailEnd/>
            </a:ln>
          </p:spPr>
          <p:txBody>
            <a:bodyPr/>
            <a:lstStyle/>
            <a:p>
              <a:pPr>
                <a:buNone/>
              </a:pPr>
              <a:endParaRPr lang="en-US"/>
            </a:p>
          </p:txBody>
        </p:sp>
        <p:sp>
          <p:nvSpPr>
            <p:cNvPr id="56" name="Line 41"/>
            <p:cNvSpPr>
              <a:spLocks noChangeShapeType="1"/>
            </p:cNvSpPr>
            <p:nvPr/>
          </p:nvSpPr>
          <p:spPr bwMode="auto">
            <a:xfrm>
              <a:off x="5104" y="2064"/>
              <a:ext cx="12" cy="1"/>
            </a:xfrm>
            <a:prstGeom prst="line">
              <a:avLst/>
            </a:prstGeom>
            <a:noFill/>
            <a:ln w="0">
              <a:solidFill>
                <a:srgbClr val="000000"/>
              </a:solidFill>
              <a:round/>
              <a:headEnd/>
              <a:tailEnd/>
            </a:ln>
          </p:spPr>
          <p:txBody>
            <a:bodyPr/>
            <a:lstStyle/>
            <a:p>
              <a:pPr>
                <a:buNone/>
              </a:pPr>
              <a:endParaRPr lang="en-US"/>
            </a:p>
          </p:txBody>
        </p:sp>
        <p:sp>
          <p:nvSpPr>
            <p:cNvPr id="57" name="Line 42"/>
            <p:cNvSpPr>
              <a:spLocks noChangeShapeType="1"/>
            </p:cNvSpPr>
            <p:nvPr/>
          </p:nvSpPr>
          <p:spPr bwMode="auto">
            <a:xfrm>
              <a:off x="5104" y="2064"/>
              <a:ext cx="1" cy="11"/>
            </a:xfrm>
            <a:prstGeom prst="line">
              <a:avLst/>
            </a:prstGeom>
            <a:noFill/>
            <a:ln w="0">
              <a:solidFill>
                <a:srgbClr val="000000"/>
              </a:solidFill>
              <a:round/>
              <a:headEnd/>
              <a:tailEnd/>
            </a:ln>
          </p:spPr>
          <p:txBody>
            <a:bodyPr/>
            <a:lstStyle/>
            <a:p>
              <a:pPr>
                <a:buNone/>
              </a:pPr>
              <a:endParaRPr lang="en-US"/>
            </a:p>
          </p:txBody>
        </p:sp>
        <p:sp>
          <p:nvSpPr>
            <p:cNvPr id="58" name="Rectangle 43"/>
            <p:cNvSpPr>
              <a:spLocks noChangeArrowheads="1"/>
            </p:cNvSpPr>
            <p:nvPr/>
          </p:nvSpPr>
          <p:spPr bwMode="auto">
            <a:xfrm>
              <a:off x="3427" y="2075"/>
              <a:ext cx="12" cy="274"/>
            </a:xfrm>
            <a:prstGeom prst="rect">
              <a:avLst/>
            </a:prstGeom>
            <a:solidFill>
              <a:srgbClr val="000000"/>
            </a:solidFill>
            <a:ln w="9525">
              <a:noFill/>
              <a:miter lim="800000"/>
              <a:headEnd/>
              <a:tailEnd/>
            </a:ln>
          </p:spPr>
          <p:txBody>
            <a:bodyPr/>
            <a:lstStyle/>
            <a:p>
              <a:pPr>
                <a:buNone/>
              </a:pPr>
              <a:endParaRPr lang="en-US"/>
            </a:p>
          </p:txBody>
        </p:sp>
        <p:sp>
          <p:nvSpPr>
            <p:cNvPr id="59" name="Line 44"/>
            <p:cNvSpPr>
              <a:spLocks noChangeShapeType="1"/>
            </p:cNvSpPr>
            <p:nvPr/>
          </p:nvSpPr>
          <p:spPr bwMode="auto">
            <a:xfrm>
              <a:off x="3427" y="2075"/>
              <a:ext cx="1" cy="274"/>
            </a:xfrm>
            <a:prstGeom prst="line">
              <a:avLst/>
            </a:prstGeom>
            <a:noFill/>
            <a:ln w="0">
              <a:solidFill>
                <a:srgbClr val="000000"/>
              </a:solidFill>
              <a:round/>
              <a:headEnd/>
              <a:tailEnd/>
            </a:ln>
          </p:spPr>
          <p:txBody>
            <a:bodyPr/>
            <a:lstStyle/>
            <a:p>
              <a:pPr>
                <a:buNone/>
              </a:pPr>
              <a:endParaRPr lang="en-US"/>
            </a:p>
          </p:txBody>
        </p:sp>
        <p:sp>
          <p:nvSpPr>
            <p:cNvPr id="60" name="Rectangle 45"/>
            <p:cNvSpPr>
              <a:spLocks noChangeArrowheads="1"/>
            </p:cNvSpPr>
            <p:nvPr/>
          </p:nvSpPr>
          <p:spPr bwMode="auto">
            <a:xfrm>
              <a:off x="3966" y="2075"/>
              <a:ext cx="6" cy="274"/>
            </a:xfrm>
            <a:prstGeom prst="rect">
              <a:avLst/>
            </a:prstGeom>
            <a:solidFill>
              <a:srgbClr val="000000"/>
            </a:solidFill>
            <a:ln w="9525">
              <a:noFill/>
              <a:miter lim="800000"/>
              <a:headEnd/>
              <a:tailEnd/>
            </a:ln>
          </p:spPr>
          <p:txBody>
            <a:bodyPr/>
            <a:lstStyle/>
            <a:p>
              <a:pPr>
                <a:buNone/>
              </a:pPr>
              <a:endParaRPr lang="en-US"/>
            </a:p>
          </p:txBody>
        </p:sp>
        <p:sp>
          <p:nvSpPr>
            <p:cNvPr id="61" name="Line 46"/>
            <p:cNvSpPr>
              <a:spLocks noChangeShapeType="1"/>
            </p:cNvSpPr>
            <p:nvPr/>
          </p:nvSpPr>
          <p:spPr bwMode="auto">
            <a:xfrm>
              <a:off x="3966" y="2075"/>
              <a:ext cx="1" cy="274"/>
            </a:xfrm>
            <a:prstGeom prst="line">
              <a:avLst/>
            </a:prstGeom>
            <a:noFill/>
            <a:ln w="0">
              <a:solidFill>
                <a:srgbClr val="000000"/>
              </a:solidFill>
              <a:round/>
              <a:headEnd/>
              <a:tailEnd/>
            </a:ln>
          </p:spPr>
          <p:txBody>
            <a:bodyPr/>
            <a:lstStyle/>
            <a:p>
              <a:pPr>
                <a:buNone/>
              </a:pPr>
              <a:endParaRPr lang="en-US"/>
            </a:p>
          </p:txBody>
        </p:sp>
        <p:sp>
          <p:nvSpPr>
            <p:cNvPr id="62" name="Line 47"/>
            <p:cNvSpPr>
              <a:spLocks noChangeShapeType="1"/>
            </p:cNvSpPr>
            <p:nvPr/>
          </p:nvSpPr>
          <p:spPr bwMode="auto">
            <a:xfrm>
              <a:off x="4449" y="2075"/>
              <a:ext cx="1" cy="274"/>
            </a:xfrm>
            <a:prstGeom prst="line">
              <a:avLst/>
            </a:prstGeom>
            <a:noFill/>
            <a:ln w="0">
              <a:solidFill>
                <a:srgbClr val="000000"/>
              </a:solidFill>
              <a:round/>
              <a:headEnd/>
              <a:tailEnd/>
            </a:ln>
          </p:spPr>
          <p:txBody>
            <a:bodyPr/>
            <a:lstStyle/>
            <a:p>
              <a:pPr>
                <a:buNone/>
              </a:pPr>
              <a:endParaRPr lang="en-US"/>
            </a:p>
          </p:txBody>
        </p:sp>
        <p:sp>
          <p:nvSpPr>
            <p:cNvPr id="63" name="Rectangle 48"/>
            <p:cNvSpPr>
              <a:spLocks noChangeArrowheads="1"/>
            </p:cNvSpPr>
            <p:nvPr/>
          </p:nvSpPr>
          <p:spPr bwMode="auto">
            <a:xfrm>
              <a:off x="5104" y="2075"/>
              <a:ext cx="12" cy="274"/>
            </a:xfrm>
            <a:prstGeom prst="rect">
              <a:avLst/>
            </a:prstGeom>
            <a:solidFill>
              <a:srgbClr val="000000"/>
            </a:solidFill>
            <a:ln w="9525">
              <a:noFill/>
              <a:miter lim="800000"/>
              <a:headEnd/>
              <a:tailEnd/>
            </a:ln>
          </p:spPr>
          <p:txBody>
            <a:bodyPr/>
            <a:lstStyle/>
            <a:p>
              <a:pPr>
                <a:buNone/>
              </a:pPr>
              <a:endParaRPr lang="en-US"/>
            </a:p>
          </p:txBody>
        </p:sp>
        <p:sp>
          <p:nvSpPr>
            <p:cNvPr id="64" name="Line 49"/>
            <p:cNvSpPr>
              <a:spLocks noChangeShapeType="1"/>
            </p:cNvSpPr>
            <p:nvPr/>
          </p:nvSpPr>
          <p:spPr bwMode="auto">
            <a:xfrm>
              <a:off x="5104" y="2075"/>
              <a:ext cx="1" cy="274"/>
            </a:xfrm>
            <a:prstGeom prst="line">
              <a:avLst/>
            </a:prstGeom>
            <a:noFill/>
            <a:ln w="0">
              <a:solidFill>
                <a:srgbClr val="000000"/>
              </a:solidFill>
              <a:round/>
              <a:headEnd/>
              <a:tailEnd/>
            </a:ln>
          </p:spPr>
          <p:txBody>
            <a:bodyPr/>
            <a:lstStyle/>
            <a:p>
              <a:pPr>
                <a:buNone/>
              </a:pPr>
              <a:endParaRPr lang="en-US"/>
            </a:p>
          </p:txBody>
        </p:sp>
        <p:sp>
          <p:nvSpPr>
            <p:cNvPr id="65" name="Rectangle 50"/>
            <p:cNvSpPr>
              <a:spLocks noChangeArrowheads="1"/>
            </p:cNvSpPr>
            <p:nvPr/>
          </p:nvSpPr>
          <p:spPr bwMode="auto">
            <a:xfrm>
              <a:off x="3651" y="2362"/>
              <a:ext cx="97" cy="233"/>
            </a:xfrm>
            <a:prstGeom prst="rect">
              <a:avLst/>
            </a:prstGeom>
            <a:noFill/>
            <a:ln w="9525">
              <a:noFill/>
              <a:miter lim="800000"/>
              <a:headEnd/>
              <a:tailEnd/>
            </a:ln>
          </p:spPr>
          <p:txBody>
            <a:bodyPr wrap="none" lIns="0" tIns="0" rIns="0" bIns="0">
              <a:spAutoFit/>
            </a:bodyPr>
            <a:lstStyle/>
            <a:p>
              <a:pPr>
                <a:buNone/>
              </a:pPr>
              <a:r>
                <a:rPr lang="en-US" sz="2400" b="1">
                  <a:solidFill>
                    <a:srgbClr val="000000"/>
                  </a:solidFill>
                </a:rPr>
                <a:t>0</a:t>
              </a:r>
              <a:endParaRPr lang="en-US" sz="2400" b="1"/>
            </a:p>
          </p:txBody>
        </p:sp>
        <p:sp>
          <p:nvSpPr>
            <p:cNvPr id="66" name="Rectangle 51"/>
            <p:cNvSpPr>
              <a:spLocks noChangeArrowheads="1"/>
            </p:cNvSpPr>
            <p:nvPr/>
          </p:nvSpPr>
          <p:spPr bwMode="auto">
            <a:xfrm>
              <a:off x="4140" y="2362"/>
              <a:ext cx="140" cy="233"/>
            </a:xfrm>
            <a:prstGeom prst="rect">
              <a:avLst/>
            </a:prstGeom>
            <a:noFill/>
            <a:ln w="9525">
              <a:noFill/>
              <a:miter lim="800000"/>
              <a:headEnd/>
              <a:tailEnd/>
            </a:ln>
          </p:spPr>
          <p:txBody>
            <a:bodyPr wrap="none" lIns="0" tIns="0" rIns="0" bIns="0">
              <a:spAutoFit/>
            </a:bodyPr>
            <a:lstStyle/>
            <a:p>
              <a:pPr>
                <a:buNone/>
              </a:pPr>
              <a:r>
                <a:rPr lang="en-US" sz="2400" b="1">
                  <a:solidFill>
                    <a:srgbClr val="000000"/>
                  </a:solidFill>
                </a:rPr>
                <a:t>X</a:t>
              </a:r>
              <a:endParaRPr lang="en-US" sz="2400" b="1"/>
            </a:p>
          </p:txBody>
        </p:sp>
        <p:sp>
          <p:nvSpPr>
            <p:cNvPr id="67" name="Rectangle 52"/>
            <p:cNvSpPr>
              <a:spLocks noChangeArrowheads="1"/>
            </p:cNvSpPr>
            <p:nvPr/>
          </p:nvSpPr>
          <p:spPr bwMode="auto">
            <a:xfrm>
              <a:off x="4591" y="2362"/>
              <a:ext cx="398" cy="233"/>
            </a:xfrm>
            <a:prstGeom prst="rect">
              <a:avLst/>
            </a:prstGeom>
            <a:noFill/>
            <a:ln w="9525">
              <a:noFill/>
              <a:miter lim="800000"/>
              <a:headEnd/>
              <a:tailEnd/>
            </a:ln>
          </p:spPr>
          <p:txBody>
            <a:bodyPr wrap="none" lIns="0" tIns="0" rIns="0" bIns="0">
              <a:spAutoFit/>
            </a:bodyPr>
            <a:lstStyle/>
            <a:p>
              <a:pPr>
                <a:buNone/>
              </a:pPr>
              <a:r>
                <a:rPr lang="en-US" sz="2400" b="1" dirty="0">
                  <a:solidFill>
                    <a:srgbClr val="000000"/>
                  </a:solidFill>
                </a:rPr>
                <a:t>Hi-Z</a:t>
              </a:r>
              <a:endParaRPr lang="en-US" sz="2400" b="1" dirty="0"/>
            </a:p>
          </p:txBody>
        </p:sp>
        <p:sp>
          <p:nvSpPr>
            <p:cNvPr id="68" name="Rectangle 53"/>
            <p:cNvSpPr>
              <a:spLocks noChangeArrowheads="1"/>
            </p:cNvSpPr>
            <p:nvPr/>
          </p:nvSpPr>
          <p:spPr bwMode="auto">
            <a:xfrm>
              <a:off x="3427" y="2349"/>
              <a:ext cx="12" cy="6"/>
            </a:xfrm>
            <a:prstGeom prst="rect">
              <a:avLst/>
            </a:prstGeom>
            <a:solidFill>
              <a:srgbClr val="000000"/>
            </a:solidFill>
            <a:ln w="9525">
              <a:noFill/>
              <a:miter lim="800000"/>
              <a:headEnd/>
              <a:tailEnd/>
            </a:ln>
          </p:spPr>
          <p:txBody>
            <a:bodyPr/>
            <a:lstStyle/>
            <a:p>
              <a:pPr>
                <a:buNone/>
              </a:pPr>
              <a:endParaRPr lang="en-US"/>
            </a:p>
          </p:txBody>
        </p:sp>
        <p:sp>
          <p:nvSpPr>
            <p:cNvPr id="69" name="Line 54"/>
            <p:cNvSpPr>
              <a:spLocks noChangeShapeType="1"/>
            </p:cNvSpPr>
            <p:nvPr/>
          </p:nvSpPr>
          <p:spPr bwMode="auto">
            <a:xfrm>
              <a:off x="3427" y="2349"/>
              <a:ext cx="12" cy="1"/>
            </a:xfrm>
            <a:prstGeom prst="line">
              <a:avLst/>
            </a:prstGeom>
            <a:noFill/>
            <a:ln w="0">
              <a:solidFill>
                <a:srgbClr val="000000"/>
              </a:solidFill>
              <a:round/>
              <a:headEnd/>
              <a:tailEnd/>
            </a:ln>
          </p:spPr>
          <p:txBody>
            <a:bodyPr/>
            <a:lstStyle/>
            <a:p>
              <a:pPr>
                <a:buNone/>
              </a:pPr>
              <a:endParaRPr lang="en-US"/>
            </a:p>
          </p:txBody>
        </p:sp>
        <p:sp>
          <p:nvSpPr>
            <p:cNvPr id="70" name="Rectangle 55"/>
            <p:cNvSpPr>
              <a:spLocks noChangeArrowheads="1"/>
            </p:cNvSpPr>
            <p:nvPr/>
          </p:nvSpPr>
          <p:spPr bwMode="auto">
            <a:xfrm>
              <a:off x="3439" y="2349"/>
              <a:ext cx="527" cy="6"/>
            </a:xfrm>
            <a:prstGeom prst="rect">
              <a:avLst/>
            </a:prstGeom>
            <a:solidFill>
              <a:srgbClr val="000000"/>
            </a:solidFill>
            <a:ln w="9525">
              <a:noFill/>
              <a:miter lim="800000"/>
              <a:headEnd/>
              <a:tailEnd/>
            </a:ln>
          </p:spPr>
          <p:txBody>
            <a:bodyPr/>
            <a:lstStyle/>
            <a:p>
              <a:pPr>
                <a:buNone/>
              </a:pPr>
              <a:endParaRPr lang="en-US"/>
            </a:p>
          </p:txBody>
        </p:sp>
        <p:sp>
          <p:nvSpPr>
            <p:cNvPr id="71" name="Line 56"/>
            <p:cNvSpPr>
              <a:spLocks noChangeShapeType="1"/>
            </p:cNvSpPr>
            <p:nvPr/>
          </p:nvSpPr>
          <p:spPr bwMode="auto">
            <a:xfrm>
              <a:off x="3439" y="2349"/>
              <a:ext cx="527" cy="1"/>
            </a:xfrm>
            <a:prstGeom prst="line">
              <a:avLst/>
            </a:prstGeom>
            <a:noFill/>
            <a:ln w="0">
              <a:solidFill>
                <a:srgbClr val="000000"/>
              </a:solidFill>
              <a:round/>
              <a:headEnd/>
              <a:tailEnd/>
            </a:ln>
          </p:spPr>
          <p:txBody>
            <a:bodyPr/>
            <a:lstStyle/>
            <a:p>
              <a:pPr>
                <a:buNone/>
              </a:pPr>
              <a:endParaRPr lang="en-US"/>
            </a:p>
          </p:txBody>
        </p:sp>
        <p:sp>
          <p:nvSpPr>
            <p:cNvPr id="72" name="Rectangle 57"/>
            <p:cNvSpPr>
              <a:spLocks noChangeArrowheads="1"/>
            </p:cNvSpPr>
            <p:nvPr/>
          </p:nvSpPr>
          <p:spPr bwMode="auto">
            <a:xfrm>
              <a:off x="3966" y="2349"/>
              <a:ext cx="6" cy="6"/>
            </a:xfrm>
            <a:prstGeom prst="rect">
              <a:avLst/>
            </a:prstGeom>
            <a:solidFill>
              <a:srgbClr val="000000"/>
            </a:solidFill>
            <a:ln w="9525">
              <a:noFill/>
              <a:miter lim="800000"/>
              <a:headEnd/>
              <a:tailEnd/>
            </a:ln>
          </p:spPr>
          <p:txBody>
            <a:bodyPr/>
            <a:lstStyle/>
            <a:p>
              <a:pPr>
                <a:buNone/>
              </a:pPr>
              <a:endParaRPr lang="en-US"/>
            </a:p>
          </p:txBody>
        </p:sp>
        <p:sp>
          <p:nvSpPr>
            <p:cNvPr id="73" name="Line 58"/>
            <p:cNvSpPr>
              <a:spLocks noChangeShapeType="1"/>
            </p:cNvSpPr>
            <p:nvPr/>
          </p:nvSpPr>
          <p:spPr bwMode="auto">
            <a:xfrm>
              <a:off x="3966" y="2349"/>
              <a:ext cx="6" cy="1"/>
            </a:xfrm>
            <a:prstGeom prst="line">
              <a:avLst/>
            </a:prstGeom>
            <a:noFill/>
            <a:ln w="0">
              <a:solidFill>
                <a:srgbClr val="000000"/>
              </a:solidFill>
              <a:round/>
              <a:headEnd/>
              <a:tailEnd/>
            </a:ln>
          </p:spPr>
          <p:txBody>
            <a:bodyPr/>
            <a:lstStyle/>
            <a:p>
              <a:pPr>
                <a:buNone/>
              </a:pPr>
              <a:endParaRPr lang="en-US"/>
            </a:p>
          </p:txBody>
        </p:sp>
        <p:sp>
          <p:nvSpPr>
            <p:cNvPr id="74" name="Line 59"/>
            <p:cNvSpPr>
              <a:spLocks noChangeShapeType="1"/>
            </p:cNvSpPr>
            <p:nvPr/>
          </p:nvSpPr>
          <p:spPr bwMode="auto">
            <a:xfrm>
              <a:off x="3966" y="2349"/>
              <a:ext cx="1" cy="6"/>
            </a:xfrm>
            <a:prstGeom prst="line">
              <a:avLst/>
            </a:prstGeom>
            <a:noFill/>
            <a:ln w="0">
              <a:solidFill>
                <a:srgbClr val="000000"/>
              </a:solidFill>
              <a:round/>
              <a:headEnd/>
              <a:tailEnd/>
            </a:ln>
          </p:spPr>
          <p:txBody>
            <a:bodyPr/>
            <a:lstStyle/>
            <a:p>
              <a:pPr>
                <a:buNone/>
              </a:pPr>
              <a:endParaRPr lang="en-US"/>
            </a:p>
          </p:txBody>
        </p:sp>
        <p:sp>
          <p:nvSpPr>
            <p:cNvPr id="75" name="Rectangle 60"/>
            <p:cNvSpPr>
              <a:spLocks noChangeArrowheads="1"/>
            </p:cNvSpPr>
            <p:nvPr/>
          </p:nvSpPr>
          <p:spPr bwMode="auto">
            <a:xfrm>
              <a:off x="3972" y="2349"/>
              <a:ext cx="477" cy="6"/>
            </a:xfrm>
            <a:prstGeom prst="rect">
              <a:avLst/>
            </a:prstGeom>
            <a:solidFill>
              <a:srgbClr val="000000"/>
            </a:solidFill>
            <a:ln w="9525">
              <a:noFill/>
              <a:miter lim="800000"/>
              <a:headEnd/>
              <a:tailEnd/>
            </a:ln>
          </p:spPr>
          <p:txBody>
            <a:bodyPr/>
            <a:lstStyle/>
            <a:p>
              <a:pPr>
                <a:buNone/>
              </a:pPr>
              <a:endParaRPr lang="en-US"/>
            </a:p>
          </p:txBody>
        </p:sp>
        <p:sp>
          <p:nvSpPr>
            <p:cNvPr id="76" name="Line 61"/>
            <p:cNvSpPr>
              <a:spLocks noChangeShapeType="1"/>
            </p:cNvSpPr>
            <p:nvPr/>
          </p:nvSpPr>
          <p:spPr bwMode="auto">
            <a:xfrm>
              <a:off x="3972" y="2349"/>
              <a:ext cx="477" cy="1"/>
            </a:xfrm>
            <a:prstGeom prst="line">
              <a:avLst/>
            </a:prstGeom>
            <a:noFill/>
            <a:ln w="0">
              <a:solidFill>
                <a:srgbClr val="000000"/>
              </a:solidFill>
              <a:round/>
              <a:headEnd/>
              <a:tailEnd/>
            </a:ln>
          </p:spPr>
          <p:txBody>
            <a:bodyPr/>
            <a:lstStyle/>
            <a:p>
              <a:pPr>
                <a:buNone/>
              </a:pPr>
              <a:endParaRPr lang="en-US"/>
            </a:p>
          </p:txBody>
        </p:sp>
        <p:sp>
          <p:nvSpPr>
            <p:cNvPr id="77" name="Line 62"/>
            <p:cNvSpPr>
              <a:spLocks noChangeShapeType="1"/>
            </p:cNvSpPr>
            <p:nvPr/>
          </p:nvSpPr>
          <p:spPr bwMode="auto">
            <a:xfrm>
              <a:off x="4449" y="2349"/>
              <a:ext cx="5" cy="1"/>
            </a:xfrm>
            <a:prstGeom prst="line">
              <a:avLst/>
            </a:prstGeom>
            <a:noFill/>
            <a:ln w="0">
              <a:solidFill>
                <a:srgbClr val="000000"/>
              </a:solidFill>
              <a:round/>
              <a:headEnd/>
              <a:tailEnd/>
            </a:ln>
          </p:spPr>
          <p:txBody>
            <a:bodyPr/>
            <a:lstStyle/>
            <a:p>
              <a:pPr>
                <a:buNone/>
              </a:pPr>
              <a:endParaRPr lang="en-US"/>
            </a:p>
          </p:txBody>
        </p:sp>
        <p:sp>
          <p:nvSpPr>
            <p:cNvPr id="78" name="Line 63"/>
            <p:cNvSpPr>
              <a:spLocks noChangeShapeType="1"/>
            </p:cNvSpPr>
            <p:nvPr/>
          </p:nvSpPr>
          <p:spPr bwMode="auto">
            <a:xfrm>
              <a:off x="4449" y="2349"/>
              <a:ext cx="1" cy="6"/>
            </a:xfrm>
            <a:prstGeom prst="line">
              <a:avLst/>
            </a:prstGeom>
            <a:noFill/>
            <a:ln w="0">
              <a:solidFill>
                <a:srgbClr val="000000"/>
              </a:solidFill>
              <a:round/>
              <a:headEnd/>
              <a:tailEnd/>
            </a:ln>
          </p:spPr>
          <p:txBody>
            <a:bodyPr/>
            <a:lstStyle/>
            <a:p>
              <a:pPr>
                <a:buNone/>
              </a:pPr>
              <a:endParaRPr lang="en-US"/>
            </a:p>
          </p:txBody>
        </p:sp>
        <p:sp>
          <p:nvSpPr>
            <p:cNvPr id="79" name="Rectangle 64"/>
            <p:cNvSpPr>
              <a:spLocks noChangeArrowheads="1"/>
            </p:cNvSpPr>
            <p:nvPr/>
          </p:nvSpPr>
          <p:spPr bwMode="auto">
            <a:xfrm>
              <a:off x="4454" y="2349"/>
              <a:ext cx="650" cy="6"/>
            </a:xfrm>
            <a:prstGeom prst="rect">
              <a:avLst/>
            </a:prstGeom>
            <a:solidFill>
              <a:srgbClr val="000000"/>
            </a:solidFill>
            <a:ln w="9525">
              <a:noFill/>
              <a:miter lim="800000"/>
              <a:headEnd/>
              <a:tailEnd/>
            </a:ln>
          </p:spPr>
          <p:txBody>
            <a:bodyPr/>
            <a:lstStyle/>
            <a:p>
              <a:pPr>
                <a:buNone/>
              </a:pPr>
              <a:endParaRPr lang="en-US"/>
            </a:p>
          </p:txBody>
        </p:sp>
        <p:sp>
          <p:nvSpPr>
            <p:cNvPr id="80" name="Line 65"/>
            <p:cNvSpPr>
              <a:spLocks noChangeShapeType="1"/>
            </p:cNvSpPr>
            <p:nvPr/>
          </p:nvSpPr>
          <p:spPr bwMode="auto">
            <a:xfrm>
              <a:off x="4454" y="2349"/>
              <a:ext cx="650" cy="1"/>
            </a:xfrm>
            <a:prstGeom prst="line">
              <a:avLst/>
            </a:prstGeom>
            <a:noFill/>
            <a:ln w="0">
              <a:solidFill>
                <a:srgbClr val="000000"/>
              </a:solidFill>
              <a:round/>
              <a:headEnd/>
              <a:tailEnd/>
            </a:ln>
          </p:spPr>
          <p:txBody>
            <a:bodyPr/>
            <a:lstStyle/>
            <a:p>
              <a:pPr>
                <a:buNone/>
              </a:pPr>
              <a:endParaRPr lang="en-US"/>
            </a:p>
          </p:txBody>
        </p:sp>
        <p:sp>
          <p:nvSpPr>
            <p:cNvPr id="81" name="Rectangle 66"/>
            <p:cNvSpPr>
              <a:spLocks noChangeArrowheads="1"/>
            </p:cNvSpPr>
            <p:nvPr/>
          </p:nvSpPr>
          <p:spPr bwMode="auto">
            <a:xfrm>
              <a:off x="5104" y="2349"/>
              <a:ext cx="12" cy="6"/>
            </a:xfrm>
            <a:prstGeom prst="rect">
              <a:avLst/>
            </a:prstGeom>
            <a:solidFill>
              <a:srgbClr val="000000"/>
            </a:solidFill>
            <a:ln w="9525">
              <a:noFill/>
              <a:miter lim="800000"/>
              <a:headEnd/>
              <a:tailEnd/>
            </a:ln>
          </p:spPr>
          <p:txBody>
            <a:bodyPr/>
            <a:lstStyle/>
            <a:p>
              <a:pPr>
                <a:buNone/>
              </a:pPr>
              <a:endParaRPr lang="en-US"/>
            </a:p>
          </p:txBody>
        </p:sp>
        <p:sp>
          <p:nvSpPr>
            <p:cNvPr id="82" name="Line 67"/>
            <p:cNvSpPr>
              <a:spLocks noChangeShapeType="1"/>
            </p:cNvSpPr>
            <p:nvPr/>
          </p:nvSpPr>
          <p:spPr bwMode="auto">
            <a:xfrm>
              <a:off x="5104" y="2349"/>
              <a:ext cx="12" cy="1"/>
            </a:xfrm>
            <a:prstGeom prst="line">
              <a:avLst/>
            </a:prstGeom>
            <a:noFill/>
            <a:ln w="0">
              <a:solidFill>
                <a:srgbClr val="000000"/>
              </a:solidFill>
              <a:round/>
              <a:headEnd/>
              <a:tailEnd/>
            </a:ln>
          </p:spPr>
          <p:txBody>
            <a:bodyPr/>
            <a:lstStyle/>
            <a:p>
              <a:pPr>
                <a:buNone/>
              </a:pPr>
              <a:endParaRPr lang="en-US"/>
            </a:p>
          </p:txBody>
        </p:sp>
        <p:sp>
          <p:nvSpPr>
            <p:cNvPr id="83" name="Rectangle 68"/>
            <p:cNvSpPr>
              <a:spLocks noChangeArrowheads="1"/>
            </p:cNvSpPr>
            <p:nvPr/>
          </p:nvSpPr>
          <p:spPr bwMode="auto">
            <a:xfrm>
              <a:off x="3427" y="2355"/>
              <a:ext cx="12" cy="273"/>
            </a:xfrm>
            <a:prstGeom prst="rect">
              <a:avLst/>
            </a:prstGeom>
            <a:solidFill>
              <a:srgbClr val="000000"/>
            </a:solidFill>
            <a:ln w="9525">
              <a:noFill/>
              <a:miter lim="800000"/>
              <a:headEnd/>
              <a:tailEnd/>
            </a:ln>
          </p:spPr>
          <p:txBody>
            <a:bodyPr/>
            <a:lstStyle/>
            <a:p>
              <a:pPr>
                <a:buNone/>
              </a:pPr>
              <a:endParaRPr lang="en-US"/>
            </a:p>
          </p:txBody>
        </p:sp>
        <p:sp>
          <p:nvSpPr>
            <p:cNvPr id="84" name="Line 69"/>
            <p:cNvSpPr>
              <a:spLocks noChangeShapeType="1"/>
            </p:cNvSpPr>
            <p:nvPr/>
          </p:nvSpPr>
          <p:spPr bwMode="auto">
            <a:xfrm>
              <a:off x="3427" y="2355"/>
              <a:ext cx="1" cy="273"/>
            </a:xfrm>
            <a:prstGeom prst="line">
              <a:avLst/>
            </a:prstGeom>
            <a:noFill/>
            <a:ln w="0">
              <a:solidFill>
                <a:srgbClr val="000000"/>
              </a:solidFill>
              <a:round/>
              <a:headEnd/>
              <a:tailEnd/>
            </a:ln>
          </p:spPr>
          <p:txBody>
            <a:bodyPr/>
            <a:lstStyle/>
            <a:p>
              <a:pPr>
                <a:buNone/>
              </a:pPr>
              <a:endParaRPr lang="en-US"/>
            </a:p>
          </p:txBody>
        </p:sp>
        <p:sp>
          <p:nvSpPr>
            <p:cNvPr id="85" name="Rectangle 70"/>
            <p:cNvSpPr>
              <a:spLocks noChangeArrowheads="1"/>
            </p:cNvSpPr>
            <p:nvPr/>
          </p:nvSpPr>
          <p:spPr bwMode="auto">
            <a:xfrm>
              <a:off x="3966" y="2355"/>
              <a:ext cx="6" cy="273"/>
            </a:xfrm>
            <a:prstGeom prst="rect">
              <a:avLst/>
            </a:prstGeom>
            <a:solidFill>
              <a:srgbClr val="000000"/>
            </a:solidFill>
            <a:ln w="9525">
              <a:noFill/>
              <a:miter lim="800000"/>
              <a:headEnd/>
              <a:tailEnd/>
            </a:ln>
          </p:spPr>
          <p:txBody>
            <a:bodyPr/>
            <a:lstStyle/>
            <a:p>
              <a:pPr>
                <a:buNone/>
              </a:pPr>
              <a:endParaRPr lang="en-US"/>
            </a:p>
          </p:txBody>
        </p:sp>
        <p:sp>
          <p:nvSpPr>
            <p:cNvPr id="86" name="Line 71"/>
            <p:cNvSpPr>
              <a:spLocks noChangeShapeType="1"/>
            </p:cNvSpPr>
            <p:nvPr/>
          </p:nvSpPr>
          <p:spPr bwMode="auto">
            <a:xfrm>
              <a:off x="3966" y="2355"/>
              <a:ext cx="1" cy="273"/>
            </a:xfrm>
            <a:prstGeom prst="line">
              <a:avLst/>
            </a:prstGeom>
            <a:noFill/>
            <a:ln w="0">
              <a:solidFill>
                <a:srgbClr val="000000"/>
              </a:solidFill>
              <a:round/>
              <a:headEnd/>
              <a:tailEnd/>
            </a:ln>
          </p:spPr>
          <p:txBody>
            <a:bodyPr/>
            <a:lstStyle/>
            <a:p>
              <a:pPr>
                <a:buNone/>
              </a:pPr>
              <a:endParaRPr lang="en-US"/>
            </a:p>
          </p:txBody>
        </p:sp>
        <p:sp>
          <p:nvSpPr>
            <p:cNvPr id="87" name="Line 72"/>
            <p:cNvSpPr>
              <a:spLocks noChangeShapeType="1"/>
            </p:cNvSpPr>
            <p:nvPr/>
          </p:nvSpPr>
          <p:spPr bwMode="auto">
            <a:xfrm>
              <a:off x="4449" y="2355"/>
              <a:ext cx="1" cy="273"/>
            </a:xfrm>
            <a:prstGeom prst="line">
              <a:avLst/>
            </a:prstGeom>
            <a:noFill/>
            <a:ln w="0">
              <a:solidFill>
                <a:srgbClr val="000000"/>
              </a:solidFill>
              <a:round/>
              <a:headEnd/>
              <a:tailEnd/>
            </a:ln>
          </p:spPr>
          <p:txBody>
            <a:bodyPr/>
            <a:lstStyle/>
            <a:p>
              <a:pPr>
                <a:buNone/>
              </a:pPr>
              <a:endParaRPr lang="en-US"/>
            </a:p>
          </p:txBody>
        </p:sp>
        <p:sp>
          <p:nvSpPr>
            <p:cNvPr id="88" name="Rectangle 73"/>
            <p:cNvSpPr>
              <a:spLocks noChangeArrowheads="1"/>
            </p:cNvSpPr>
            <p:nvPr/>
          </p:nvSpPr>
          <p:spPr bwMode="auto">
            <a:xfrm>
              <a:off x="5104" y="2355"/>
              <a:ext cx="12" cy="273"/>
            </a:xfrm>
            <a:prstGeom prst="rect">
              <a:avLst/>
            </a:prstGeom>
            <a:solidFill>
              <a:srgbClr val="000000"/>
            </a:solidFill>
            <a:ln w="9525">
              <a:noFill/>
              <a:miter lim="800000"/>
              <a:headEnd/>
              <a:tailEnd/>
            </a:ln>
          </p:spPr>
          <p:txBody>
            <a:bodyPr/>
            <a:lstStyle/>
            <a:p>
              <a:pPr>
                <a:buNone/>
              </a:pPr>
              <a:endParaRPr lang="en-US"/>
            </a:p>
          </p:txBody>
        </p:sp>
        <p:sp>
          <p:nvSpPr>
            <p:cNvPr id="89" name="Line 74"/>
            <p:cNvSpPr>
              <a:spLocks noChangeShapeType="1"/>
            </p:cNvSpPr>
            <p:nvPr/>
          </p:nvSpPr>
          <p:spPr bwMode="auto">
            <a:xfrm>
              <a:off x="5104" y="2355"/>
              <a:ext cx="1" cy="273"/>
            </a:xfrm>
            <a:prstGeom prst="line">
              <a:avLst/>
            </a:prstGeom>
            <a:noFill/>
            <a:ln w="0">
              <a:solidFill>
                <a:srgbClr val="000000"/>
              </a:solidFill>
              <a:round/>
              <a:headEnd/>
              <a:tailEnd/>
            </a:ln>
          </p:spPr>
          <p:txBody>
            <a:bodyPr/>
            <a:lstStyle/>
            <a:p>
              <a:pPr>
                <a:buNone/>
              </a:pPr>
              <a:endParaRPr lang="en-US"/>
            </a:p>
          </p:txBody>
        </p:sp>
        <p:sp>
          <p:nvSpPr>
            <p:cNvPr id="90" name="Rectangle 75"/>
            <p:cNvSpPr>
              <a:spLocks noChangeArrowheads="1"/>
            </p:cNvSpPr>
            <p:nvPr/>
          </p:nvSpPr>
          <p:spPr bwMode="auto">
            <a:xfrm>
              <a:off x="3651" y="2641"/>
              <a:ext cx="97" cy="233"/>
            </a:xfrm>
            <a:prstGeom prst="rect">
              <a:avLst/>
            </a:prstGeom>
            <a:noFill/>
            <a:ln w="9525">
              <a:noFill/>
              <a:miter lim="800000"/>
              <a:headEnd/>
              <a:tailEnd/>
            </a:ln>
          </p:spPr>
          <p:txBody>
            <a:bodyPr wrap="none" lIns="0" tIns="0" rIns="0" bIns="0">
              <a:spAutoFit/>
            </a:bodyPr>
            <a:lstStyle/>
            <a:p>
              <a:pPr>
                <a:buNone/>
              </a:pPr>
              <a:r>
                <a:rPr lang="en-US" sz="2400" b="1">
                  <a:solidFill>
                    <a:srgbClr val="000000"/>
                  </a:solidFill>
                </a:rPr>
                <a:t>1</a:t>
              </a:r>
              <a:endParaRPr lang="en-US" sz="2400" b="1"/>
            </a:p>
          </p:txBody>
        </p:sp>
        <p:sp>
          <p:nvSpPr>
            <p:cNvPr id="91" name="Rectangle 76"/>
            <p:cNvSpPr>
              <a:spLocks noChangeArrowheads="1"/>
            </p:cNvSpPr>
            <p:nvPr/>
          </p:nvSpPr>
          <p:spPr bwMode="auto">
            <a:xfrm>
              <a:off x="4161" y="2641"/>
              <a:ext cx="97" cy="233"/>
            </a:xfrm>
            <a:prstGeom prst="rect">
              <a:avLst/>
            </a:prstGeom>
            <a:noFill/>
            <a:ln w="9525">
              <a:noFill/>
              <a:miter lim="800000"/>
              <a:headEnd/>
              <a:tailEnd/>
            </a:ln>
          </p:spPr>
          <p:txBody>
            <a:bodyPr wrap="none" lIns="0" tIns="0" rIns="0" bIns="0">
              <a:spAutoFit/>
            </a:bodyPr>
            <a:lstStyle/>
            <a:p>
              <a:pPr>
                <a:buNone/>
              </a:pPr>
              <a:r>
                <a:rPr lang="en-US" sz="2400" b="1">
                  <a:solidFill>
                    <a:srgbClr val="000000"/>
                  </a:solidFill>
                </a:rPr>
                <a:t>0</a:t>
              </a:r>
              <a:endParaRPr lang="en-US" sz="2400" b="1"/>
            </a:p>
          </p:txBody>
        </p:sp>
        <p:sp>
          <p:nvSpPr>
            <p:cNvPr id="92" name="Rectangle 77"/>
            <p:cNvSpPr>
              <a:spLocks noChangeArrowheads="1"/>
            </p:cNvSpPr>
            <p:nvPr/>
          </p:nvSpPr>
          <p:spPr bwMode="auto">
            <a:xfrm>
              <a:off x="4730" y="2641"/>
              <a:ext cx="97" cy="233"/>
            </a:xfrm>
            <a:prstGeom prst="rect">
              <a:avLst/>
            </a:prstGeom>
            <a:noFill/>
            <a:ln w="9525">
              <a:noFill/>
              <a:miter lim="800000"/>
              <a:headEnd/>
              <a:tailEnd/>
            </a:ln>
          </p:spPr>
          <p:txBody>
            <a:bodyPr wrap="none" lIns="0" tIns="0" rIns="0" bIns="0">
              <a:spAutoFit/>
            </a:bodyPr>
            <a:lstStyle/>
            <a:p>
              <a:pPr>
                <a:buNone/>
              </a:pPr>
              <a:r>
                <a:rPr lang="en-US" sz="2400" b="1">
                  <a:solidFill>
                    <a:srgbClr val="000000"/>
                  </a:solidFill>
                </a:rPr>
                <a:t>0</a:t>
              </a:r>
              <a:endParaRPr lang="en-US" sz="2400" b="1"/>
            </a:p>
          </p:txBody>
        </p:sp>
        <p:sp>
          <p:nvSpPr>
            <p:cNvPr id="93" name="Line 78"/>
            <p:cNvSpPr>
              <a:spLocks noChangeShapeType="1"/>
            </p:cNvSpPr>
            <p:nvPr/>
          </p:nvSpPr>
          <p:spPr bwMode="auto">
            <a:xfrm>
              <a:off x="3427" y="2628"/>
              <a:ext cx="12" cy="1"/>
            </a:xfrm>
            <a:prstGeom prst="line">
              <a:avLst/>
            </a:prstGeom>
            <a:noFill/>
            <a:ln w="0">
              <a:solidFill>
                <a:srgbClr val="000000"/>
              </a:solidFill>
              <a:round/>
              <a:headEnd/>
              <a:tailEnd/>
            </a:ln>
          </p:spPr>
          <p:txBody>
            <a:bodyPr/>
            <a:lstStyle/>
            <a:p>
              <a:pPr>
                <a:buNone/>
              </a:pPr>
              <a:endParaRPr lang="en-US"/>
            </a:p>
          </p:txBody>
        </p:sp>
        <p:sp>
          <p:nvSpPr>
            <p:cNvPr id="94" name="Line 79"/>
            <p:cNvSpPr>
              <a:spLocks noChangeShapeType="1"/>
            </p:cNvSpPr>
            <p:nvPr/>
          </p:nvSpPr>
          <p:spPr bwMode="auto">
            <a:xfrm>
              <a:off x="3439" y="2628"/>
              <a:ext cx="527" cy="1"/>
            </a:xfrm>
            <a:prstGeom prst="line">
              <a:avLst/>
            </a:prstGeom>
            <a:noFill/>
            <a:ln w="0">
              <a:solidFill>
                <a:srgbClr val="000000"/>
              </a:solidFill>
              <a:round/>
              <a:headEnd/>
              <a:tailEnd/>
            </a:ln>
          </p:spPr>
          <p:txBody>
            <a:bodyPr/>
            <a:lstStyle/>
            <a:p>
              <a:pPr>
                <a:buNone/>
              </a:pPr>
              <a:endParaRPr lang="en-US"/>
            </a:p>
          </p:txBody>
        </p:sp>
        <p:sp>
          <p:nvSpPr>
            <p:cNvPr id="95" name="Line 80"/>
            <p:cNvSpPr>
              <a:spLocks noChangeShapeType="1"/>
            </p:cNvSpPr>
            <p:nvPr/>
          </p:nvSpPr>
          <p:spPr bwMode="auto">
            <a:xfrm>
              <a:off x="3966" y="2628"/>
              <a:ext cx="6" cy="1"/>
            </a:xfrm>
            <a:prstGeom prst="line">
              <a:avLst/>
            </a:prstGeom>
            <a:noFill/>
            <a:ln w="0">
              <a:solidFill>
                <a:srgbClr val="000000"/>
              </a:solidFill>
              <a:round/>
              <a:headEnd/>
              <a:tailEnd/>
            </a:ln>
          </p:spPr>
          <p:txBody>
            <a:bodyPr/>
            <a:lstStyle/>
            <a:p>
              <a:pPr>
                <a:buNone/>
              </a:pPr>
              <a:endParaRPr lang="en-US"/>
            </a:p>
          </p:txBody>
        </p:sp>
        <p:sp>
          <p:nvSpPr>
            <p:cNvPr id="96" name="Line 81"/>
            <p:cNvSpPr>
              <a:spLocks noChangeShapeType="1"/>
            </p:cNvSpPr>
            <p:nvPr/>
          </p:nvSpPr>
          <p:spPr bwMode="auto">
            <a:xfrm>
              <a:off x="3966" y="2628"/>
              <a:ext cx="1" cy="6"/>
            </a:xfrm>
            <a:prstGeom prst="line">
              <a:avLst/>
            </a:prstGeom>
            <a:noFill/>
            <a:ln w="0">
              <a:solidFill>
                <a:srgbClr val="000000"/>
              </a:solidFill>
              <a:round/>
              <a:headEnd/>
              <a:tailEnd/>
            </a:ln>
          </p:spPr>
          <p:txBody>
            <a:bodyPr/>
            <a:lstStyle/>
            <a:p>
              <a:pPr>
                <a:buNone/>
              </a:pPr>
              <a:endParaRPr lang="en-US"/>
            </a:p>
          </p:txBody>
        </p:sp>
        <p:sp>
          <p:nvSpPr>
            <p:cNvPr id="97" name="Line 82"/>
            <p:cNvSpPr>
              <a:spLocks noChangeShapeType="1"/>
            </p:cNvSpPr>
            <p:nvPr/>
          </p:nvSpPr>
          <p:spPr bwMode="auto">
            <a:xfrm>
              <a:off x="3972" y="2628"/>
              <a:ext cx="477" cy="1"/>
            </a:xfrm>
            <a:prstGeom prst="line">
              <a:avLst/>
            </a:prstGeom>
            <a:noFill/>
            <a:ln w="0">
              <a:solidFill>
                <a:srgbClr val="000000"/>
              </a:solidFill>
              <a:round/>
              <a:headEnd/>
              <a:tailEnd/>
            </a:ln>
          </p:spPr>
          <p:txBody>
            <a:bodyPr/>
            <a:lstStyle/>
            <a:p>
              <a:pPr>
                <a:buNone/>
              </a:pPr>
              <a:endParaRPr lang="en-US"/>
            </a:p>
          </p:txBody>
        </p:sp>
        <p:sp>
          <p:nvSpPr>
            <p:cNvPr id="98" name="Line 83"/>
            <p:cNvSpPr>
              <a:spLocks noChangeShapeType="1"/>
            </p:cNvSpPr>
            <p:nvPr/>
          </p:nvSpPr>
          <p:spPr bwMode="auto">
            <a:xfrm>
              <a:off x="4449" y="2628"/>
              <a:ext cx="5" cy="1"/>
            </a:xfrm>
            <a:prstGeom prst="line">
              <a:avLst/>
            </a:prstGeom>
            <a:noFill/>
            <a:ln w="0">
              <a:solidFill>
                <a:srgbClr val="000000"/>
              </a:solidFill>
              <a:round/>
              <a:headEnd/>
              <a:tailEnd/>
            </a:ln>
          </p:spPr>
          <p:txBody>
            <a:bodyPr/>
            <a:lstStyle/>
            <a:p>
              <a:pPr>
                <a:buNone/>
              </a:pPr>
              <a:endParaRPr lang="en-US"/>
            </a:p>
          </p:txBody>
        </p:sp>
        <p:sp>
          <p:nvSpPr>
            <p:cNvPr id="99" name="Line 84"/>
            <p:cNvSpPr>
              <a:spLocks noChangeShapeType="1"/>
            </p:cNvSpPr>
            <p:nvPr/>
          </p:nvSpPr>
          <p:spPr bwMode="auto">
            <a:xfrm>
              <a:off x="4449" y="2628"/>
              <a:ext cx="1" cy="6"/>
            </a:xfrm>
            <a:prstGeom prst="line">
              <a:avLst/>
            </a:prstGeom>
            <a:noFill/>
            <a:ln w="0">
              <a:solidFill>
                <a:srgbClr val="000000"/>
              </a:solidFill>
              <a:round/>
              <a:headEnd/>
              <a:tailEnd/>
            </a:ln>
          </p:spPr>
          <p:txBody>
            <a:bodyPr/>
            <a:lstStyle/>
            <a:p>
              <a:pPr>
                <a:buNone/>
              </a:pPr>
              <a:endParaRPr lang="en-US"/>
            </a:p>
          </p:txBody>
        </p:sp>
        <p:sp>
          <p:nvSpPr>
            <p:cNvPr id="100" name="Line 85"/>
            <p:cNvSpPr>
              <a:spLocks noChangeShapeType="1"/>
            </p:cNvSpPr>
            <p:nvPr/>
          </p:nvSpPr>
          <p:spPr bwMode="auto">
            <a:xfrm>
              <a:off x="4454" y="2628"/>
              <a:ext cx="650" cy="1"/>
            </a:xfrm>
            <a:prstGeom prst="line">
              <a:avLst/>
            </a:prstGeom>
            <a:noFill/>
            <a:ln w="0">
              <a:solidFill>
                <a:srgbClr val="000000"/>
              </a:solidFill>
              <a:round/>
              <a:headEnd/>
              <a:tailEnd/>
            </a:ln>
          </p:spPr>
          <p:txBody>
            <a:bodyPr/>
            <a:lstStyle/>
            <a:p>
              <a:pPr>
                <a:buNone/>
              </a:pPr>
              <a:endParaRPr lang="en-US"/>
            </a:p>
          </p:txBody>
        </p:sp>
        <p:sp>
          <p:nvSpPr>
            <p:cNvPr id="101" name="Line 86"/>
            <p:cNvSpPr>
              <a:spLocks noChangeShapeType="1"/>
            </p:cNvSpPr>
            <p:nvPr/>
          </p:nvSpPr>
          <p:spPr bwMode="auto">
            <a:xfrm>
              <a:off x="5104" y="2628"/>
              <a:ext cx="12" cy="1"/>
            </a:xfrm>
            <a:prstGeom prst="line">
              <a:avLst/>
            </a:prstGeom>
            <a:noFill/>
            <a:ln w="0">
              <a:solidFill>
                <a:srgbClr val="000000"/>
              </a:solidFill>
              <a:round/>
              <a:headEnd/>
              <a:tailEnd/>
            </a:ln>
          </p:spPr>
          <p:txBody>
            <a:bodyPr/>
            <a:lstStyle/>
            <a:p>
              <a:pPr>
                <a:buNone/>
              </a:pPr>
              <a:endParaRPr lang="en-US"/>
            </a:p>
          </p:txBody>
        </p:sp>
        <p:sp>
          <p:nvSpPr>
            <p:cNvPr id="102" name="Rectangle 87"/>
            <p:cNvSpPr>
              <a:spLocks noChangeArrowheads="1"/>
            </p:cNvSpPr>
            <p:nvPr/>
          </p:nvSpPr>
          <p:spPr bwMode="auto">
            <a:xfrm>
              <a:off x="3427" y="2634"/>
              <a:ext cx="12" cy="273"/>
            </a:xfrm>
            <a:prstGeom prst="rect">
              <a:avLst/>
            </a:prstGeom>
            <a:solidFill>
              <a:srgbClr val="000000"/>
            </a:solidFill>
            <a:ln w="9525">
              <a:noFill/>
              <a:miter lim="800000"/>
              <a:headEnd/>
              <a:tailEnd/>
            </a:ln>
          </p:spPr>
          <p:txBody>
            <a:bodyPr/>
            <a:lstStyle/>
            <a:p>
              <a:pPr>
                <a:buNone/>
              </a:pPr>
              <a:endParaRPr lang="en-US"/>
            </a:p>
          </p:txBody>
        </p:sp>
        <p:sp>
          <p:nvSpPr>
            <p:cNvPr id="103" name="Line 88"/>
            <p:cNvSpPr>
              <a:spLocks noChangeShapeType="1"/>
            </p:cNvSpPr>
            <p:nvPr/>
          </p:nvSpPr>
          <p:spPr bwMode="auto">
            <a:xfrm>
              <a:off x="3427" y="2634"/>
              <a:ext cx="1" cy="273"/>
            </a:xfrm>
            <a:prstGeom prst="line">
              <a:avLst/>
            </a:prstGeom>
            <a:noFill/>
            <a:ln w="0">
              <a:solidFill>
                <a:srgbClr val="000000"/>
              </a:solidFill>
              <a:round/>
              <a:headEnd/>
              <a:tailEnd/>
            </a:ln>
          </p:spPr>
          <p:txBody>
            <a:bodyPr/>
            <a:lstStyle/>
            <a:p>
              <a:pPr>
                <a:buNone/>
              </a:pPr>
              <a:endParaRPr lang="en-US"/>
            </a:p>
          </p:txBody>
        </p:sp>
        <p:sp>
          <p:nvSpPr>
            <p:cNvPr id="104" name="Rectangle 89"/>
            <p:cNvSpPr>
              <a:spLocks noChangeArrowheads="1"/>
            </p:cNvSpPr>
            <p:nvPr/>
          </p:nvSpPr>
          <p:spPr bwMode="auto">
            <a:xfrm>
              <a:off x="3966" y="2634"/>
              <a:ext cx="6" cy="273"/>
            </a:xfrm>
            <a:prstGeom prst="rect">
              <a:avLst/>
            </a:prstGeom>
            <a:solidFill>
              <a:srgbClr val="000000"/>
            </a:solidFill>
            <a:ln w="9525">
              <a:noFill/>
              <a:miter lim="800000"/>
              <a:headEnd/>
              <a:tailEnd/>
            </a:ln>
          </p:spPr>
          <p:txBody>
            <a:bodyPr/>
            <a:lstStyle/>
            <a:p>
              <a:pPr>
                <a:buNone/>
              </a:pPr>
              <a:endParaRPr lang="en-US"/>
            </a:p>
          </p:txBody>
        </p:sp>
        <p:sp>
          <p:nvSpPr>
            <p:cNvPr id="105" name="Line 90"/>
            <p:cNvSpPr>
              <a:spLocks noChangeShapeType="1"/>
            </p:cNvSpPr>
            <p:nvPr/>
          </p:nvSpPr>
          <p:spPr bwMode="auto">
            <a:xfrm>
              <a:off x="3966" y="2634"/>
              <a:ext cx="1" cy="273"/>
            </a:xfrm>
            <a:prstGeom prst="line">
              <a:avLst/>
            </a:prstGeom>
            <a:noFill/>
            <a:ln w="0">
              <a:solidFill>
                <a:srgbClr val="000000"/>
              </a:solidFill>
              <a:round/>
              <a:headEnd/>
              <a:tailEnd/>
            </a:ln>
          </p:spPr>
          <p:txBody>
            <a:bodyPr/>
            <a:lstStyle/>
            <a:p>
              <a:pPr>
                <a:buNone/>
              </a:pPr>
              <a:endParaRPr lang="en-US"/>
            </a:p>
          </p:txBody>
        </p:sp>
        <p:sp>
          <p:nvSpPr>
            <p:cNvPr id="106" name="Line 91"/>
            <p:cNvSpPr>
              <a:spLocks noChangeShapeType="1"/>
            </p:cNvSpPr>
            <p:nvPr/>
          </p:nvSpPr>
          <p:spPr bwMode="auto">
            <a:xfrm>
              <a:off x="4449" y="2634"/>
              <a:ext cx="1" cy="273"/>
            </a:xfrm>
            <a:prstGeom prst="line">
              <a:avLst/>
            </a:prstGeom>
            <a:noFill/>
            <a:ln w="0">
              <a:solidFill>
                <a:srgbClr val="000000"/>
              </a:solidFill>
              <a:round/>
              <a:headEnd/>
              <a:tailEnd/>
            </a:ln>
          </p:spPr>
          <p:txBody>
            <a:bodyPr/>
            <a:lstStyle/>
            <a:p>
              <a:pPr>
                <a:buNone/>
              </a:pPr>
              <a:endParaRPr lang="en-US"/>
            </a:p>
          </p:txBody>
        </p:sp>
        <p:sp>
          <p:nvSpPr>
            <p:cNvPr id="107" name="Rectangle 92"/>
            <p:cNvSpPr>
              <a:spLocks noChangeArrowheads="1"/>
            </p:cNvSpPr>
            <p:nvPr/>
          </p:nvSpPr>
          <p:spPr bwMode="auto">
            <a:xfrm>
              <a:off x="5104" y="2634"/>
              <a:ext cx="12" cy="273"/>
            </a:xfrm>
            <a:prstGeom prst="rect">
              <a:avLst/>
            </a:prstGeom>
            <a:solidFill>
              <a:srgbClr val="000000"/>
            </a:solidFill>
            <a:ln w="9525">
              <a:noFill/>
              <a:miter lim="800000"/>
              <a:headEnd/>
              <a:tailEnd/>
            </a:ln>
          </p:spPr>
          <p:txBody>
            <a:bodyPr/>
            <a:lstStyle/>
            <a:p>
              <a:pPr>
                <a:buNone/>
              </a:pPr>
              <a:endParaRPr lang="en-US"/>
            </a:p>
          </p:txBody>
        </p:sp>
        <p:sp>
          <p:nvSpPr>
            <p:cNvPr id="108" name="Line 93"/>
            <p:cNvSpPr>
              <a:spLocks noChangeShapeType="1"/>
            </p:cNvSpPr>
            <p:nvPr/>
          </p:nvSpPr>
          <p:spPr bwMode="auto">
            <a:xfrm>
              <a:off x="5104" y="2634"/>
              <a:ext cx="1" cy="273"/>
            </a:xfrm>
            <a:prstGeom prst="line">
              <a:avLst/>
            </a:prstGeom>
            <a:noFill/>
            <a:ln w="0">
              <a:solidFill>
                <a:srgbClr val="000000"/>
              </a:solidFill>
              <a:round/>
              <a:headEnd/>
              <a:tailEnd/>
            </a:ln>
          </p:spPr>
          <p:txBody>
            <a:bodyPr/>
            <a:lstStyle/>
            <a:p>
              <a:pPr>
                <a:buNone/>
              </a:pPr>
              <a:endParaRPr lang="en-US"/>
            </a:p>
          </p:txBody>
        </p:sp>
        <p:sp>
          <p:nvSpPr>
            <p:cNvPr id="109" name="Rectangle 94"/>
            <p:cNvSpPr>
              <a:spLocks noChangeArrowheads="1"/>
            </p:cNvSpPr>
            <p:nvPr/>
          </p:nvSpPr>
          <p:spPr bwMode="auto">
            <a:xfrm>
              <a:off x="3651" y="2920"/>
              <a:ext cx="97" cy="233"/>
            </a:xfrm>
            <a:prstGeom prst="rect">
              <a:avLst/>
            </a:prstGeom>
            <a:noFill/>
            <a:ln w="9525">
              <a:noFill/>
              <a:miter lim="800000"/>
              <a:headEnd/>
              <a:tailEnd/>
            </a:ln>
          </p:spPr>
          <p:txBody>
            <a:bodyPr wrap="none" lIns="0" tIns="0" rIns="0" bIns="0">
              <a:spAutoFit/>
            </a:bodyPr>
            <a:lstStyle/>
            <a:p>
              <a:pPr>
                <a:buNone/>
              </a:pPr>
              <a:r>
                <a:rPr lang="en-US" sz="2400" b="1">
                  <a:solidFill>
                    <a:srgbClr val="000000"/>
                  </a:solidFill>
                </a:rPr>
                <a:t>1</a:t>
              </a:r>
              <a:endParaRPr lang="en-US" sz="2400" b="1"/>
            </a:p>
          </p:txBody>
        </p:sp>
        <p:sp>
          <p:nvSpPr>
            <p:cNvPr id="110" name="Rectangle 95"/>
            <p:cNvSpPr>
              <a:spLocks noChangeArrowheads="1"/>
            </p:cNvSpPr>
            <p:nvPr/>
          </p:nvSpPr>
          <p:spPr bwMode="auto">
            <a:xfrm>
              <a:off x="4161" y="2920"/>
              <a:ext cx="97" cy="233"/>
            </a:xfrm>
            <a:prstGeom prst="rect">
              <a:avLst/>
            </a:prstGeom>
            <a:noFill/>
            <a:ln w="9525">
              <a:noFill/>
              <a:miter lim="800000"/>
              <a:headEnd/>
              <a:tailEnd/>
            </a:ln>
          </p:spPr>
          <p:txBody>
            <a:bodyPr wrap="none" lIns="0" tIns="0" rIns="0" bIns="0">
              <a:spAutoFit/>
            </a:bodyPr>
            <a:lstStyle/>
            <a:p>
              <a:pPr>
                <a:buNone/>
              </a:pPr>
              <a:r>
                <a:rPr lang="en-US" sz="2400" b="1">
                  <a:solidFill>
                    <a:srgbClr val="000000"/>
                  </a:solidFill>
                </a:rPr>
                <a:t>1</a:t>
              </a:r>
              <a:endParaRPr lang="en-US" sz="2400" b="1"/>
            </a:p>
          </p:txBody>
        </p:sp>
        <p:sp>
          <p:nvSpPr>
            <p:cNvPr id="111" name="Rectangle 96"/>
            <p:cNvSpPr>
              <a:spLocks noChangeArrowheads="1"/>
            </p:cNvSpPr>
            <p:nvPr/>
          </p:nvSpPr>
          <p:spPr bwMode="auto">
            <a:xfrm>
              <a:off x="4730" y="2920"/>
              <a:ext cx="97" cy="233"/>
            </a:xfrm>
            <a:prstGeom prst="rect">
              <a:avLst/>
            </a:prstGeom>
            <a:noFill/>
            <a:ln w="9525">
              <a:noFill/>
              <a:miter lim="800000"/>
              <a:headEnd/>
              <a:tailEnd/>
            </a:ln>
          </p:spPr>
          <p:txBody>
            <a:bodyPr wrap="none" lIns="0" tIns="0" rIns="0" bIns="0">
              <a:spAutoFit/>
            </a:bodyPr>
            <a:lstStyle/>
            <a:p>
              <a:pPr>
                <a:buNone/>
              </a:pPr>
              <a:r>
                <a:rPr lang="en-US" sz="2400" b="1">
                  <a:solidFill>
                    <a:srgbClr val="000000"/>
                  </a:solidFill>
                </a:rPr>
                <a:t>1</a:t>
              </a:r>
              <a:endParaRPr lang="en-US" sz="2400" b="1"/>
            </a:p>
          </p:txBody>
        </p:sp>
        <p:sp>
          <p:nvSpPr>
            <p:cNvPr id="112" name="Rectangle 97"/>
            <p:cNvSpPr>
              <a:spLocks noChangeArrowheads="1"/>
            </p:cNvSpPr>
            <p:nvPr/>
          </p:nvSpPr>
          <p:spPr bwMode="auto">
            <a:xfrm>
              <a:off x="3427" y="2907"/>
              <a:ext cx="12" cy="6"/>
            </a:xfrm>
            <a:prstGeom prst="rect">
              <a:avLst/>
            </a:prstGeom>
            <a:solidFill>
              <a:srgbClr val="000000"/>
            </a:solidFill>
            <a:ln w="9525">
              <a:noFill/>
              <a:miter lim="800000"/>
              <a:headEnd/>
              <a:tailEnd/>
            </a:ln>
          </p:spPr>
          <p:txBody>
            <a:bodyPr/>
            <a:lstStyle/>
            <a:p>
              <a:pPr>
                <a:buNone/>
              </a:pPr>
              <a:endParaRPr lang="en-US"/>
            </a:p>
          </p:txBody>
        </p:sp>
        <p:sp>
          <p:nvSpPr>
            <p:cNvPr id="113" name="Line 98"/>
            <p:cNvSpPr>
              <a:spLocks noChangeShapeType="1"/>
            </p:cNvSpPr>
            <p:nvPr/>
          </p:nvSpPr>
          <p:spPr bwMode="auto">
            <a:xfrm>
              <a:off x="3427" y="2907"/>
              <a:ext cx="12" cy="1"/>
            </a:xfrm>
            <a:prstGeom prst="line">
              <a:avLst/>
            </a:prstGeom>
            <a:noFill/>
            <a:ln w="0">
              <a:solidFill>
                <a:srgbClr val="000000"/>
              </a:solidFill>
              <a:round/>
              <a:headEnd/>
              <a:tailEnd/>
            </a:ln>
          </p:spPr>
          <p:txBody>
            <a:bodyPr/>
            <a:lstStyle/>
            <a:p>
              <a:pPr>
                <a:buNone/>
              </a:pPr>
              <a:endParaRPr lang="en-US"/>
            </a:p>
          </p:txBody>
        </p:sp>
        <p:sp>
          <p:nvSpPr>
            <p:cNvPr id="114" name="Rectangle 99"/>
            <p:cNvSpPr>
              <a:spLocks noChangeArrowheads="1"/>
            </p:cNvSpPr>
            <p:nvPr/>
          </p:nvSpPr>
          <p:spPr bwMode="auto">
            <a:xfrm>
              <a:off x="3439" y="2907"/>
              <a:ext cx="527" cy="6"/>
            </a:xfrm>
            <a:prstGeom prst="rect">
              <a:avLst/>
            </a:prstGeom>
            <a:solidFill>
              <a:srgbClr val="000000"/>
            </a:solidFill>
            <a:ln w="9525">
              <a:noFill/>
              <a:miter lim="800000"/>
              <a:headEnd/>
              <a:tailEnd/>
            </a:ln>
          </p:spPr>
          <p:txBody>
            <a:bodyPr/>
            <a:lstStyle/>
            <a:p>
              <a:pPr>
                <a:buNone/>
              </a:pPr>
              <a:endParaRPr lang="en-US"/>
            </a:p>
          </p:txBody>
        </p:sp>
        <p:sp>
          <p:nvSpPr>
            <p:cNvPr id="115" name="Line 100"/>
            <p:cNvSpPr>
              <a:spLocks noChangeShapeType="1"/>
            </p:cNvSpPr>
            <p:nvPr/>
          </p:nvSpPr>
          <p:spPr bwMode="auto">
            <a:xfrm>
              <a:off x="3439" y="2907"/>
              <a:ext cx="527" cy="1"/>
            </a:xfrm>
            <a:prstGeom prst="line">
              <a:avLst/>
            </a:prstGeom>
            <a:noFill/>
            <a:ln w="0">
              <a:solidFill>
                <a:srgbClr val="000000"/>
              </a:solidFill>
              <a:round/>
              <a:headEnd/>
              <a:tailEnd/>
            </a:ln>
          </p:spPr>
          <p:txBody>
            <a:bodyPr/>
            <a:lstStyle/>
            <a:p>
              <a:pPr>
                <a:buNone/>
              </a:pPr>
              <a:endParaRPr lang="en-US"/>
            </a:p>
          </p:txBody>
        </p:sp>
        <p:sp>
          <p:nvSpPr>
            <p:cNvPr id="116" name="Rectangle 101"/>
            <p:cNvSpPr>
              <a:spLocks noChangeArrowheads="1"/>
            </p:cNvSpPr>
            <p:nvPr/>
          </p:nvSpPr>
          <p:spPr bwMode="auto">
            <a:xfrm>
              <a:off x="3966" y="2907"/>
              <a:ext cx="6" cy="6"/>
            </a:xfrm>
            <a:prstGeom prst="rect">
              <a:avLst/>
            </a:prstGeom>
            <a:solidFill>
              <a:srgbClr val="000000"/>
            </a:solidFill>
            <a:ln w="9525">
              <a:noFill/>
              <a:miter lim="800000"/>
              <a:headEnd/>
              <a:tailEnd/>
            </a:ln>
          </p:spPr>
          <p:txBody>
            <a:bodyPr/>
            <a:lstStyle/>
            <a:p>
              <a:pPr>
                <a:buNone/>
              </a:pPr>
              <a:endParaRPr lang="en-US"/>
            </a:p>
          </p:txBody>
        </p:sp>
        <p:sp>
          <p:nvSpPr>
            <p:cNvPr id="117" name="Line 102"/>
            <p:cNvSpPr>
              <a:spLocks noChangeShapeType="1"/>
            </p:cNvSpPr>
            <p:nvPr/>
          </p:nvSpPr>
          <p:spPr bwMode="auto">
            <a:xfrm>
              <a:off x="3966" y="2907"/>
              <a:ext cx="6" cy="1"/>
            </a:xfrm>
            <a:prstGeom prst="line">
              <a:avLst/>
            </a:prstGeom>
            <a:noFill/>
            <a:ln w="0">
              <a:solidFill>
                <a:srgbClr val="000000"/>
              </a:solidFill>
              <a:round/>
              <a:headEnd/>
              <a:tailEnd/>
            </a:ln>
          </p:spPr>
          <p:txBody>
            <a:bodyPr/>
            <a:lstStyle/>
            <a:p>
              <a:pPr>
                <a:buNone/>
              </a:pPr>
              <a:endParaRPr lang="en-US"/>
            </a:p>
          </p:txBody>
        </p:sp>
        <p:sp>
          <p:nvSpPr>
            <p:cNvPr id="118" name="Line 103"/>
            <p:cNvSpPr>
              <a:spLocks noChangeShapeType="1"/>
            </p:cNvSpPr>
            <p:nvPr/>
          </p:nvSpPr>
          <p:spPr bwMode="auto">
            <a:xfrm>
              <a:off x="3966" y="2907"/>
              <a:ext cx="1" cy="6"/>
            </a:xfrm>
            <a:prstGeom prst="line">
              <a:avLst/>
            </a:prstGeom>
            <a:noFill/>
            <a:ln w="0">
              <a:solidFill>
                <a:srgbClr val="000000"/>
              </a:solidFill>
              <a:round/>
              <a:headEnd/>
              <a:tailEnd/>
            </a:ln>
          </p:spPr>
          <p:txBody>
            <a:bodyPr/>
            <a:lstStyle/>
            <a:p>
              <a:pPr>
                <a:buNone/>
              </a:pPr>
              <a:endParaRPr lang="en-US"/>
            </a:p>
          </p:txBody>
        </p:sp>
        <p:sp>
          <p:nvSpPr>
            <p:cNvPr id="119" name="Rectangle 104"/>
            <p:cNvSpPr>
              <a:spLocks noChangeArrowheads="1"/>
            </p:cNvSpPr>
            <p:nvPr/>
          </p:nvSpPr>
          <p:spPr bwMode="auto">
            <a:xfrm>
              <a:off x="3972" y="2907"/>
              <a:ext cx="477" cy="6"/>
            </a:xfrm>
            <a:prstGeom prst="rect">
              <a:avLst/>
            </a:prstGeom>
            <a:solidFill>
              <a:srgbClr val="000000"/>
            </a:solidFill>
            <a:ln w="9525">
              <a:noFill/>
              <a:miter lim="800000"/>
              <a:headEnd/>
              <a:tailEnd/>
            </a:ln>
          </p:spPr>
          <p:txBody>
            <a:bodyPr/>
            <a:lstStyle/>
            <a:p>
              <a:pPr>
                <a:buNone/>
              </a:pPr>
              <a:endParaRPr lang="en-US"/>
            </a:p>
          </p:txBody>
        </p:sp>
        <p:sp>
          <p:nvSpPr>
            <p:cNvPr id="120" name="Line 105"/>
            <p:cNvSpPr>
              <a:spLocks noChangeShapeType="1"/>
            </p:cNvSpPr>
            <p:nvPr/>
          </p:nvSpPr>
          <p:spPr bwMode="auto">
            <a:xfrm>
              <a:off x="3972" y="2907"/>
              <a:ext cx="477" cy="1"/>
            </a:xfrm>
            <a:prstGeom prst="line">
              <a:avLst/>
            </a:prstGeom>
            <a:noFill/>
            <a:ln w="0">
              <a:solidFill>
                <a:srgbClr val="000000"/>
              </a:solidFill>
              <a:round/>
              <a:headEnd/>
              <a:tailEnd/>
            </a:ln>
          </p:spPr>
          <p:txBody>
            <a:bodyPr/>
            <a:lstStyle/>
            <a:p>
              <a:pPr>
                <a:buNone/>
              </a:pPr>
              <a:endParaRPr lang="en-US"/>
            </a:p>
          </p:txBody>
        </p:sp>
        <p:sp>
          <p:nvSpPr>
            <p:cNvPr id="121" name="Line 106"/>
            <p:cNvSpPr>
              <a:spLocks noChangeShapeType="1"/>
            </p:cNvSpPr>
            <p:nvPr/>
          </p:nvSpPr>
          <p:spPr bwMode="auto">
            <a:xfrm>
              <a:off x="4449" y="2907"/>
              <a:ext cx="5" cy="1"/>
            </a:xfrm>
            <a:prstGeom prst="line">
              <a:avLst/>
            </a:prstGeom>
            <a:noFill/>
            <a:ln w="0">
              <a:solidFill>
                <a:srgbClr val="000000"/>
              </a:solidFill>
              <a:round/>
              <a:headEnd/>
              <a:tailEnd/>
            </a:ln>
          </p:spPr>
          <p:txBody>
            <a:bodyPr/>
            <a:lstStyle/>
            <a:p>
              <a:pPr>
                <a:buNone/>
              </a:pPr>
              <a:endParaRPr lang="en-US"/>
            </a:p>
          </p:txBody>
        </p:sp>
        <p:sp>
          <p:nvSpPr>
            <p:cNvPr id="122" name="Line 107"/>
            <p:cNvSpPr>
              <a:spLocks noChangeShapeType="1"/>
            </p:cNvSpPr>
            <p:nvPr/>
          </p:nvSpPr>
          <p:spPr bwMode="auto">
            <a:xfrm>
              <a:off x="4449" y="2907"/>
              <a:ext cx="1" cy="6"/>
            </a:xfrm>
            <a:prstGeom prst="line">
              <a:avLst/>
            </a:prstGeom>
            <a:noFill/>
            <a:ln w="0">
              <a:solidFill>
                <a:srgbClr val="000000"/>
              </a:solidFill>
              <a:round/>
              <a:headEnd/>
              <a:tailEnd/>
            </a:ln>
          </p:spPr>
          <p:txBody>
            <a:bodyPr/>
            <a:lstStyle/>
            <a:p>
              <a:pPr>
                <a:buNone/>
              </a:pPr>
              <a:endParaRPr lang="en-US"/>
            </a:p>
          </p:txBody>
        </p:sp>
        <p:sp>
          <p:nvSpPr>
            <p:cNvPr id="123" name="Rectangle 108"/>
            <p:cNvSpPr>
              <a:spLocks noChangeArrowheads="1"/>
            </p:cNvSpPr>
            <p:nvPr/>
          </p:nvSpPr>
          <p:spPr bwMode="auto">
            <a:xfrm>
              <a:off x="4454" y="2907"/>
              <a:ext cx="650" cy="6"/>
            </a:xfrm>
            <a:prstGeom prst="rect">
              <a:avLst/>
            </a:prstGeom>
            <a:solidFill>
              <a:srgbClr val="000000"/>
            </a:solidFill>
            <a:ln w="9525">
              <a:noFill/>
              <a:miter lim="800000"/>
              <a:headEnd/>
              <a:tailEnd/>
            </a:ln>
          </p:spPr>
          <p:txBody>
            <a:bodyPr/>
            <a:lstStyle/>
            <a:p>
              <a:pPr>
                <a:buNone/>
              </a:pPr>
              <a:endParaRPr lang="en-US"/>
            </a:p>
          </p:txBody>
        </p:sp>
        <p:sp>
          <p:nvSpPr>
            <p:cNvPr id="124" name="Line 109"/>
            <p:cNvSpPr>
              <a:spLocks noChangeShapeType="1"/>
            </p:cNvSpPr>
            <p:nvPr/>
          </p:nvSpPr>
          <p:spPr bwMode="auto">
            <a:xfrm>
              <a:off x="4454" y="2907"/>
              <a:ext cx="650" cy="1"/>
            </a:xfrm>
            <a:prstGeom prst="line">
              <a:avLst/>
            </a:prstGeom>
            <a:noFill/>
            <a:ln w="0">
              <a:solidFill>
                <a:srgbClr val="000000"/>
              </a:solidFill>
              <a:round/>
              <a:headEnd/>
              <a:tailEnd/>
            </a:ln>
          </p:spPr>
          <p:txBody>
            <a:bodyPr/>
            <a:lstStyle/>
            <a:p>
              <a:pPr>
                <a:buNone/>
              </a:pPr>
              <a:endParaRPr lang="en-US"/>
            </a:p>
          </p:txBody>
        </p:sp>
        <p:sp>
          <p:nvSpPr>
            <p:cNvPr id="125" name="Rectangle 110"/>
            <p:cNvSpPr>
              <a:spLocks noChangeArrowheads="1"/>
            </p:cNvSpPr>
            <p:nvPr/>
          </p:nvSpPr>
          <p:spPr bwMode="auto">
            <a:xfrm>
              <a:off x="5104" y="2907"/>
              <a:ext cx="12" cy="6"/>
            </a:xfrm>
            <a:prstGeom prst="rect">
              <a:avLst/>
            </a:prstGeom>
            <a:solidFill>
              <a:srgbClr val="000000"/>
            </a:solidFill>
            <a:ln w="9525">
              <a:noFill/>
              <a:miter lim="800000"/>
              <a:headEnd/>
              <a:tailEnd/>
            </a:ln>
          </p:spPr>
          <p:txBody>
            <a:bodyPr/>
            <a:lstStyle/>
            <a:p>
              <a:pPr>
                <a:buNone/>
              </a:pPr>
              <a:endParaRPr lang="en-US"/>
            </a:p>
          </p:txBody>
        </p:sp>
        <p:sp>
          <p:nvSpPr>
            <p:cNvPr id="126" name="Line 111"/>
            <p:cNvSpPr>
              <a:spLocks noChangeShapeType="1"/>
            </p:cNvSpPr>
            <p:nvPr/>
          </p:nvSpPr>
          <p:spPr bwMode="auto">
            <a:xfrm>
              <a:off x="5104" y="2907"/>
              <a:ext cx="12" cy="1"/>
            </a:xfrm>
            <a:prstGeom prst="line">
              <a:avLst/>
            </a:prstGeom>
            <a:noFill/>
            <a:ln w="0">
              <a:solidFill>
                <a:srgbClr val="000000"/>
              </a:solidFill>
              <a:round/>
              <a:headEnd/>
              <a:tailEnd/>
            </a:ln>
          </p:spPr>
          <p:txBody>
            <a:bodyPr/>
            <a:lstStyle/>
            <a:p>
              <a:pPr>
                <a:buNone/>
              </a:pPr>
              <a:endParaRPr lang="en-US"/>
            </a:p>
          </p:txBody>
        </p:sp>
        <p:sp>
          <p:nvSpPr>
            <p:cNvPr id="127" name="Rectangle 112"/>
            <p:cNvSpPr>
              <a:spLocks noChangeArrowheads="1"/>
            </p:cNvSpPr>
            <p:nvPr/>
          </p:nvSpPr>
          <p:spPr bwMode="auto">
            <a:xfrm>
              <a:off x="3427" y="2913"/>
              <a:ext cx="12" cy="273"/>
            </a:xfrm>
            <a:prstGeom prst="rect">
              <a:avLst/>
            </a:prstGeom>
            <a:solidFill>
              <a:srgbClr val="000000"/>
            </a:solidFill>
            <a:ln w="9525">
              <a:noFill/>
              <a:miter lim="800000"/>
              <a:headEnd/>
              <a:tailEnd/>
            </a:ln>
          </p:spPr>
          <p:txBody>
            <a:bodyPr/>
            <a:lstStyle/>
            <a:p>
              <a:pPr>
                <a:buNone/>
              </a:pPr>
              <a:endParaRPr lang="en-US"/>
            </a:p>
          </p:txBody>
        </p:sp>
        <p:sp>
          <p:nvSpPr>
            <p:cNvPr id="128" name="Line 113"/>
            <p:cNvSpPr>
              <a:spLocks noChangeShapeType="1"/>
            </p:cNvSpPr>
            <p:nvPr/>
          </p:nvSpPr>
          <p:spPr bwMode="auto">
            <a:xfrm>
              <a:off x="3427" y="2913"/>
              <a:ext cx="1" cy="273"/>
            </a:xfrm>
            <a:prstGeom prst="line">
              <a:avLst/>
            </a:prstGeom>
            <a:noFill/>
            <a:ln w="0">
              <a:solidFill>
                <a:srgbClr val="000000"/>
              </a:solidFill>
              <a:round/>
              <a:headEnd/>
              <a:tailEnd/>
            </a:ln>
          </p:spPr>
          <p:txBody>
            <a:bodyPr/>
            <a:lstStyle/>
            <a:p>
              <a:pPr>
                <a:buNone/>
              </a:pPr>
              <a:endParaRPr lang="en-US"/>
            </a:p>
          </p:txBody>
        </p:sp>
        <p:sp>
          <p:nvSpPr>
            <p:cNvPr id="129" name="Rectangle 114"/>
            <p:cNvSpPr>
              <a:spLocks noChangeArrowheads="1"/>
            </p:cNvSpPr>
            <p:nvPr/>
          </p:nvSpPr>
          <p:spPr bwMode="auto">
            <a:xfrm>
              <a:off x="3427" y="3186"/>
              <a:ext cx="12" cy="11"/>
            </a:xfrm>
            <a:prstGeom prst="rect">
              <a:avLst/>
            </a:prstGeom>
            <a:solidFill>
              <a:srgbClr val="000000"/>
            </a:solidFill>
            <a:ln w="9525">
              <a:noFill/>
              <a:miter lim="800000"/>
              <a:headEnd/>
              <a:tailEnd/>
            </a:ln>
          </p:spPr>
          <p:txBody>
            <a:bodyPr/>
            <a:lstStyle/>
            <a:p>
              <a:pPr>
                <a:buNone/>
              </a:pPr>
              <a:endParaRPr lang="en-US"/>
            </a:p>
          </p:txBody>
        </p:sp>
        <p:sp>
          <p:nvSpPr>
            <p:cNvPr id="130" name="Line 115"/>
            <p:cNvSpPr>
              <a:spLocks noChangeShapeType="1"/>
            </p:cNvSpPr>
            <p:nvPr/>
          </p:nvSpPr>
          <p:spPr bwMode="auto">
            <a:xfrm>
              <a:off x="3427" y="3186"/>
              <a:ext cx="12" cy="1"/>
            </a:xfrm>
            <a:prstGeom prst="line">
              <a:avLst/>
            </a:prstGeom>
            <a:noFill/>
            <a:ln w="0">
              <a:solidFill>
                <a:srgbClr val="000000"/>
              </a:solidFill>
              <a:round/>
              <a:headEnd/>
              <a:tailEnd/>
            </a:ln>
          </p:spPr>
          <p:txBody>
            <a:bodyPr/>
            <a:lstStyle/>
            <a:p>
              <a:pPr>
                <a:buNone/>
              </a:pPr>
              <a:endParaRPr lang="en-US"/>
            </a:p>
          </p:txBody>
        </p:sp>
        <p:sp>
          <p:nvSpPr>
            <p:cNvPr id="131" name="Line 116"/>
            <p:cNvSpPr>
              <a:spLocks noChangeShapeType="1"/>
            </p:cNvSpPr>
            <p:nvPr/>
          </p:nvSpPr>
          <p:spPr bwMode="auto">
            <a:xfrm>
              <a:off x="3427" y="3186"/>
              <a:ext cx="1" cy="11"/>
            </a:xfrm>
            <a:prstGeom prst="line">
              <a:avLst/>
            </a:prstGeom>
            <a:noFill/>
            <a:ln w="0">
              <a:solidFill>
                <a:srgbClr val="000000"/>
              </a:solidFill>
              <a:round/>
              <a:headEnd/>
              <a:tailEnd/>
            </a:ln>
          </p:spPr>
          <p:txBody>
            <a:bodyPr/>
            <a:lstStyle/>
            <a:p>
              <a:pPr>
                <a:buNone/>
              </a:pPr>
              <a:endParaRPr lang="en-US"/>
            </a:p>
          </p:txBody>
        </p:sp>
        <p:sp>
          <p:nvSpPr>
            <p:cNvPr id="132" name="Rectangle 117"/>
            <p:cNvSpPr>
              <a:spLocks noChangeArrowheads="1"/>
            </p:cNvSpPr>
            <p:nvPr/>
          </p:nvSpPr>
          <p:spPr bwMode="auto">
            <a:xfrm>
              <a:off x="3427" y="3186"/>
              <a:ext cx="12" cy="11"/>
            </a:xfrm>
            <a:prstGeom prst="rect">
              <a:avLst/>
            </a:prstGeom>
            <a:solidFill>
              <a:srgbClr val="000000"/>
            </a:solidFill>
            <a:ln w="9525">
              <a:noFill/>
              <a:miter lim="800000"/>
              <a:headEnd/>
              <a:tailEnd/>
            </a:ln>
          </p:spPr>
          <p:txBody>
            <a:bodyPr/>
            <a:lstStyle/>
            <a:p>
              <a:pPr>
                <a:buNone/>
              </a:pPr>
              <a:endParaRPr lang="en-US"/>
            </a:p>
          </p:txBody>
        </p:sp>
        <p:sp>
          <p:nvSpPr>
            <p:cNvPr id="133" name="Line 118"/>
            <p:cNvSpPr>
              <a:spLocks noChangeShapeType="1"/>
            </p:cNvSpPr>
            <p:nvPr/>
          </p:nvSpPr>
          <p:spPr bwMode="auto">
            <a:xfrm>
              <a:off x="3427" y="3186"/>
              <a:ext cx="12" cy="1"/>
            </a:xfrm>
            <a:prstGeom prst="line">
              <a:avLst/>
            </a:prstGeom>
            <a:noFill/>
            <a:ln w="0">
              <a:solidFill>
                <a:srgbClr val="000000"/>
              </a:solidFill>
              <a:round/>
              <a:headEnd/>
              <a:tailEnd/>
            </a:ln>
          </p:spPr>
          <p:txBody>
            <a:bodyPr/>
            <a:lstStyle/>
            <a:p>
              <a:pPr>
                <a:buNone/>
              </a:pPr>
              <a:endParaRPr lang="en-US"/>
            </a:p>
          </p:txBody>
        </p:sp>
        <p:sp>
          <p:nvSpPr>
            <p:cNvPr id="134" name="Line 119"/>
            <p:cNvSpPr>
              <a:spLocks noChangeShapeType="1"/>
            </p:cNvSpPr>
            <p:nvPr/>
          </p:nvSpPr>
          <p:spPr bwMode="auto">
            <a:xfrm>
              <a:off x="3427" y="3186"/>
              <a:ext cx="1" cy="11"/>
            </a:xfrm>
            <a:prstGeom prst="line">
              <a:avLst/>
            </a:prstGeom>
            <a:noFill/>
            <a:ln w="0">
              <a:solidFill>
                <a:srgbClr val="000000"/>
              </a:solidFill>
              <a:round/>
              <a:headEnd/>
              <a:tailEnd/>
            </a:ln>
          </p:spPr>
          <p:txBody>
            <a:bodyPr/>
            <a:lstStyle/>
            <a:p>
              <a:pPr>
                <a:buNone/>
              </a:pPr>
              <a:endParaRPr lang="en-US"/>
            </a:p>
          </p:txBody>
        </p:sp>
        <p:sp>
          <p:nvSpPr>
            <p:cNvPr id="135" name="Rectangle 120"/>
            <p:cNvSpPr>
              <a:spLocks noChangeArrowheads="1"/>
            </p:cNvSpPr>
            <p:nvPr/>
          </p:nvSpPr>
          <p:spPr bwMode="auto">
            <a:xfrm>
              <a:off x="3439" y="3186"/>
              <a:ext cx="527" cy="11"/>
            </a:xfrm>
            <a:prstGeom prst="rect">
              <a:avLst/>
            </a:prstGeom>
            <a:solidFill>
              <a:srgbClr val="000000"/>
            </a:solidFill>
            <a:ln w="9525">
              <a:noFill/>
              <a:miter lim="800000"/>
              <a:headEnd/>
              <a:tailEnd/>
            </a:ln>
          </p:spPr>
          <p:txBody>
            <a:bodyPr/>
            <a:lstStyle/>
            <a:p>
              <a:pPr>
                <a:buNone/>
              </a:pPr>
              <a:endParaRPr lang="en-US"/>
            </a:p>
          </p:txBody>
        </p:sp>
        <p:sp>
          <p:nvSpPr>
            <p:cNvPr id="136" name="Line 121"/>
            <p:cNvSpPr>
              <a:spLocks noChangeShapeType="1"/>
            </p:cNvSpPr>
            <p:nvPr/>
          </p:nvSpPr>
          <p:spPr bwMode="auto">
            <a:xfrm>
              <a:off x="3439" y="3186"/>
              <a:ext cx="527" cy="1"/>
            </a:xfrm>
            <a:prstGeom prst="line">
              <a:avLst/>
            </a:prstGeom>
            <a:noFill/>
            <a:ln w="0">
              <a:solidFill>
                <a:srgbClr val="000000"/>
              </a:solidFill>
              <a:round/>
              <a:headEnd/>
              <a:tailEnd/>
            </a:ln>
          </p:spPr>
          <p:txBody>
            <a:bodyPr/>
            <a:lstStyle/>
            <a:p>
              <a:pPr>
                <a:buNone/>
              </a:pPr>
              <a:endParaRPr lang="en-US"/>
            </a:p>
          </p:txBody>
        </p:sp>
        <p:sp>
          <p:nvSpPr>
            <p:cNvPr id="137" name="Rectangle 122"/>
            <p:cNvSpPr>
              <a:spLocks noChangeArrowheads="1"/>
            </p:cNvSpPr>
            <p:nvPr/>
          </p:nvSpPr>
          <p:spPr bwMode="auto">
            <a:xfrm>
              <a:off x="3966" y="2913"/>
              <a:ext cx="6" cy="273"/>
            </a:xfrm>
            <a:prstGeom prst="rect">
              <a:avLst/>
            </a:prstGeom>
            <a:solidFill>
              <a:srgbClr val="000000"/>
            </a:solidFill>
            <a:ln w="9525">
              <a:noFill/>
              <a:miter lim="800000"/>
              <a:headEnd/>
              <a:tailEnd/>
            </a:ln>
          </p:spPr>
          <p:txBody>
            <a:bodyPr/>
            <a:lstStyle/>
            <a:p>
              <a:pPr>
                <a:buNone/>
              </a:pPr>
              <a:endParaRPr lang="en-US"/>
            </a:p>
          </p:txBody>
        </p:sp>
        <p:sp>
          <p:nvSpPr>
            <p:cNvPr id="138" name="Line 123"/>
            <p:cNvSpPr>
              <a:spLocks noChangeShapeType="1"/>
            </p:cNvSpPr>
            <p:nvPr/>
          </p:nvSpPr>
          <p:spPr bwMode="auto">
            <a:xfrm>
              <a:off x="3966" y="2913"/>
              <a:ext cx="1" cy="273"/>
            </a:xfrm>
            <a:prstGeom prst="line">
              <a:avLst/>
            </a:prstGeom>
            <a:noFill/>
            <a:ln w="0">
              <a:solidFill>
                <a:srgbClr val="000000"/>
              </a:solidFill>
              <a:round/>
              <a:headEnd/>
              <a:tailEnd/>
            </a:ln>
          </p:spPr>
          <p:txBody>
            <a:bodyPr/>
            <a:lstStyle/>
            <a:p>
              <a:pPr>
                <a:buNone/>
              </a:pPr>
              <a:endParaRPr lang="en-US"/>
            </a:p>
          </p:txBody>
        </p:sp>
        <p:sp>
          <p:nvSpPr>
            <p:cNvPr id="139" name="Rectangle 124"/>
            <p:cNvSpPr>
              <a:spLocks noChangeArrowheads="1"/>
            </p:cNvSpPr>
            <p:nvPr/>
          </p:nvSpPr>
          <p:spPr bwMode="auto">
            <a:xfrm>
              <a:off x="3966" y="3186"/>
              <a:ext cx="11" cy="11"/>
            </a:xfrm>
            <a:prstGeom prst="rect">
              <a:avLst/>
            </a:prstGeom>
            <a:solidFill>
              <a:srgbClr val="000000"/>
            </a:solidFill>
            <a:ln w="9525">
              <a:noFill/>
              <a:miter lim="800000"/>
              <a:headEnd/>
              <a:tailEnd/>
            </a:ln>
          </p:spPr>
          <p:txBody>
            <a:bodyPr/>
            <a:lstStyle/>
            <a:p>
              <a:pPr>
                <a:buNone/>
              </a:pPr>
              <a:endParaRPr lang="en-US"/>
            </a:p>
          </p:txBody>
        </p:sp>
        <p:sp>
          <p:nvSpPr>
            <p:cNvPr id="140" name="Line 125"/>
            <p:cNvSpPr>
              <a:spLocks noChangeShapeType="1"/>
            </p:cNvSpPr>
            <p:nvPr/>
          </p:nvSpPr>
          <p:spPr bwMode="auto">
            <a:xfrm>
              <a:off x="3966" y="3186"/>
              <a:ext cx="11" cy="1"/>
            </a:xfrm>
            <a:prstGeom prst="line">
              <a:avLst/>
            </a:prstGeom>
            <a:noFill/>
            <a:ln w="0">
              <a:solidFill>
                <a:srgbClr val="000000"/>
              </a:solidFill>
              <a:round/>
              <a:headEnd/>
              <a:tailEnd/>
            </a:ln>
          </p:spPr>
          <p:txBody>
            <a:bodyPr/>
            <a:lstStyle/>
            <a:p>
              <a:pPr>
                <a:buNone/>
              </a:pPr>
              <a:endParaRPr lang="en-US"/>
            </a:p>
          </p:txBody>
        </p:sp>
        <p:sp>
          <p:nvSpPr>
            <p:cNvPr id="141" name="Line 126"/>
            <p:cNvSpPr>
              <a:spLocks noChangeShapeType="1"/>
            </p:cNvSpPr>
            <p:nvPr/>
          </p:nvSpPr>
          <p:spPr bwMode="auto">
            <a:xfrm>
              <a:off x="3966" y="3186"/>
              <a:ext cx="1" cy="11"/>
            </a:xfrm>
            <a:prstGeom prst="line">
              <a:avLst/>
            </a:prstGeom>
            <a:noFill/>
            <a:ln w="0">
              <a:solidFill>
                <a:srgbClr val="000000"/>
              </a:solidFill>
              <a:round/>
              <a:headEnd/>
              <a:tailEnd/>
            </a:ln>
          </p:spPr>
          <p:txBody>
            <a:bodyPr/>
            <a:lstStyle/>
            <a:p>
              <a:pPr>
                <a:buNone/>
              </a:pPr>
              <a:endParaRPr lang="en-US"/>
            </a:p>
          </p:txBody>
        </p:sp>
        <p:sp>
          <p:nvSpPr>
            <p:cNvPr id="142" name="Rectangle 127"/>
            <p:cNvSpPr>
              <a:spLocks noChangeArrowheads="1"/>
            </p:cNvSpPr>
            <p:nvPr/>
          </p:nvSpPr>
          <p:spPr bwMode="auto">
            <a:xfrm>
              <a:off x="3977" y="3186"/>
              <a:ext cx="472" cy="11"/>
            </a:xfrm>
            <a:prstGeom prst="rect">
              <a:avLst/>
            </a:prstGeom>
            <a:solidFill>
              <a:srgbClr val="000000"/>
            </a:solidFill>
            <a:ln w="9525">
              <a:noFill/>
              <a:miter lim="800000"/>
              <a:headEnd/>
              <a:tailEnd/>
            </a:ln>
          </p:spPr>
          <p:txBody>
            <a:bodyPr/>
            <a:lstStyle/>
            <a:p>
              <a:pPr>
                <a:buNone/>
              </a:pPr>
              <a:endParaRPr lang="en-US"/>
            </a:p>
          </p:txBody>
        </p:sp>
        <p:sp>
          <p:nvSpPr>
            <p:cNvPr id="143" name="Line 128"/>
            <p:cNvSpPr>
              <a:spLocks noChangeShapeType="1"/>
            </p:cNvSpPr>
            <p:nvPr/>
          </p:nvSpPr>
          <p:spPr bwMode="auto">
            <a:xfrm>
              <a:off x="3977" y="3186"/>
              <a:ext cx="472" cy="1"/>
            </a:xfrm>
            <a:prstGeom prst="line">
              <a:avLst/>
            </a:prstGeom>
            <a:noFill/>
            <a:ln w="0">
              <a:solidFill>
                <a:srgbClr val="000000"/>
              </a:solidFill>
              <a:round/>
              <a:headEnd/>
              <a:tailEnd/>
            </a:ln>
          </p:spPr>
          <p:txBody>
            <a:bodyPr/>
            <a:lstStyle/>
            <a:p>
              <a:pPr>
                <a:buNone/>
              </a:pPr>
              <a:endParaRPr lang="en-US"/>
            </a:p>
          </p:txBody>
        </p:sp>
        <p:sp>
          <p:nvSpPr>
            <p:cNvPr id="144" name="Line 129"/>
            <p:cNvSpPr>
              <a:spLocks noChangeShapeType="1"/>
            </p:cNvSpPr>
            <p:nvPr/>
          </p:nvSpPr>
          <p:spPr bwMode="auto">
            <a:xfrm>
              <a:off x="4449" y="2913"/>
              <a:ext cx="1" cy="273"/>
            </a:xfrm>
            <a:prstGeom prst="line">
              <a:avLst/>
            </a:prstGeom>
            <a:noFill/>
            <a:ln w="0">
              <a:solidFill>
                <a:srgbClr val="000000"/>
              </a:solidFill>
              <a:round/>
              <a:headEnd/>
              <a:tailEnd/>
            </a:ln>
          </p:spPr>
          <p:txBody>
            <a:bodyPr/>
            <a:lstStyle/>
            <a:p>
              <a:pPr>
                <a:buNone/>
              </a:pPr>
              <a:endParaRPr lang="en-US"/>
            </a:p>
          </p:txBody>
        </p:sp>
        <p:sp>
          <p:nvSpPr>
            <p:cNvPr id="145" name="Rectangle 130"/>
            <p:cNvSpPr>
              <a:spLocks noChangeArrowheads="1"/>
            </p:cNvSpPr>
            <p:nvPr/>
          </p:nvSpPr>
          <p:spPr bwMode="auto">
            <a:xfrm>
              <a:off x="4449" y="3186"/>
              <a:ext cx="11" cy="11"/>
            </a:xfrm>
            <a:prstGeom prst="rect">
              <a:avLst/>
            </a:prstGeom>
            <a:solidFill>
              <a:srgbClr val="000000"/>
            </a:solidFill>
            <a:ln w="9525">
              <a:noFill/>
              <a:miter lim="800000"/>
              <a:headEnd/>
              <a:tailEnd/>
            </a:ln>
          </p:spPr>
          <p:txBody>
            <a:bodyPr/>
            <a:lstStyle/>
            <a:p>
              <a:pPr>
                <a:buNone/>
              </a:pPr>
              <a:endParaRPr lang="en-US"/>
            </a:p>
          </p:txBody>
        </p:sp>
        <p:sp>
          <p:nvSpPr>
            <p:cNvPr id="146" name="Line 131"/>
            <p:cNvSpPr>
              <a:spLocks noChangeShapeType="1"/>
            </p:cNvSpPr>
            <p:nvPr/>
          </p:nvSpPr>
          <p:spPr bwMode="auto">
            <a:xfrm>
              <a:off x="4449" y="3186"/>
              <a:ext cx="11" cy="1"/>
            </a:xfrm>
            <a:prstGeom prst="line">
              <a:avLst/>
            </a:prstGeom>
            <a:noFill/>
            <a:ln w="0">
              <a:solidFill>
                <a:srgbClr val="000000"/>
              </a:solidFill>
              <a:round/>
              <a:headEnd/>
              <a:tailEnd/>
            </a:ln>
          </p:spPr>
          <p:txBody>
            <a:bodyPr/>
            <a:lstStyle/>
            <a:p>
              <a:pPr>
                <a:buNone/>
              </a:pPr>
              <a:endParaRPr lang="en-US"/>
            </a:p>
          </p:txBody>
        </p:sp>
        <p:sp>
          <p:nvSpPr>
            <p:cNvPr id="147" name="Line 132"/>
            <p:cNvSpPr>
              <a:spLocks noChangeShapeType="1"/>
            </p:cNvSpPr>
            <p:nvPr/>
          </p:nvSpPr>
          <p:spPr bwMode="auto">
            <a:xfrm>
              <a:off x="4449" y="3186"/>
              <a:ext cx="1" cy="11"/>
            </a:xfrm>
            <a:prstGeom prst="line">
              <a:avLst/>
            </a:prstGeom>
            <a:noFill/>
            <a:ln w="0">
              <a:solidFill>
                <a:srgbClr val="000000"/>
              </a:solidFill>
              <a:round/>
              <a:headEnd/>
              <a:tailEnd/>
            </a:ln>
          </p:spPr>
          <p:txBody>
            <a:bodyPr/>
            <a:lstStyle/>
            <a:p>
              <a:pPr>
                <a:buNone/>
              </a:pPr>
              <a:endParaRPr lang="en-US"/>
            </a:p>
          </p:txBody>
        </p:sp>
        <p:sp>
          <p:nvSpPr>
            <p:cNvPr id="148" name="Rectangle 133"/>
            <p:cNvSpPr>
              <a:spLocks noChangeArrowheads="1"/>
            </p:cNvSpPr>
            <p:nvPr/>
          </p:nvSpPr>
          <p:spPr bwMode="auto">
            <a:xfrm>
              <a:off x="4460" y="3186"/>
              <a:ext cx="644" cy="11"/>
            </a:xfrm>
            <a:prstGeom prst="rect">
              <a:avLst/>
            </a:prstGeom>
            <a:solidFill>
              <a:srgbClr val="000000"/>
            </a:solidFill>
            <a:ln w="9525">
              <a:noFill/>
              <a:miter lim="800000"/>
              <a:headEnd/>
              <a:tailEnd/>
            </a:ln>
          </p:spPr>
          <p:txBody>
            <a:bodyPr/>
            <a:lstStyle/>
            <a:p>
              <a:pPr>
                <a:buNone/>
              </a:pPr>
              <a:endParaRPr lang="en-US"/>
            </a:p>
          </p:txBody>
        </p:sp>
        <p:sp>
          <p:nvSpPr>
            <p:cNvPr id="149" name="Line 134"/>
            <p:cNvSpPr>
              <a:spLocks noChangeShapeType="1"/>
            </p:cNvSpPr>
            <p:nvPr/>
          </p:nvSpPr>
          <p:spPr bwMode="auto">
            <a:xfrm>
              <a:off x="4460" y="3186"/>
              <a:ext cx="644" cy="1"/>
            </a:xfrm>
            <a:prstGeom prst="line">
              <a:avLst/>
            </a:prstGeom>
            <a:noFill/>
            <a:ln w="0">
              <a:solidFill>
                <a:srgbClr val="000000"/>
              </a:solidFill>
              <a:round/>
              <a:headEnd/>
              <a:tailEnd/>
            </a:ln>
          </p:spPr>
          <p:txBody>
            <a:bodyPr/>
            <a:lstStyle/>
            <a:p>
              <a:pPr>
                <a:buNone/>
              </a:pPr>
              <a:endParaRPr lang="en-US"/>
            </a:p>
          </p:txBody>
        </p:sp>
        <p:sp>
          <p:nvSpPr>
            <p:cNvPr id="150" name="Rectangle 135"/>
            <p:cNvSpPr>
              <a:spLocks noChangeArrowheads="1"/>
            </p:cNvSpPr>
            <p:nvPr/>
          </p:nvSpPr>
          <p:spPr bwMode="auto">
            <a:xfrm>
              <a:off x="5104" y="2913"/>
              <a:ext cx="12" cy="273"/>
            </a:xfrm>
            <a:prstGeom prst="rect">
              <a:avLst/>
            </a:prstGeom>
            <a:solidFill>
              <a:srgbClr val="000000"/>
            </a:solidFill>
            <a:ln w="9525">
              <a:noFill/>
              <a:miter lim="800000"/>
              <a:headEnd/>
              <a:tailEnd/>
            </a:ln>
          </p:spPr>
          <p:txBody>
            <a:bodyPr/>
            <a:lstStyle/>
            <a:p>
              <a:pPr>
                <a:buNone/>
              </a:pPr>
              <a:endParaRPr lang="en-US"/>
            </a:p>
          </p:txBody>
        </p:sp>
        <p:sp>
          <p:nvSpPr>
            <p:cNvPr id="151" name="Line 136"/>
            <p:cNvSpPr>
              <a:spLocks noChangeShapeType="1"/>
            </p:cNvSpPr>
            <p:nvPr/>
          </p:nvSpPr>
          <p:spPr bwMode="auto">
            <a:xfrm>
              <a:off x="5104" y="2913"/>
              <a:ext cx="1" cy="273"/>
            </a:xfrm>
            <a:prstGeom prst="line">
              <a:avLst/>
            </a:prstGeom>
            <a:noFill/>
            <a:ln w="0">
              <a:solidFill>
                <a:srgbClr val="000000"/>
              </a:solidFill>
              <a:round/>
              <a:headEnd/>
              <a:tailEnd/>
            </a:ln>
          </p:spPr>
          <p:txBody>
            <a:bodyPr/>
            <a:lstStyle/>
            <a:p>
              <a:pPr>
                <a:buNone/>
              </a:pPr>
              <a:endParaRPr lang="en-US"/>
            </a:p>
          </p:txBody>
        </p:sp>
        <p:sp>
          <p:nvSpPr>
            <p:cNvPr id="152" name="Rectangle 137"/>
            <p:cNvSpPr>
              <a:spLocks noChangeArrowheads="1"/>
            </p:cNvSpPr>
            <p:nvPr/>
          </p:nvSpPr>
          <p:spPr bwMode="auto">
            <a:xfrm>
              <a:off x="5104" y="3186"/>
              <a:ext cx="12" cy="11"/>
            </a:xfrm>
            <a:prstGeom prst="rect">
              <a:avLst/>
            </a:prstGeom>
            <a:solidFill>
              <a:srgbClr val="000000"/>
            </a:solidFill>
            <a:ln w="9525">
              <a:noFill/>
              <a:miter lim="800000"/>
              <a:headEnd/>
              <a:tailEnd/>
            </a:ln>
          </p:spPr>
          <p:txBody>
            <a:bodyPr/>
            <a:lstStyle/>
            <a:p>
              <a:pPr>
                <a:buNone/>
              </a:pPr>
              <a:endParaRPr lang="en-US"/>
            </a:p>
          </p:txBody>
        </p:sp>
        <p:sp>
          <p:nvSpPr>
            <p:cNvPr id="153" name="Line 138"/>
            <p:cNvSpPr>
              <a:spLocks noChangeShapeType="1"/>
            </p:cNvSpPr>
            <p:nvPr/>
          </p:nvSpPr>
          <p:spPr bwMode="auto">
            <a:xfrm>
              <a:off x="5104" y="3186"/>
              <a:ext cx="12" cy="1"/>
            </a:xfrm>
            <a:prstGeom prst="line">
              <a:avLst/>
            </a:prstGeom>
            <a:noFill/>
            <a:ln w="0">
              <a:solidFill>
                <a:srgbClr val="000000"/>
              </a:solidFill>
              <a:round/>
              <a:headEnd/>
              <a:tailEnd/>
            </a:ln>
          </p:spPr>
          <p:txBody>
            <a:bodyPr/>
            <a:lstStyle/>
            <a:p>
              <a:pPr>
                <a:buNone/>
              </a:pPr>
              <a:endParaRPr lang="en-US"/>
            </a:p>
          </p:txBody>
        </p:sp>
        <p:sp>
          <p:nvSpPr>
            <p:cNvPr id="154" name="Line 139"/>
            <p:cNvSpPr>
              <a:spLocks noChangeShapeType="1"/>
            </p:cNvSpPr>
            <p:nvPr/>
          </p:nvSpPr>
          <p:spPr bwMode="auto">
            <a:xfrm>
              <a:off x="5104" y="3186"/>
              <a:ext cx="1" cy="11"/>
            </a:xfrm>
            <a:prstGeom prst="line">
              <a:avLst/>
            </a:prstGeom>
            <a:noFill/>
            <a:ln w="0">
              <a:solidFill>
                <a:srgbClr val="000000"/>
              </a:solidFill>
              <a:round/>
              <a:headEnd/>
              <a:tailEnd/>
            </a:ln>
          </p:spPr>
          <p:txBody>
            <a:bodyPr/>
            <a:lstStyle/>
            <a:p>
              <a:pPr>
                <a:buNone/>
              </a:pPr>
              <a:endParaRPr lang="en-US"/>
            </a:p>
          </p:txBody>
        </p:sp>
        <p:sp>
          <p:nvSpPr>
            <p:cNvPr id="155" name="Rectangle 140"/>
            <p:cNvSpPr>
              <a:spLocks noChangeArrowheads="1"/>
            </p:cNvSpPr>
            <p:nvPr/>
          </p:nvSpPr>
          <p:spPr bwMode="auto">
            <a:xfrm>
              <a:off x="5104" y="3186"/>
              <a:ext cx="12" cy="11"/>
            </a:xfrm>
            <a:prstGeom prst="rect">
              <a:avLst/>
            </a:prstGeom>
            <a:solidFill>
              <a:srgbClr val="000000"/>
            </a:solidFill>
            <a:ln w="9525">
              <a:noFill/>
              <a:miter lim="800000"/>
              <a:headEnd/>
              <a:tailEnd/>
            </a:ln>
          </p:spPr>
          <p:txBody>
            <a:bodyPr/>
            <a:lstStyle/>
            <a:p>
              <a:pPr>
                <a:buNone/>
              </a:pPr>
              <a:endParaRPr lang="en-US"/>
            </a:p>
          </p:txBody>
        </p:sp>
        <p:sp>
          <p:nvSpPr>
            <p:cNvPr id="156" name="Line 141"/>
            <p:cNvSpPr>
              <a:spLocks noChangeShapeType="1"/>
            </p:cNvSpPr>
            <p:nvPr/>
          </p:nvSpPr>
          <p:spPr bwMode="auto">
            <a:xfrm>
              <a:off x="5104" y="3186"/>
              <a:ext cx="12" cy="1"/>
            </a:xfrm>
            <a:prstGeom prst="line">
              <a:avLst/>
            </a:prstGeom>
            <a:noFill/>
            <a:ln w="0">
              <a:solidFill>
                <a:srgbClr val="000000"/>
              </a:solidFill>
              <a:round/>
              <a:headEnd/>
              <a:tailEnd/>
            </a:ln>
          </p:spPr>
          <p:txBody>
            <a:bodyPr/>
            <a:lstStyle/>
            <a:p>
              <a:pPr>
                <a:buNone/>
              </a:pPr>
              <a:endParaRPr lang="en-US"/>
            </a:p>
          </p:txBody>
        </p:sp>
        <p:sp>
          <p:nvSpPr>
            <p:cNvPr id="157" name="Line 142"/>
            <p:cNvSpPr>
              <a:spLocks noChangeShapeType="1"/>
            </p:cNvSpPr>
            <p:nvPr/>
          </p:nvSpPr>
          <p:spPr bwMode="auto">
            <a:xfrm>
              <a:off x="5104" y="3186"/>
              <a:ext cx="1" cy="11"/>
            </a:xfrm>
            <a:prstGeom prst="line">
              <a:avLst/>
            </a:prstGeom>
            <a:noFill/>
            <a:ln w="0">
              <a:solidFill>
                <a:srgbClr val="000000"/>
              </a:solidFill>
              <a:round/>
              <a:headEnd/>
              <a:tailEnd/>
            </a:ln>
          </p:spPr>
          <p:txBody>
            <a:bodyPr/>
            <a:lstStyle/>
            <a:p>
              <a:pPr>
                <a:buNone/>
              </a:pPr>
              <a:endParaRPr lang="en-US"/>
            </a:p>
          </p:txBody>
        </p:sp>
      </p:grpSp>
    </p:spTree>
  </p:cSld>
  <p:clrMapOvr>
    <a:masterClrMapping/>
  </p:clrMapOvr>
  <p:transition>
    <p:comb dir="vert"/>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3786182" y="-24"/>
            <a:ext cx="5357850" cy="654032"/>
          </a:xfrm>
        </p:spPr>
        <p:txBody>
          <a:bodyPr/>
          <a:lstStyle/>
          <a:p>
            <a:pPr algn="r" rtl="1"/>
            <a:r>
              <a:rPr lang="fa-IR" sz="3200" b="1" dirty="0" smtClean="0">
                <a:solidFill>
                  <a:schemeClr val="accent2"/>
                </a:solidFill>
                <a:effectLst>
                  <a:outerShdw blurRad="38100" dist="38100" dir="2700000" algn="tl">
                    <a:srgbClr val="C0C0C0"/>
                  </a:outerShdw>
                </a:effectLst>
                <a:latin typeface="Times New Roman" pitchFamily="18" charset="0"/>
                <a:cs typeface="B Titr" pitchFamily="2" charset="-78"/>
              </a:rPr>
              <a:t>- اتصال بافرهای سه حالته</a:t>
            </a:r>
            <a:endParaRPr lang="en-US" sz="1800" dirty="0">
              <a:latin typeface="Times New Roman" pitchFamily="18" charset="0"/>
              <a:cs typeface="B Nazanin" pitchFamily="2" charset="-78"/>
            </a:endParaRPr>
          </a:p>
        </p:txBody>
      </p:sp>
      <p:grpSp>
        <p:nvGrpSpPr>
          <p:cNvPr id="31" name="Group 30"/>
          <p:cNvGrpSpPr/>
          <p:nvPr/>
        </p:nvGrpSpPr>
        <p:grpSpPr>
          <a:xfrm>
            <a:off x="214282" y="1278455"/>
            <a:ext cx="8364591" cy="2079107"/>
            <a:chOff x="422251" y="1857364"/>
            <a:chExt cx="8364591" cy="2079107"/>
          </a:xfrm>
        </p:grpSpPr>
        <p:grpSp>
          <p:nvGrpSpPr>
            <p:cNvPr id="29" name="Group 28"/>
            <p:cNvGrpSpPr/>
            <p:nvPr/>
          </p:nvGrpSpPr>
          <p:grpSpPr>
            <a:xfrm>
              <a:off x="4251354" y="1857364"/>
              <a:ext cx="4535488" cy="1733546"/>
              <a:chOff x="3492500" y="4221163"/>
              <a:chExt cx="4535488" cy="1733546"/>
            </a:xfrm>
          </p:grpSpPr>
          <p:sp>
            <p:nvSpPr>
              <p:cNvPr id="95236" name="AutoShape 4"/>
              <p:cNvSpPr>
                <a:spLocks noChangeArrowheads="1"/>
              </p:cNvSpPr>
              <p:nvPr/>
            </p:nvSpPr>
            <p:spPr bwMode="auto">
              <a:xfrm rot="5400000">
                <a:off x="4258469" y="4318794"/>
                <a:ext cx="1008062" cy="812800"/>
              </a:xfrm>
              <a:prstGeom prst="triangle">
                <a:avLst>
                  <a:gd name="adj" fmla="val 49926"/>
                </a:avLst>
              </a:prstGeom>
              <a:noFill/>
              <a:ln w="25400">
                <a:solidFill>
                  <a:schemeClr val="tx1"/>
                </a:solidFill>
                <a:miter lim="800000"/>
                <a:headEnd/>
                <a:tailEnd/>
              </a:ln>
              <a:effectLst/>
            </p:spPr>
            <p:txBody>
              <a:bodyPr wrap="none" anchor="ctr"/>
              <a:lstStyle/>
              <a:p>
                <a:pPr algn="l" rtl="0">
                  <a:buNone/>
                </a:pPr>
                <a:endParaRPr lang="en-US"/>
              </a:p>
            </p:txBody>
          </p:sp>
          <p:sp>
            <p:nvSpPr>
              <p:cNvPr id="95237" name="AutoShape 5"/>
              <p:cNvSpPr>
                <a:spLocks noChangeArrowheads="1"/>
              </p:cNvSpPr>
              <p:nvPr/>
            </p:nvSpPr>
            <p:spPr bwMode="auto">
              <a:xfrm rot="5400000">
                <a:off x="5626894" y="4318794"/>
                <a:ext cx="1008062" cy="812800"/>
              </a:xfrm>
              <a:prstGeom prst="triangle">
                <a:avLst>
                  <a:gd name="adj" fmla="val 49926"/>
                </a:avLst>
              </a:prstGeom>
              <a:noFill/>
              <a:ln w="25400">
                <a:solidFill>
                  <a:schemeClr val="tx1"/>
                </a:solidFill>
                <a:miter lim="800000"/>
                <a:headEnd/>
                <a:tailEnd/>
              </a:ln>
              <a:effectLst/>
            </p:spPr>
            <p:txBody>
              <a:bodyPr wrap="none" anchor="ctr"/>
              <a:lstStyle/>
              <a:p>
                <a:pPr algn="l" rtl="0">
                  <a:buNone/>
                </a:pPr>
                <a:endParaRPr lang="en-US"/>
              </a:p>
            </p:txBody>
          </p:sp>
          <p:sp>
            <p:nvSpPr>
              <p:cNvPr id="95238" name="Line 6"/>
              <p:cNvSpPr>
                <a:spLocks noChangeShapeType="1"/>
              </p:cNvSpPr>
              <p:nvPr/>
            </p:nvSpPr>
            <p:spPr bwMode="auto">
              <a:xfrm>
                <a:off x="5148263" y="4724400"/>
                <a:ext cx="576262" cy="0"/>
              </a:xfrm>
              <a:prstGeom prst="line">
                <a:avLst/>
              </a:prstGeom>
              <a:noFill/>
              <a:ln w="28575">
                <a:solidFill>
                  <a:schemeClr val="tx1"/>
                </a:solidFill>
                <a:round/>
                <a:headEnd type="none" w="sm" len="sm"/>
                <a:tailEnd type="none" w="sm" len="sm"/>
              </a:ln>
              <a:effectLst/>
            </p:spPr>
            <p:txBody>
              <a:bodyPr/>
              <a:lstStyle/>
              <a:p>
                <a:pPr algn="l" rtl="0">
                  <a:buNone/>
                </a:pPr>
                <a:endParaRPr lang="en-US"/>
              </a:p>
            </p:txBody>
          </p:sp>
          <p:sp>
            <p:nvSpPr>
              <p:cNvPr id="95239" name="Line 7"/>
              <p:cNvSpPr>
                <a:spLocks noChangeShapeType="1"/>
              </p:cNvSpPr>
              <p:nvPr/>
            </p:nvSpPr>
            <p:spPr bwMode="auto">
              <a:xfrm>
                <a:off x="3779838" y="4724400"/>
                <a:ext cx="576262" cy="0"/>
              </a:xfrm>
              <a:prstGeom prst="line">
                <a:avLst/>
              </a:prstGeom>
              <a:noFill/>
              <a:ln w="28575">
                <a:solidFill>
                  <a:schemeClr val="tx1"/>
                </a:solidFill>
                <a:round/>
                <a:headEnd type="none" w="sm" len="sm"/>
                <a:tailEnd type="none" w="sm" len="sm"/>
              </a:ln>
              <a:effectLst/>
            </p:spPr>
            <p:txBody>
              <a:bodyPr/>
              <a:lstStyle/>
              <a:p>
                <a:pPr algn="l" rtl="0">
                  <a:buNone/>
                </a:pPr>
                <a:endParaRPr lang="en-US"/>
              </a:p>
            </p:txBody>
          </p:sp>
          <p:sp>
            <p:nvSpPr>
              <p:cNvPr id="95240" name="Line 8"/>
              <p:cNvSpPr>
                <a:spLocks noChangeShapeType="1"/>
              </p:cNvSpPr>
              <p:nvPr/>
            </p:nvSpPr>
            <p:spPr bwMode="auto">
              <a:xfrm>
                <a:off x="6516688" y="4719638"/>
                <a:ext cx="647700" cy="0"/>
              </a:xfrm>
              <a:prstGeom prst="line">
                <a:avLst/>
              </a:prstGeom>
              <a:noFill/>
              <a:ln w="28575">
                <a:solidFill>
                  <a:schemeClr val="tx1"/>
                </a:solidFill>
                <a:round/>
                <a:headEnd type="none" w="sm" len="sm"/>
                <a:tailEnd type="none" w="sm" len="sm"/>
              </a:ln>
              <a:effectLst/>
            </p:spPr>
            <p:txBody>
              <a:bodyPr/>
              <a:lstStyle/>
              <a:p>
                <a:pPr algn="l" rtl="0">
                  <a:buNone/>
                </a:pPr>
                <a:endParaRPr lang="en-US"/>
              </a:p>
            </p:txBody>
          </p:sp>
          <p:sp>
            <p:nvSpPr>
              <p:cNvPr id="95241" name="Line 9"/>
              <p:cNvSpPr>
                <a:spLocks noChangeShapeType="1"/>
              </p:cNvSpPr>
              <p:nvPr/>
            </p:nvSpPr>
            <p:spPr bwMode="auto">
              <a:xfrm>
                <a:off x="4787900" y="4940300"/>
                <a:ext cx="0" cy="576263"/>
              </a:xfrm>
              <a:prstGeom prst="line">
                <a:avLst/>
              </a:prstGeom>
              <a:noFill/>
              <a:ln w="28575">
                <a:solidFill>
                  <a:schemeClr val="tx1"/>
                </a:solidFill>
                <a:round/>
                <a:headEnd type="none" w="sm" len="sm"/>
                <a:tailEnd type="none" w="sm" len="sm"/>
              </a:ln>
              <a:effectLst/>
            </p:spPr>
            <p:txBody>
              <a:bodyPr/>
              <a:lstStyle/>
              <a:p>
                <a:pPr algn="l" rtl="0">
                  <a:buNone/>
                </a:pPr>
                <a:endParaRPr lang="en-US"/>
              </a:p>
            </p:txBody>
          </p:sp>
          <p:sp>
            <p:nvSpPr>
              <p:cNvPr id="95242" name="Line 10"/>
              <p:cNvSpPr>
                <a:spLocks noChangeShapeType="1"/>
              </p:cNvSpPr>
              <p:nvPr/>
            </p:nvSpPr>
            <p:spPr bwMode="auto">
              <a:xfrm>
                <a:off x="6156325" y="4940300"/>
                <a:ext cx="0" cy="649288"/>
              </a:xfrm>
              <a:prstGeom prst="line">
                <a:avLst/>
              </a:prstGeom>
              <a:noFill/>
              <a:ln w="28575">
                <a:solidFill>
                  <a:schemeClr val="tx1"/>
                </a:solidFill>
                <a:round/>
                <a:headEnd type="none" w="sm" len="sm"/>
                <a:tailEnd type="none" w="sm" len="sm"/>
              </a:ln>
              <a:effectLst/>
            </p:spPr>
            <p:txBody>
              <a:bodyPr/>
              <a:lstStyle/>
              <a:p>
                <a:pPr algn="l" rtl="0">
                  <a:buNone/>
                </a:pPr>
                <a:endParaRPr lang="en-US"/>
              </a:p>
            </p:txBody>
          </p:sp>
          <p:sp>
            <p:nvSpPr>
              <p:cNvPr id="95243" name="Text Box 11"/>
              <p:cNvSpPr txBox="1">
                <a:spLocks noChangeArrowheads="1"/>
              </p:cNvSpPr>
              <p:nvPr/>
            </p:nvSpPr>
            <p:spPr bwMode="auto">
              <a:xfrm>
                <a:off x="3492500" y="4508500"/>
                <a:ext cx="360363" cy="396875"/>
              </a:xfrm>
              <a:prstGeom prst="rect">
                <a:avLst/>
              </a:prstGeom>
              <a:noFill/>
              <a:ln w="12700" algn="ctr">
                <a:noFill/>
                <a:miter lim="800000"/>
                <a:headEnd type="none" w="sm" len="sm"/>
                <a:tailEnd type="none" w="sm" len="sm"/>
              </a:ln>
              <a:effectLst/>
            </p:spPr>
            <p:txBody>
              <a:bodyPr>
                <a:spAutoFit/>
              </a:bodyPr>
              <a:lstStyle/>
              <a:p>
                <a:pPr algn="l" rtl="0">
                  <a:spcBef>
                    <a:spcPct val="50000"/>
                  </a:spcBef>
                  <a:buNone/>
                </a:pPr>
                <a:r>
                  <a:rPr lang="en-US" sz="2000" dirty="0" smtClean="0">
                    <a:latin typeface="Times New Roman" pitchFamily="18" charset="0"/>
                    <a:cs typeface="Times New Roman" pitchFamily="18" charset="0"/>
                  </a:rPr>
                  <a:t>A</a:t>
                </a:r>
                <a:endParaRPr lang="en-US" sz="2000" dirty="0">
                  <a:latin typeface="Times New Roman" pitchFamily="18" charset="0"/>
                  <a:cs typeface="Times New Roman" pitchFamily="18" charset="0"/>
                </a:endParaRPr>
              </a:p>
            </p:txBody>
          </p:sp>
          <p:sp>
            <p:nvSpPr>
              <p:cNvPr id="95244" name="Text Box 12"/>
              <p:cNvSpPr txBox="1">
                <a:spLocks noChangeArrowheads="1"/>
              </p:cNvSpPr>
              <p:nvPr/>
            </p:nvSpPr>
            <p:spPr bwMode="auto">
              <a:xfrm>
                <a:off x="4645025" y="5546205"/>
                <a:ext cx="431800" cy="396875"/>
              </a:xfrm>
              <a:prstGeom prst="rect">
                <a:avLst/>
              </a:prstGeom>
              <a:noFill/>
              <a:ln w="12700" algn="ctr">
                <a:noFill/>
                <a:miter lim="800000"/>
                <a:headEnd type="none" w="sm" len="sm"/>
                <a:tailEnd type="none" w="sm" len="sm"/>
              </a:ln>
              <a:effectLst/>
            </p:spPr>
            <p:txBody>
              <a:bodyPr>
                <a:spAutoFit/>
              </a:bodyPr>
              <a:lstStyle/>
              <a:p>
                <a:pPr algn="l" rtl="0">
                  <a:spcBef>
                    <a:spcPct val="50000"/>
                  </a:spcBef>
                  <a:buNone/>
                </a:pPr>
                <a:r>
                  <a:rPr lang="en-US" sz="2000" dirty="0" smtClean="0">
                    <a:latin typeface="Times New Roman" pitchFamily="18" charset="0"/>
                    <a:cs typeface="Times New Roman" pitchFamily="18" charset="0"/>
                  </a:rPr>
                  <a:t>B</a:t>
                </a:r>
                <a:endParaRPr lang="en-US" sz="2000" dirty="0">
                  <a:latin typeface="Times New Roman" pitchFamily="18" charset="0"/>
                  <a:cs typeface="Times New Roman" pitchFamily="18" charset="0"/>
                </a:endParaRPr>
              </a:p>
            </p:txBody>
          </p:sp>
          <p:sp>
            <p:nvSpPr>
              <p:cNvPr id="95245" name="Text Box 13"/>
              <p:cNvSpPr txBox="1">
                <a:spLocks noChangeArrowheads="1"/>
              </p:cNvSpPr>
              <p:nvPr/>
            </p:nvSpPr>
            <p:spPr bwMode="auto">
              <a:xfrm>
                <a:off x="6011863" y="5557834"/>
                <a:ext cx="360362" cy="396875"/>
              </a:xfrm>
              <a:prstGeom prst="rect">
                <a:avLst/>
              </a:prstGeom>
              <a:noFill/>
              <a:ln w="12700" algn="ctr">
                <a:noFill/>
                <a:miter lim="800000"/>
                <a:headEnd type="none" w="sm" len="sm"/>
                <a:tailEnd type="none" w="sm" len="sm"/>
              </a:ln>
              <a:effectLst/>
            </p:spPr>
            <p:txBody>
              <a:bodyPr>
                <a:spAutoFit/>
              </a:bodyPr>
              <a:lstStyle/>
              <a:p>
                <a:pPr algn="l" rtl="0">
                  <a:spcBef>
                    <a:spcPct val="50000"/>
                  </a:spcBef>
                  <a:buNone/>
                </a:pPr>
                <a:r>
                  <a:rPr lang="en-US" sz="2000" dirty="0" smtClean="0">
                    <a:latin typeface="Times New Roman" pitchFamily="18" charset="0"/>
                    <a:cs typeface="Times New Roman" pitchFamily="18" charset="0"/>
                  </a:rPr>
                  <a:t>C</a:t>
                </a:r>
                <a:endParaRPr lang="en-US" sz="2000" dirty="0">
                  <a:latin typeface="Times New Roman" pitchFamily="18" charset="0"/>
                  <a:cs typeface="Times New Roman" pitchFamily="18" charset="0"/>
                </a:endParaRPr>
              </a:p>
            </p:txBody>
          </p:sp>
          <p:sp>
            <p:nvSpPr>
              <p:cNvPr id="95246" name="Text Box 14"/>
              <p:cNvSpPr txBox="1">
                <a:spLocks noChangeArrowheads="1"/>
              </p:cNvSpPr>
              <p:nvPr/>
            </p:nvSpPr>
            <p:spPr bwMode="auto">
              <a:xfrm>
                <a:off x="7164388" y="4503738"/>
                <a:ext cx="863600" cy="396875"/>
              </a:xfrm>
              <a:prstGeom prst="rect">
                <a:avLst/>
              </a:prstGeom>
              <a:noFill/>
              <a:ln w="12700" algn="ctr">
                <a:noFill/>
                <a:miter lim="800000"/>
                <a:headEnd type="none" w="sm" len="sm"/>
                <a:tailEnd type="none" w="sm" len="sm"/>
              </a:ln>
              <a:effectLst/>
            </p:spPr>
            <p:txBody>
              <a:bodyPr>
                <a:spAutoFit/>
              </a:bodyPr>
              <a:lstStyle/>
              <a:p>
                <a:pPr algn="l" rtl="0">
                  <a:spcBef>
                    <a:spcPct val="50000"/>
                  </a:spcBef>
                  <a:buNone/>
                </a:pPr>
                <a:r>
                  <a:rPr lang="en-US" sz="2000" dirty="0" smtClean="0">
                    <a:latin typeface="Times New Roman" pitchFamily="18" charset="0"/>
                    <a:cs typeface="Times New Roman" pitchFamily="18" charset="0"/>
                  </a:rPr>
                  <a:t>F</a:t>
                </a:r>
                <a:endParaRPr lang="en-US" sz="1600" dirty="0">
                  <a:latin typeface="Times New Roman" pitchFamily="18" charset="0"/>
                  <a:cs typeface="Times New Roman" pitchFamily="18" charset="0"/>
                </a:endParaRPr>
              </a:p>
            </p:txBody>
          </p:sp>
        </p:grpSp>
        <p:grpSp>
          <p:nvGrpSpPr>
            <p:cNvPr id="30" name="Group 29"/>
            <p:cNvGrpSpPr/>
            <p:nvPr/>
          </p:nvGrpSpPr>
          <p:grpSpPr>
            <a:xfrm>
              <a:off x="422251" y="2073281"/>
              <a:ext cx="3740154" cy="1863190"/>
              <a:chOff x="422251" y="2073281"/>
              <a:chExt cx="3740154" cy="1863190"/>
            </a:xfrm>
          </p:grpSpPr>
          <p:sp>
            <p:nvSpPr>
              <p:cNvPr id="95247" name="Text Box 15"/>
              <p:cNvSpPr txBox="1">
                <a:spLocks noChangeArrowheads="1"/>
              </p:cNvSpPr>
              <p:nvPr/>
            </p:nvSpPr>
            <p:spPr bwMode="auto">
              <a:xfrm>
                <a:off x="422251" y="2146849"/>
                <a:ext cx="792163" cy="1323439"/>
              </a:xfrm>
              <a:prstGeom prst="rect">
                <a:avLst/>
              </a:prstGeom>
              <a:noFill/>
              <a:ln w="12700" algn="ctr">
                <a:noFill/>
                <a:miter lim="800000"/>
                <a:headEnd type="none" w="sm" len="sm"/>
                <a:tailEnd type="none" w="sm" len="sm"/>
              </a:ln>
              <a:effectLst/>
            </p:spPr>
            <p:txBody>
              <a:bodyPr>
                <a:spAutoFit/>
              </a:bodyPr>
              <a:lstStyle/>
              <a:p>
                <a:pPr algn="l" rtl="0">
                  <a:spcBef>
                    <a:spcPct val="50000"/>
                  </a:spcBef>
                  <a:buNone/>
                </a:pPr>
                <a:r>
                  <a:rPr lang="en-US" sz="2000" dirty="0" smtClean="0">
                    <a:latin typeface="Times New Roman" pitchFamily="18" charset="0"/>
                    <a:cs typeface="Times New Roman" pitchFamily="18" charset="0"/>
                  </a:rPr>
                  <a:t>B=0</a:t>
                </a:r>
                <a:endParaRPr lang="en-US" sz="2000" dirty="0">
                  <a:latin typeface="Times New Roman" pitchFamily="18" charset="0"/>
                  <a:cs typeface="Times New Roman" pitchFamily="18" charset="0"/>
                </a:endParaRPr>
              </a:p>
              <a:p>
                <a:pPr algn="l" rtl="0">
                  <a:spcBef>
                    <a:spcPct val="50000"/>
                  </a:spcBef>
                  <a:buNone/>
                </a:pPr>
                <a:endParaRPr lang="en-US" sz="2000" dirty="0">
                  <a:latin typeface="Times New Roman" pitchFamily="18" charset="0"/>
                  <a:cs typeface="Times New Roman" pitchFamily="18" charset="0"/>
                </a:endParaRPr>
              </a:p>
              <a:p>
                <a:pPr algn="l" rtl="0">
                  <a:spcBef>
                    <a:spcPct val="50000"/>
                  </a:spcBef>
                  <a:buNone/>
                </a:pPr>
                <a:r>
                  <a:rPr lang="en-US" sz="2000" dirty="0" smtClean="0">
                    <a:latin typeface="Times New Roman" pitchFamily="18" charset="0"/>
                    <a:cs typeface="Times New Roman" pitchFamily="18" charset="0"/>
                  </a:rPr>
                  <a:t>B=1</a:t>
                </a:r>
                <a:endParaRPr lang="en-US" sz="2000" dirty="0">
                  <a:latin typeface="Times New Roman" pitchFamily="18" charset="0"/>
                  <a:cs typeface="Times New Roman" pitchFamily="18" charset="0"/>
                </a:endParaRPr>
              </a:p>
            </p:txBody>
          </p:sp>
          <p:sp>
            <p:nvSpPr>
              <p:cNvPr id="95248" name="Line 16"/>
              <p:cNvSpPr>
                <a:spLocks noChangeShapeType="1"/>
              </p:cNvSpPr>
              <p:nvPr/>
            </p:nvSpPr>
            <p:spPr bwMode="auto">
              <a:xfrm>
                <a:off x="1208069" y="2327280"/>
                <a:ext cx="647700" cy="0"/>
              </a:xfrm>
              <a:prstGeom prst="line">
                <a:avLst/>
              </a:prstGeom>
              <a:noFill/>
              <a:ln w="28575">
                <a:solidFill>
                  <a:schemeClr val="tx1"/>
                </a:solidFill>
                <a:round/>
                <a:headEnd type="none" w="sm" len="sm"/>
                <a:tailEnd type="stealth" w="lg" len="lg"/>
              </a:ln>
              <a:effectLst/>
            </p:spPr>
            <p:txBody>
              <a:bodyPr/>
              <a:lstStyle/>
              <a:p>
                <a:pPr algn="l" rtl="0">
                  <a:buNone/>
                </a:pPr>
                <a:endParaRPr lang="en-US"/>
              </a:p>
            </p:txBody>
          </p:sp>
          <p:sp>
            <p:nvSpPr>
              <p:cNvPr id="95249" name="Text Box 17"/>
              <p:cNvSpPr txBox="1">
                <a:spLocks noChangeArrowheads="1"/>
              </p:cNvSpPr>
              <p:nvPr/>
            </p:nvSpPr>
            <p:spPr bwMode="auto">
              <a:xfrm>
                <a:off x="1993887" y="2073281"/>
                <a:ext cx="792163" cy="396875"/>
              </a:xfrm>
              <a:prstGeom prst="rect">
                <a:avLst/>
              </a:prstGeom>
              <a:noFill/>
              <a:ln w="12700" algn="ctr">
                <a:noFill/>
                <a:miter lim="800000"/>
                <a:headEnd type="none" w="sm" len="sm"/>
                <a:tailEnd type="none" w="sm" len="sm"/>
              </a:ln>
              <a:effectLst/>
            </p:spPr>
            <p:txBody>
              <a:bodyPr>
                <a:spAutoFit/>
              </a:bodyPr>
              <a:lstStyle/>
              <a:p>
                <a:pPr algn="l" rtl="0">
                  <a:spcBef>
                    <a:spcPct val="50000"/>
                  </a:spcBef>
                  <a:buNone/>
                </a:pPr>
                <a:r>
                  <a:rPr lang="en-US" sz="2000" dirty="0">
                    <a:latin typeface="Times New Roman" pitchFamily="18" charset="0"/>
                    <a:cs typeface="Times New Roman" pitchFamily="18" charset="0"/>
                  </a:rPr>
                  <a:t>Off</a:t>
                </a:r>
              </a:p>
            </p:txBody>
          </p:sp>
          <p:sp>
            <p:nvSpPr>
              <p:cNvPr id="95250" name="Line 18"/>
              <p:cNvSpPr>
                <a:spLocks noChangeShapeType="1"/>
              </p:cNvSpPr>
              <p:nvPr/>
            </p:nvSpPr>
            <p:spPr bwMode="auto">
              <a:xfrm flipV="1">
                <a:off x="1065193" y="2900370"/>
                <a:ext cx="719137" cy="360363"/>
              </a:xfrm>
              <a:prstGeom prst="line">
                <a:avLst/>
              </a:prstGeom>
              <a:noFill/>
              <a:ln w="28575">
                <a:solidFill>
                  <a:schemeClr val="tx1"/>
                </a:solidFill>
                <a:round/>
                <a:headEnd type="none" w="sm" len="sm"/>
                <a:tailEnd type="stealth" w="lg" len="lg"/>
              </a:ln>
              <a:effectLst/>
            </p:spPr>
            <p:txBody>
              <a:bodyPr/>
              <a:lstStyle/>
              <a:p>
                <a:pPr algn="l" rtl="0">
                  <a:buNone/>
                </a:pPr>
                <a:endParaRPr lang="en-US"/>
              </a:p>
            </p:txBody>
          </p:sp>
          <p:sp>
            <p:nvSpPr>
              <p:cNvPr id="95251" name="Line 19"/>
              <p:cNvSpPr>
                <a:spLocks noChangeShapeType="1"/>
              </p:cNvSpPr>
              <p:nvPr/>
            </p:nvSpPr>
            <p:spPr bwMode="auto">
              <a:xfrm>
                <a:off x="1065193" y="3260733"/>
                <a:ext cx="719137" cy="431800"/>
              </a:xfrm>
              <a:prstGeom prst="line">
                <a:avLst/>
              </a:prstGeom>
              <a:noFill/>
              <a:ln w="28575">
                <a:solidFill>
                  <a:schemeClr val="tx1"/>
                </a:solidFill>
                <a:round/>
                <a:headEnd type="oval" w="lg" len="lg"/>
                <a:tailEnd type="stealth" w="lg" len="lg"/>
              </a:ln>
              <a:effectLst/>
            </p:spPr>
            <p:txBody>
              <a:bodyPr/>
              <a:lstStyle/>
              <a:p>
                <a:pPr algn="l" rtl="0">
                  <a:buNone/>
                </a:pPr>
                <a:endParaRPr lang="en-US"/>
              </a:p>
            </p:txBody>
          </p:sp>
          <p:sp>
            <p:nvSpPr>
              <p:cNvPr id="95252" name="Text Box 20"/>
              <p:cNvSpPr txBox="1">
                <a:spLocks noChangeArrowheads="1"/>
              </p:cNvSpPr>
              <p:nvPr/>
            </p:nvSpPr>
            <p:spPr bwMode="auto">
              <a:xfrm>
                <a:off x="1855768" y="2613032"/>
                <a:ext cx="792162" cy="1323439"/>
              </a:xfrm>
              <a:prstGeom prst="rect">
                <a:avLst/>
              </a:prstGeom>
              <a:noFill/>
              <a:ln w="12700" algn="ctr">
                <a:noFill/>
                <a:miter lim="800000"/>
                <a:headEnd type="none" w="sm" len="sm"/>
                <a:tailEnd type="none" w="sm" len="sm"/>
              </a:ln>
              <a:effectLst/>
            </p:spPr>
            <p:txBody>
              <a:bodyPr>
                <a:spAutoFit/>
              </a:bodyPr>
              <a:lstStyle/>
              <a:p>
                <a:pPr algn="l" rtl="0">
                  <a:spcBef>
                    <a:spcPct val="50000"/>
                  </a:spcBef>
                  <a:buNone/>
                </a:pPr>
                <a:r>
                  <a:rPr lang="en-US" sz="2000" dirty="0" smtClean="0">
                    <a:latin typeface="Times New Roman" pitchFamily="18" charset="0"/>
                    <a:cs typeface="Times New Roman" pitchFamily="18" charset="0"/>
                  </a:rPr>
                  <a:t>C=0</a:t>
                </a:r>
                <a:endParaRPr lang="en-US" sz="2000" dirty="0">
                  <a:latin typeface="Times New Roman" pitchFamily="18" charset="0"/>
                  <a:cs typeface="Times New Roman" pitchFamily="18" charset="0"/>
                </a:endParaRPr>
              </a:p>
              <a:p>
                <a:pPr algn="l" rtl="0">
                  <a:spcBef>
                    <a:spcPct val="50000"/>
                  </a:spcBef>
                  <a:buNone/>
                </a:pPr>
                <a:endParaRPr lang="en-US" sz="2000" dirty="0">
                  <a:latin typeface="Times New Roman" pitchFamily="18" charset="0"/>
                  <a:cs typeface="Times New Roman" pitchFamily="18" charset="0"/>
                </a:endParaRPr>
              </a:p>
              <a:p>
                <a:pPr algn="l" rtl="0">
                  <a:spcBef>
                    <a:spcPct val="50000"/>
                  </a:spcBef>
                  <a:buNone/>
                </a:pPr>
                <a:r>
                  <a:rPr lang="en-US" sz="2000" dirty="0" smtClean="0">
                    <a:latin typeface="Times New Roman" pitchFamily="18" charset="0"/>
                    <a:cs typeface="Times New Roman" pitchFamily="18" charset="0"/>
                  </a:rPr>
                  <a:t>C=1</a:t>
                </a:r>
                <a:endParaRPr lang="en-US" sz="2000" dirty="0">
                  <a:latin typeface="Times New Roman" pitchFamily="18" charset="0"/>
                  <a:cs typeface="Times New Roman" pitchFamily="18" charset="0"/>
                </a:endParaRPr>
              </a:p>
            </p:txBody>
          </p:sp>
          <p:sp>
            <p:nvSpPr>
              <p:cNvPr id="95253" name="Line 21"/>
              <p:cNvSpPr>
                <a:spLocks noChangeShapeType="1"/>
              </p:cNvSpPr>
              <p:nvPr/>
            </p:nvSpPr>
            <p:spPr bwMode="auto">
              <a:xfrm>
                <a:off x="2576493" y="2900370"/>
                <a:ext cx="647700" cy="0"/>
              </a:xfrm>
              <a:prstGeom prst="line">
                <a:avLst/>
              </a:prstGeom>
              <a:noFill/>
              <a:ln w="28575">
                <a:solidFill>
                  <a:schemeClr val="tx1"/>
                </a:solidFill>
                <a:round/>
                <a:headEnd type="none" w="sm" len="sm"/>
                <a:tailEnd type="stealth" w="lg" len="lg"/>
              </a:ln>
              <a:effectLst/>
            </p:spPr>
            <p:txBody>
              <a:bodyPr/>
              <a:lstStyle/>
              <a:p>
                <a:pPr algn="l" rtl="0">
                  <a:buNone/>
                </a:pPr>
                <a:endParaRPr lang="en-US"/>
              </a:p>
            </p:txBody>
          </p:sp>
          <p:sp>
            <p:nvSpPr>
              <p:cNvPr id="95254" name="Line 22"/>
              <p:cNvSpPr>
                <a:spLocks noChangeShapeType="1"/>
              </p:cNvSpPr>
              <p:nvPr/>
            </p:nvSpPr>
            <p:spPr bwMode="auto">
              <a:xfrm>
                <a:off x="2576493" y="3756040"/>
                <a:ext cx="647700" cy="0"/>
              </a:xfrm>
              <a:prstGeom prst="line">
                <a:avLst/>
              </a:prstGeom>
              <a:noFill/>
              <a:ln w="28575">
                <a:solidFill>
                  <a:schemeClr val="tx1"/>
                </a:solidFill>
                <a:round/>
                <a:headEnd type="none" w="sm" len="sm"/>
                <a:tailEnd type="stealth" w="lg" len="lg"/>
              </a:ln>
              <a:effectLst/>
            </p:spPr>
            <p:txBody>
              <a:bodyPr/>
              <a:lstStyle/>
              <a:p>
                <a:pPr algn="l" rtl="0">
                  <a:buNone/>
                </a:pPr>
                <a:endParaRPr lang="en-US"/>
              </a:p>
            </p:txBody>
          </p:sp>
          <p:sp>
            <p:nvSpPr>
              <p:cNvPr id="95255" name="Text Box 23"/>
              <p:cNvSpPr txBox="1">
                <a:spLocks noChangeArrowheads="1"/>
              </p:cNvSpPr>
              <p:nvPr/>
            </p:nvSpPr>
            <p:spPr bwMode="auto">
              <a:xfrm>
                <a:off x="3297218" y="2613032"/>
                <a:ext cx="865187" cy="1311275"/>
              </a:xfrm>
              <a:prstGeom prst="rect">
                <a:avLst/>
              </a:prstGeom>
              <a:noFill/>
              <a:ln w="12700" algn="ctr">
                <a:noFill/>
                <a:miter lim="800000"/>
                <a:headEnd type="none" w="sm" len="sm"/>
                <a:tailEnd type="none" w="sm" len="sm"/>
              </a:ln>
              <a:effectLst/>
            </p:spPr>
            <p:txBody>
              <a:bodyPr>
                <a:spAutoFit/>
              </a:bodyPr>
              <a:lstStyle/>
              <a:p>
                <a:pPr algn="l" rtl="0">
                  <a:spcBef>
                    <a:spcPct val="50000"/>
                  </a:spcBef>
                  <a:buNone/>
                </a:pPr>
                <a:r>
                  <a:rPr lang="en-US" sz="2000" dirty="0">
                    <a:latin typeface="Times New Roman" pitchFamily="18" charset="0"/>
                    <a:cs typeface="Times New Roman" pitchFamily="18" charset="0"/>
                  </a:rPr>
                  <a:t>Off</a:t>
                </a:r>
              </a:p>
              <a:p>
                <a:pPr algn="l" rtl="0">
                  <a:spcBef>
                    <a:spcPct val="50000"/>
                  </a:spcBef>
                  <a:buNone/>
                </a:pPr>
                <a:endParaRPr lang="en-US" sz="2000" dirty="0">
                  <a:latin typeface="Times New Roman" pitchFamily="18" charset="0"/>
                  <a:cs typeface="Times New Roman" pitchFamily="18" charset="0"/>
                </a:endParaRPr>
              </a:p>
              <a:p>
                <a:pPr algn="l" rtl="0">
                  <a:spcBef>
                    <a:spcPct val="50000"/>
                  </a:spcBef>
                  <a:buNone/>
                </a:pPr>
                <a:r>
                  <a:rPr lang="en-US" sz="2000" dirty="0" smtClean="0">
                    <a:latin typeface="Times New Roman" pitchFamily="18" charset="0"/>
                    <a:cs typeface="Times New Roman" pitchFamily="18" charset="0"/>
                  </a:rPr>
                  <a:t>F=A</a:t>
                </a:r>
                <a:endParaRPr lang="en-US" sz="2000" dirty="0">
                  <a:latin typeface="Times New Roman" pitchFamily="18" charset="0"/>
                  <a:cs typeface="Times New Roman" pitchFamily="18" charset="0"/>
                </a:endParaRPr>
              </a:p>
            </p:txBody>
          </p:sp>
        </p:grpSp>
      </p:grpSp>
      <p:grpSp>
        <p:nvGrpSpPr>
          <p:cNvPr id="33" name="Group 27"/>
          <p:cNvGrpSpPr/>
          <p:nvPr/>
        </p:nvGrpSpPr>
        <p:grpSpPr>
          <a:xfrm>
            <a:off x="4329137" y="3786190"/>
            <a:ext cx="3743325" cy="2968643"/>
            <a:chOff x="1225550" y="3357563"/>
            <a:chExt cx="3743325" cy="2968643"/>
          </a:xfrm>
        </p:grpSpPr>
        <p:sp>
          <p:nvSpPr>
            <p:cNvPr id="42" name="AutoShape 4"/>
            <p:cNvSpPr>
              <a:spLocks noChangeArrowheads="1"/>
            </p:cNvSpPr>
            <p:nvPr/>
          </p:nvSpPr>
          <p:spPr bwMode="auto">
            <a:xfrm rot="5400000">
              <a:off x="2207419" y="3455194"/>
              <a:ext cx="1008062" cy="812800"/>
            </a:xfrm>
            <a:prstGeom prst="triangle">
              <a:avLst>
                <a:gd name="adj" fmla="val 49926"/>
              </a:avLst>
            </a:prstGeom>
            <a:noFill/>
            <a:ln w="25400">
              <a:solidFill>
                <a:schemeClr val="tx1"/>
              </a:solidFill>
              <a:miter lim="800000"/>
              <a:headEnd/>
              <a:tailEnd/>
            </a:ln>
            <a:effectLst/>
          </p:spPr>
          <p:txBody>
            <a:bodyPr wrap="none" anchor="ctr"/>
            <a:lstStyle/>
            <a:p>
              <a:pPr algn="l" rtl="0">
                <a:buNone/>
              </a:pPr>
              <a:endParaRPr lang="en-US"/>
            </a:p>
          </p:txBody>
        </p:sp>
        <p:sp>
          <p:nvSpPr>
            <p:cNvPr id="43" name="AutoShape 5"/>
            <p:cNvSpPr>
              <a:spLocks noChangeArrowheads="1"/>
            </p:cNvSpPr>
            <p:nvPr/>
          </p:nvSpPr>
          <p:spPr bwMode="auto">
            <a:xfrm rot="5400000">
              <a:off x="2207418" y="4968082"/>
              <a:ext cx="1008063" cy="812800"/>
            </a:xfrm>
            <a:prstGeom prst="triangle">
              <a:avLst>
                <a:gd name="adj" fmla="val 49926"/>
              </a:avLst>
            </a:prstGeom>
            <a:noFill/>
            <a:ln w="25400">
              <a:solidFill>
                <a:schemeClr val="tx1"/>
              </a:solidFill>
              <a:miter lim="800000"/>
              <a:headEnd/>
              <a:tailEnd/>
            </a:ln>
            <a:effectLst/>
          </p:spPr>
          <p:txBody>
            <a:bodyPr wrap="none" anchor="ctr"/>
            <a:lstStyle/>
            <a:p>
              <a:pPr algn="l" rtl="0">
                <a:buNone/>
              </a:pPr>
              <a:endParaRPr lang="en-US"/>
            </a:p>
          </p:txBody>
        </p:sp>
        <p:sp>
          <p:nvSpPr>
            <p:cNvPr id="44" name="Line 6"/>
            <p:cNvSpPr>
              <a:spLocks noChangeShapeType="1"/>
            </p:cNvSpPr>
            <p:nvPr/>
          </p:nvSpPr>
          <p:spPr bwMode="auto">
            <a:xfrm>
              <a:off x="2736850" y="4078288"/>
              <a:ext cx="0" cy="576262"/>
            </a:xfrm>
            <a:prstGeom prst="line">
              <a:avLst/>
            </a:prstGeom>
            <a:noFill/>
            <a:ln w="28575">
              <a:solidFill>
                <a:schemeClr val="tx1"/>
              </a:solidFill>
              <a:round/>
              <a:headEnd type="none" w="sm" len="sm"/>
              <a:tailEnd type="none" w="sm" len="sm"/>
            </a:ln>
            <a:effectLst/>
          </p:spPr>
          <p:txBody>
            <a:bodyPr/>
            <a:lstStyle/>
            <a:p>
              <a:pPr algn="l" rtl="0">
                <a:buNone/>
              </a:pPr>
              <a:endParaRPr lang="en-US"/>
            </a:p>
          </p:txBody>
        </p:sp>
        <p:sp>
          <p:nvSpPr>
            <p:cNvPr id="45" name="Line 7"/>
            <p:cNvSpPr>
              <a:spLocks noChangeShapeType="1"/>
            </p:cNvSpPr>
            <p:nvPr/>
          </p:nvSpPr>
          <p:spPr bwMode="auto">
            <a:xfrm>
              <a:off x="2808288" y="5591175"/>
              <a:ext cx="0" cy="504825"/>
            </a:xfrm>
            <a:prstGeom prst="line">
              <a:avLst/>
            </a:prstGeom>
            <a:noFill/>
            <a:ln w="28575">
              <a:solidFill>
                <a:schemeClr val="tx1"/>
              </a:solidFill>
              <a:round/>
              <a:headEnd type="none" w="sm" len="sm"/>
              <a:tailEnd type="none" w="sm" len="sm"/>
            </a:ln>
            <a:effectLst/>
          </p:spPr>
          <p:txBody>
            <a:bodyPr/>
            <a:lstStyle/>
            <a:p>
              <a:pPr algn="l" rtl="0">
                <a:buNone/>
              </a:pPr>
              <a:endParaRPr lang="en-US"/>
            </a:p>
          </p:txBody>
        </p:sp>
        <p:cxnSp>
          <p:nvCxnSpPr>
            <p:cNvPr id="46" name="AutoShape 8"/>
            <p:cNvCxnSpPr>
              <a:cxnSpLocks noChangeShapeType="1"/>
              <a:stCxn id="42" idx="0"/>
              <a:endCxn id="43" idx="0"/>
            </p:cNvCxnSpPr>
            <p:nvPr/>
          </p:nvCxnSpPr>
          <p:spPr bwMode="auto">
            <a:xfrm>
              <a:off x="3132138" y="3860800"/>
              <a:ext cx="1587" cy="1512888"/>
            </a:xfrm>
            <a:prstGeom prst="bentConnector3">
              <a:avLst>
                <a:gd name="adj1" fmla="val 41000000"/>
              </a:avLst>
            </a:prstGeom>
            <a:noFill/>
            <a:ln w="28575">
              <a:solidFill>
                <a:schemeClr val="tx1"/>
              </a:solidFill>
              <a:miter lim="800000"/>
              <a:headEnd type="none" w="sm" len="sm"/>
              <a:tailEnd type="none" w="sm" len="sm"/>
            </a:ln>
            <a:effectLst/>
          </p:spPr>
        </p:cxnSp>
        <p:sp>
          <p:nvSpPr>
            <p:cNvPr id="47" name="Line 9"/>
            <p:cNvSpPr>
              <a:spLocks noChangeShapeType="1"/>
            </p:cNvSpPr>
            <p:nvPr/>
          </p:nvSpPr>
          <p:spPr bwMode="auto">
            <a:xfrm>
              <a:off x="3816350" y="4583113"/>
              <a:ext cx="720725" cy="0"/>
            </a:xfrm>
            <a:prstGeom prst="line">
              <a:avLst/>
            </a:prstGeom>
            <a:noFill/>
            <a:ln w="28575">
              <a:solidFill>
                <a:schemeClr val="tx1"/>
              </a:solidFill>
              <a:round/>
              <a:headEnd type="none" w="sm" len="sm"/>
              <a:tailEnd type="none" w="sm" len="sm"/>
            </a:ln>
            <a:effectLst/>
          </p:spPr>
          <p:txBody>
            <a:bodyPr/>
            <a:lstStyle/>
            <a:p>
              <a:pPr algn="l" rtl="0">
                <a:buNone/>
              </a:pPr>
              <a:endParaRPr lang="en-US"/>
            </a:p>
          </p:txBody>
        </p:sp>
        <p:sp>
          <p:nvSpPr>
            <p:cNvPr id="48" name="Line 10"/>
            <p:cNvSpPr>
              <a:spLocks noChangeShapeType="1"/>
            </p:cNvSpPr>
            <p:nvPr/>
          </p:nvSpPr>
          <p:spPr bwMode="auto">
            <a:xfrm>
              <a:off x="1657350" y="3790950"/>
              <a:ext cx="647700" cy="0"/>
            </a:xfrm>
            <a:prstGeom prst="line">
              <a:avLst/>
            </a:prstGeom>
            <a:noFill/>
            <a:ln w="28575">
              <a:solidFill>
                <a:schemeClr val="tx1"/>
              </a:solidFill>
              <a:round/>
              <a:headEnd type="none" w="sm" len="sm"/>
              <a:tailEnd type="none" w="sm" len="sm"/>
            </a:ln>
            <a:effectLst/>
          </p:spPr>
          <p:txBody>
            <a:bodyPr/>
            <a:lstStyle/>
            <a:p>
              <a:pPr algn="l" rtl="0">
                <a:buNone/>
              </a:pPr>
              <a:endParaRPr lang="en-US"/>
            </a:p>
          </p:txBody>
        </p:sp>
        <p:sp>
          <p:nvSpPr>
            <p:cNvPr id="49" name="Line 11"/>
            <p:cNvSpPr>
              <a:spLocks noChangeShapeType="1"/>
            </p:cNvSpPr>
            <p:nvPr/>
          </p:nvSpPr>
          <p:spPr bwMode="auto">
            <a:xfrm>
              <a:off x="1657350" y="5446713"/>
              <a:ext cx="647700" cy="0"/>
            </a:xfrm>
            <a:prstGeom prst="line">
              <a:avLst/>
            </a:prstGeom>
            <a:noFill/>
            <a:ln w="28575">
              <a:solidFill>
                <a:schemeClr val="tx1"/>
              </a:solidFill>
              <a:round/>
              <a:headEnd type="none" w="sm" len="sm"/>
              <a:tailEnd type="none" w="sm" len="sm"/>
            </a:ln>
            <a:effectLst/>
          </p:spPr>
          <p:txBody>
            <a:bodyPr/>
            <a:lstStyle/>
            <a:p>
              <a:pPr algn="l" rtl="0">
                <a:buNone/>
              </a:pPr>
              <a:endParaRPr lang="en-US"/>
            </a:p>
          </p:txBody>
        </p:sp>
        <p:sp>
          <p:nvSpPr>
            <p:cNvPr id="50" name="Text Box 12"/>
            <p:cNvSpPr txBox="1">
              <a:spLocks noChangeArrowheads="1"/>
            </p:cNvSpPr>
            <p:nvPr/>
          </p:nvSpPr>
          <p:spPr bwMode="auto">
            <a:xfrm>
              <a:off x="1225550" y="3575050"/>
              <a:ext cx="574675" cy="396875"/>
            </a:xfrm>
            <a:prstGeom prst="rect">
              <a:avLst/>
            </a:prstGeom>
            <a:noFill/>
            <a:ln w="12700" algn="ctr">
              <a:noFill/>
              <a:miter lim="800000"/>
              <a:headEnd type="none" w="sm" len="sm"/>
              <a:tailEnd type="none" w="sm" len="sm"/>
            </a:ln>
            <a:effectLst/>
          </p:spPr>
          <p:txBody>
            <a:bodyPr>
              <a:spAutoFit/>
            </a:bodyPr>
            <a:lstStyle/>
            <a:p>
              <a:pPr algn="l" rtl="0">
                <a:spcBef>
                  <a:spcPct val="50000"/>
                </a:spcBef>
                <a:buNone/>
              </a:pPr>
              <a:r>
                <a:rPr lang="en-US" sz="2000" dirty="0" smtClean="0">
                  <a:latin typeface="Times New Roman" pitchFamily="18" charset="0"/>
                  <a:cs typeface="Times New Roman" pitchFamily="18" charset="0"/>
                </a:rPr>
                <a:t>A</a:t>
              </a:r>
              <a:endParaRPr lang="en-US" sz="2000" dirty="0">
                <a:latin typeface="Times New Roman" pitchFamily="18" charset="0"/>
                <a:cs typeface="Times New Roman" pitchFamily="18" charset="0"/>
              </a:endParaRPr>
            </a:p>
          </p:txBody>
        </p:sp>
        <p:sp>
          <p:nvSpPr>
            <p:cNvPr id="51" name="Text Box 13"/>
            <p:cNvSpPr txBox="1">
              <a:spLocks noChangeArrowheads="1"/>
            </p:cNvSpPr>
            <p:nvPr/>
          </p:nvSpPr>
          <p:spPr bwMode="auto">
            <a:xfrm>
              <a:off x="1296988" y="5230813"/>
              <a:ext cx="576262" cy="396875"/>
            </a:xfrm>
            <a:prstGeom prst="rect">
              <a:avLst/>
            </a:prstGeom>
            <a:noFill/>
            <a:ln w="12700" algn="ctr">
              <a:noFill/>
              <a:miter lim="800000"/>
              <a:headEnd type="none" w="sm" len="sm"/>
              <a:tailEnd type="none" w="sm" len="sm"/>
            </a:ln>
            <a:effectLst/>
          </p:spPr>
          <p:txBody>
            <a:bodyPr>
              <a:spAutoFit/>
            </a:bodyPr>
            <a:lstStyle/>
            <a:p>
              <a:pPr algn="l" rtl="0">
                <a:spcBef>
                  <a:spcPct val="50000"/>
                </a:spcBef>
                <a:buNone/>
              </a:pPr>
              <a:r>
                <a:rPr lang="en-US" sz="2000" dirty="0" smtClean="0">
                  <a:latin typeface="Times New Roman" pitchFamily="18" charset="0"/>
                  <a:cs typeface="Times New Roman" pitchFamily="18" charset="0"/>
                </a:rPr>
                <a:t>B</a:t>
              </a:r>
              <a:endParaRPr lang="en-US" sz="2000" dirty="0">
                <a:latin typeface="Times New Roman" pitchFamily="18" charset="0"/>
                <a:cs typeface="Times New Roman" pitchFamily="18" charset="0"/>
              </a:endParaRPr>
            </a:p>
          </p:txBody>
        </p:sp>
        <p:sp>
          <p:nvSpPr>
            <p:cNvPr id="52" name="Text Box 14"/>
            <p:cNvSpPr txBox="1">
              <a:spLocks noChangeArrowheads="1"/>
            </p:cNvSpPr>
            <p:nvPr/>
          </p:nvSpPr>
          <p:spPr bwMode="auto">
            <a:xfrm>
              <a:off x="2736850" y="4438650"/>
              <a:ext cx="360363" cy="396875"/>
            </a:xfrm>
            <a:prstGeom prst="rect">
              <a:avLst/>
            </a:prstGeom>
            <a:noFill/>
            <a:ln w="12700" algn="ctr">
              <a:noFill/>
              <a:miter lim="800000"/>
              <a:headEnd type="none" w="sm" len="sm"/>
              <a:tailEnd type="none" w="sm" len="sm"/>
            </a:ln>
            <a:effectLst/>
          </p:spPr>
          <p:txBody>
            <a:bodyPr>
              <a:spAutoFit/>
            </a:bodyPr>
            <a:lstStyle/>
            <a:p>
              <a:pPr algn="l" rtl="0">
                <a:spcBef>
                  <a:spcPct val="50000"/>
                </a:spcBef>
                <a:buNone/>
              </a:pPr>
              <a:r>
                <a:rPr lang="en-US" sz="2000" dirty="0" smtClean="0">
                  <a:latin typeface="Times New Roman" pitchFamily="18" charset="0"/>
                  <a:cs typeface="Times New Roman" pitchFamily="18" charset="0"/>
                </a:rPr>
                <a:t>C</a:t>
              </a:r>
              <a:endParaRPr lang="en-US" sz="2000" dirty="0">
                <a:latin typeface="Times New Roman" pitchFamily="18" charset="0"/>
                <a:cs typeface="Times New Roman" pitchFamily="18" charset="0"/>
              </a:endParaRPr>
            </a:p>
          </p:txBody>
        </p:sp>
        <p:sp>
          <p:nvSpPr>
            <p:cNvPr id="53" name="Text Box 15"/>
            <p:cNvSpPr txBox="1">
              <a:spLocks noChangeArrowheads="1"/>
            </p:cNvSpPr>
            <p:nvPr/>
          </p:nvSpPr>
          <p:spPr bwMode="auto">
            <a:xfrm>
              <a:off x="2782879" y="5929331"/>
              <a:ext cx="971550" cy="396875"/>
            </a:xfrm>
            <a:prstGeom prst="rect">
              <a:avLst/>
            </a:prstGeom>
            <a:noFill/>
            <a:ln w="12700" algn="ctr">
              <a:noFill/>
              <a:miter lim="800000"/>
              <a:headEnd type="none" w="sm" len="sm"/>
              <a:tailEnd type="none" w="sm" len="sm"/>
            </a:ln>
            <a:effectLst/>
          </p:spPr>
          <p:txBody>
            <a:bodyPr>
              <a:spAutoFit/>
            </a:bodyPr>
            <a:lstStyle/>
            <a:p>
              <a:pPr algn="l" rtl="0">
                <a:spcBef>
                  <a:spcPct val="50000"/>
                </a:spcBef>
                <a:buNone/>
              </a:pPr>
              <a:r>
                <a:rPr lang="en-US" sz="2000" dirty="0" smtClean="0">
                  <a:latin typeface="Times New Roman" pitchFamily="18" charset="0"/>
                  <a:cs typeface="Times New Roman" pitchFamily="18" charset="0"/>
                </a:rPr>
                <a:t>C’(D)</a:t>
              </a:r>
              <a:endParaRPr lang="en-US" sz="2000" dirty="0">
                <a:latin typeface="Times New Roman" pitchFamily="18" charset="0"/>
                <a:cs typeface="Times New Roman" pitchFamily="18" charset="0"/>
              </a:endParaRPr>
            </a:p>
          </p:txBody>
        </p:sp>
        <p:sp>
          <p:nvSpPr>
            <p:cNvPr id="54" name="Text Box 16"/>
            <p:cNvSpPr txBox="1">
              <a:spLocks noChangeArrowheads="1"/>
            </p:cNvSpPr>
            <p:nvPr/>
          </p:nvSpPr>
          <p:spPr bwMode="auto">
            <a:xfrm>
              <a:off x="4537075" y="4367213"/>
              <a:ext cx="431800" cy="396875"/>
            </a:xfrm>
            <a:prstGeom prst="rect">
              <a:avLst/>
            </a:prstGeom>
            <a:noFill/>
            <a:ln w="12700" algn="ctr">
              <a:noFill/>
              <a:miter lim="800000"/>
              <a:headEnd type="none" w="sm" len="sm"/>
              <a:tailEnd type="none" w="sm" len="sm"/>
            </a:ln>
            <a:effectLst/>
          </p:spPr>
          <p:txBody>
            <a:bodyPr>
              <a:spAutoFit/>
            </a:bodyPr>
            <a:lstStyle/>
            <a:p>
              <a:pPr algn="l" rtl="0">
                <a:spcBef>
                  <a:spcPct val="50000"/>
                </a:spcBef>
                <a:buNone/>
              </a:pPr>
              <a:r>
                <a:rPr lang="en-US" sz="2000" dirty="0" smtClean="0">
                  <a:latin typeface="Times New Roman" pitchFamily="18" charset="0"/>
                  <a:cs typeface="Times New Roman" pitchFamily="18" charset="0"/>
                </a:rPr>
                <a:t>F</a:t>
              </a:r>
              <a:endParaRPr lang="en-US" sz="2000" dirty="0">
                <a:latin typeface="Times New Roman" pitchFamily="18" charset="0"/>
                <a:cs typeface="Times New Roman" pitchFamily="18" charset="0"/>
              </a:endParaRPr>
            </a:p>
          </p:txBody>
        </p:sp>
      </p:grpSp>
      <p:grpSp>
        <p:nvGrpSpPr>
          <p:cNvPr id="34" name="Group 28"/>
          <p:cNvGrpSpPr/>
          <p:nvPr/>
        </p:nvGrpSpPr>
        <p:grpSpPr>
          <a:xfrm>
            <a:off x="714348" y="4502156"/>
            <a:ext cx="2735263" cy="1323439"/>
            <a:chOff x="1044575" y="1844675"/>
            <a:chExt cx="2735263" cy="1323439"/>
          </a:xfrm>
        </p:grpSpPr>
        <p:sp>
          <p:nvSpPr>
            <p:cNvPr id="36" name="Text Box 17"/>
            <p:cNvSpPr txBox="1">
              <a:spLocks noChangeArrowheads="1"/>
            </p:cNvSpPr>
            <p:nvPr/>
          </p:nvSpPr>
          <p:spPr bwMode="auto">
            <a:xfrm>
              <a:off x="1044575" y="1844675"/>
              <a:ext cx="792163" cy="1323439"/>
            </a:xfrm>
            <a:prstGeom prst="rect">
              <a:avLst/>
            </a:prstGeom>
            <a:noFill/>
            <a:ln w="12700" algn="ctr">
              <a:noFill/>
              <a:miter lim="800000"/>
              <a:headEnd type="none" w="sm" len="sm"/>
              <a:tailEnd type="none" w="sm" len="sm"/>
            </a:ln>
            <a:effectLst/>
          </p:spPr>
          <p:txBody>
            <a:bodyPr>
              <a:spAutoFit/>
            </a:bodyPr>
            <a:lstStyle/>
            <a:p>
              <a:pPr algn="l" rtl="0">
                <a:spcBef>
                  <a:spcPct val="50000"/>
                </a:spcBef>
                <a:buNone/>
              </a:pPr>
              <a:r>
                <a:rPr lang="en-US" sz="2000" dirty="0" smtClean="0">
                  <a:latin typeface="Times New Roman" pitchFamily="18" charset="0"/>
                  <a:cs typeface="Times New Roman" pitchFamily="18" charset="0"/>
                </a:rPr>
                <a:t>C=0</a:t>
              </a:r>
              <a:endParaRPr lang="en-US" sz="2000" dirty="0">
                <a:latin typeface="Times New Roman" pitchFamily="18" charset="0"/>
                <a:cs typeface="Times New Roman" pitchFamily="18" charset="0"/>
              </a:endParaRPr>
            </a:p>
            <a:p>
              <a:pPr algn="l" rtl="0">
                <a:spcBef>
                  <a:spcPct val="50000"/>
                </a:spcBef>
                <a:buNone/>
              </a:pPr>
              <a:endParaRPr lang="en-US" sz="2000" dirty="0">
                <a:latin typeface="Times New Roman" pitchFamily="18" charset="0"/>
                <a:cs typeface="Times New Roman" pitchFamily="18" charset="0"/>
              </a:endParaRPr>
            </a:p>
            <a:p>
              <a:pPr algn="l" rtl="0">
                <a:spcBef>
                  <a:spcPct val="50000"/>
                </a:spcBef>
                <a:buNone/>
              </a:pPr>
              <a:r>
                <a:rPr lang="en-US" sz="2000" dirty="0" smtClean="0">
                  <a:latin typeface="Times New Roman" pitchFamily="18" charset="0"/>
                  <a:cs typeface="Times New Roman" pitchFamily="18" charset="0"/>
                </a:rPr>
                <a:t>C=1</a:t>
              </a:r>
              <a:endParaRPr lang="en-US" sz="2000" dirty="0">
                <a:latin typeface="Times New Roman" pitchFamily="18" charset="0"/>
                <a:cs typeface="Times New Roman" pitchFamily="18" charset="0"/>
              </a:endParaRPr>
            </a:p>
          </p:txBody>
        </p:sp>
        <p:sp>
          <p:nvSpPr>
            <p:cNvPr id="37" name="Line 18"/>
            <p:cNvSpPr>
              <a:spLocks noChangeShapeType="1"/>
            </p:cNvSpPr>
            <p:nvPr/>
          </p:nvSpPr>
          <p:spPr bwMode="auto">
            <a:xfrm>
              <a:off x="1763713" y="2060575"/>
              <a:ext cx="719137" cy="0"/>
            </a:xfrm>
            <a:prstGeom prst="line">
              <a:avLst/>
            </a:prstGeom>
            <a:noFill/>
            <a:ln w="28575">
              <a:solidFill>
                <a:schemeClr val="tx1"/>
              </a:solidFill>
              <a:round/>
              <a:headEnd type="none" w="sm" len="sm"/>
              <a:tailEnd type="stealth" w="lg" len="lg"/>
            </a:ln>
            <a:effectLst/>
          </p:spPr>
          <p:txBody>
            <a:bodyPr/>
            <a:lstStyle/>
            <a:p>
              <a:pPr algn="l" rtl="0">
                <a:buNone/>
              </a:pPr>
              <a:endParaRPr lang="en-US"/>
            </a:p>
          </p:txBody>
        </p:sp>
        <p:sp>
          <p:nvSpPr>
            <p:cNvPr id="38" name="Line 19"/>
            <p:cNvSpPr>
              <a:spLocks noChangeShapeType="1"/>
            </p:cNvSpPr>
            <p:nvPr/>
          </p:nvSpPr>
          <p:spPr bwMode="auto">
            <a:xfrm>
              <a:off x="1763713" y="2924175"/>
              <a:ext cx="719137" cy="0"/>
            </a:xfrm>
            <a:prstGeom prst="line">
              <a:avLst/>
            </a:prstGeom>
            <a:noFill/>
            <a:ln w="28575">
              <a:solidFill>
                <a:schemeClr val="tx1"/>
              </a:solidFill>
              <a:round/>
              <a:headEnd type="none" w="sm" len="sm"/>
              <a:tailEnd type="stealth" w="lg" len="lg"/>
            </a:ln>
            <a:effectLst/>
          </p:spPr>
          <p:txBody>
            <a:bodyPr/>
            <a:lstStyle/>
            <a:p>
              <a:pPr algn="l" rtl="0">
                <a:buNone/>
              </a:pPr>
              <a:endParaRPr lang="en-US"/>
            </a:p>
          </p:txBody>
        </p:sp>
        <p:sp>
          <p:nvSpPr>
            <p:cNvPr id="39" name="Text Box 20"/>
            <p:cNvSpPr txBox="1">
              <a:spLocks noChangeArrowheads="1"/>
            </p:cNvSpPr>
            <p:nvPr/>
          </p:nvSpPr>
          <p:spPr bwMode="auto">
            <a:xfrm>
              <a:off x="2555875" y="1844675"/>
              <a:ext cx="1223963" cy="1311275"/>
            </a:xfrm>
            <a:prstGeom prst="rect">
              <a:avLst/>
            </a:prstGeom>
            <a:noFill/>
            <a:ln w="12700" algn="ctr">
              <a:noFill/>
              <a:miter lim="800000"/>
              <a:headEnd type="none" w="sm" len="sm"/>
              <a:tailEnd type="none" w="sm" len="sm"/>
            </a:ln>
            <a:effectLst/>
          </p:spPr>
          <p:txBody>
            <a:bodyPr>
              <a:spAutoFit/>
            </a:bodyPr>
            <a:lstStyle/>
            <a:p>
              <a:pPr algn="l" rtl="0">
                <a:spcBef>
                  <a:spcPct val="50000"/>
                </a:spcBef>
                <a:buNone/>
              </a:pPr>
              <a:r>
                <a:rPr lang="en-US" sz="2000" dirty="0" smtClean="0">
                  <a:latin typeface="Times New Roman" pitchFamily="18" charset="0"/>
                  <a:cs typeface="Times New Roman" pitchFamily="18" charset="0"/>
                </a:rPr>
                <a:t>F=B</a:t>
              </a:r>
              <a:endParaRPr lang="en-US" sz="2000" dirty="0">
                <a:latin typeface="Times New Roman" pitchFamily="18" charset="0"/>
                <a:cs typeface="Times New Roman" pitchFamily="18" charset="0"/>
              </a:endParaRPr>
            </a:p>
            <a:p>
              <a:pPr algn="l" rtl="0">
                <a:spcBef>
                  <a:spcPct val="50000"/>
                </a:spcBef>
                <a:buNone/>
              </a:pPr>
              <a:endParaRPr lang="en-US" sz="2000" dirty="0">
                <a:latin typeface="Times New Roman" pitchFamily="18" charset="0"/>
                <a:cs typeface="Times New Roman" pitchFamily="18" charset="0"/>
              </a:endParaRPr>
            </a:p>
            <a:p>
              <a:pPr algn="l" rtl="0">
                <a:spcBef>
                  <a:spcPct val="50000"/>
                </a:spcBef>
                <a:buNone/>
              </a:pPr>
              <a:r>
                <a:rPr lang="en-US" sz="2000" dirty="0" smtClean="0">
                  <a:latin typeface="Times New Roman" pitchFamily="18" charset="0"/>
                  <a:cs typeface="Times New Roman" pitchFamily="18" charset="0"/>
                </a:rPr>
                <a:t>F=A</a:t>
              </a:r>
              <a:endParaRPr lang="en-US" sz="2000" dirty="0">
                <a:latin typeface="Times New Roman" pitchFamily="18" charset="0"/>
                <a:cs typeface="Times New Roman" pitchFamily="18" charset="0"/>
              </a:endParaRPr>
            </a:p>
          </p:txBody>
        </p:sp>
      </p:grpSp>
      <p:sp>
        <p:nvSpPr>
          <p:cNvPr id="55" name="Text Box 15"/>
          <p:cNvSpPr txBox="1">
            <a:spLocks noChangeArrowheads="1"/>
          </p:cNvSpPr>
          <p:nvPr/>
        </p:nvSpPr>
        <p:spPr bwMode="auto">
          <a:xfrm>
            <a:off x="7072330" y="714356"/>
            <a:ext cx="1537608" cy="584775"/>
          </a:xfrm>
          <a:prstGeom prst="rect">
            <a:avLst/>
          </a:prstGeom>
          <a:noFill/>
          <a:ln w="9525" algn="ctr">
            <a:noFill/>
            <a:miter lim="800000"/>
            <a:headEnd/>
            <a:tailEnd/>
          </a:ln>
          <a:effectLst/>
        </p:spPr>
        <p:txBody>
          <a:bodyPr wrap="square">
            <a:spAutoFit/>
          </a:bodyPr>
          <a:lstStyle/>
          <a:p>
            <a:pPr marL="342900" indent="-342900" algn="just">
              <a:spcBef>
                <a:spcPct val="20000"/>
              </a:spcBef>
              <a:buClr>
                <a:schemeClr val="tx1"/>
              </a:buClr>
              <a:buSzPct val="110000"/>
              <a:buFont typeface="Wingdings" pitchFamily="2" charset="2"/>
              <a:buChar char=";"/>
            </a:pPr>
            <a:r>
              <a:rPr lang="fa-IR" sz="3200" dirty="0" smtClean="0">
                <a:cs typeface="Lotus" pitchFamily="2" charset="-78"/>
              </a:rPr>
              <a:t> سری</a:t>
            </a:r>
            <a:endParaRPr lang="en-US" sz="3200" dirty="0">
              <a:cs typeface="Lotus" pitchFamily="2" charset="-78"/>
            </a:endParaRPr>
          </a:p>
        </p:txBody>
      </p:sp>
      <p:sp>
        <p:nvSpPr>
          <p:cNvPr id="56" name="Text Box 15"/>
          <p:cNvSpPr txBox="1">
            <a:spLocks noChangeArrowheads="1"/>
          </p:cNvSpPr>
          <p:nvPr/>
        </p:nvSpPr>
        <p:spPr bwMode="auto">
          <a:xfrm>
            <a:off x="7000892" y="3201415"/>
            <a:ext cx="1537608" cy="584775"/>
          </a:xfrm>
          <a:prstGeom prst="rect">
            <a:avLst/>
          </a:prstGeom>
          <a:noFill/>
          <a:ln w="9525" algn="ctr">
            <a:noFill/>
            <a:miter lim="800000"/>
            <a:headEnd/>
            <a:tailEnd/>
          </a:ln>
          <a:effectLst/>
        </p:spPr>
        <p:txBody>
          <a:bodyPr wrap="square">
            <a:spAutoFit/>
          </a:bodyPr>
          <a:lstStyle/>
          <a:p>
            <a:pPr marL="342900" indent="-342900" algn="just">
              <a:spcBef>
                <a:spcPct val="20000"/>
              </a:spcBef>
              <a:buClr>
                <a:schemeClr val="tx1"/>
              </a:buClr>
              <a:buSzPct val="110000"/>
              <a:buFont typeface="Wingdings" pitchFamily="2" charset="2"/>
              <a:buChar char=";"/>
            </a:pPr>
            <a:r>
              <a:rPr lang="fa-IR" sz="3200" dirty="0" smtClean="0">
                <a:cs typeface="Lotus" pitchFamily="2" charset="-78"/>
              </a:rPr>
              <a:t> موازی</a:t>
            </a:r>
            <a:endParaRPr lang="en-US" sz="3200" dirty="0">
              <a:cs typeface="Lotus" pitchFamily="2" charset="-78"/>
            </a:endParaRPr>
          </a:p>
        </p:txBody>
      </p:sp>
    </p:spTree>
  </p:cSld>
  <p:clrMapOvr>
    <a:masterClrMapping/>
  </p:clrMapOvr>
  <p:transition>
    <p:strips dir="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Rectangle 2"/>
          <p:cNvSpPr>
            <a:spLocks noGrp="1" noChangeArrowheads="1"/>
          </p:cNvSpPr>
          <p:nvPr>
            <p:ph type="title"/>
          </p:nvPr>
        </p:nvSpPr>
        <p:spPr>
          <a:xfrm>
            <a:off x="71406" y="-24"/>
            <a:ext cx="5286412" cy="838200"/>
          </a:xfrm>
        </p:spPr>
        <p:txBody>
          <a:bodyPr/>
          <a:lstStyle/>
          <a:p>
            <a:pPr algn="l"/>
            <a:r>
              <a:rPr lang="en-US" sz="3200" b="1" dirty="0" smtClean="0">
                <a:solidFill>
                  <a:schemeClr val="accent2"/>
                </a:solidFill>
                <a:effectLst>
                  <a:outerShdw blurRad="38100" dist="38100" dir="2700000" algn="tl">
                    <a:srgbClr val="C0C0C0"/>
                  </a:outerShdw>
                </a:effectLst>
                <a:latin typeface="Times New Roman" pitchFamily="18" charset="0"/>
                <a:cs typeface="B Titr" pitchFamily="2" charset="-78"/>
              </a:rPr>
              <a:t>- Tri-State Data Selector</a:t>
            </a:r>
            <a:endParaRPr lang="en-US" sz="3200" b="1" dirty="0">
              <a:solidFill>
                <a:schemeClr val="accent2"/>
              </a:solidFill>
              <a:effectLst>
                <a:outerShdw blurRad="38100" dist="38100" dir="2700000" algn="tl">
                  <a:srgbClr val="C0C0C0"/>
                </a:outerShdw>
              </a:effectLst>
              <a:latin typeface="Times New Roman" pitchFamily="18" charset="0"/>
              <a:cs typeface="B Titr" pitchFamily="2" charset="-78"/>
            </a:endParaRPr>
          </a:p>
        </p:txBody>
      </p:sp>
      <p:sp>
        <p:nvSpPr>
          <p:cNvPr id="396291" name="Rectangle 3"/>
          <p:cNvSpPr>
            <a:spLocks noGrp="1" noChangeArrowheads="1"/>
          </p:cNvSpPr>
          <p:nvPr>
            <p:ph idx="1"/>
          </p:nvPr>
        </p:nvSpPr>
        <p:spPr>
          <a:xfrm>
            <a:off x="457200" y="5632481"/>
            <a:ext cx="8267700" cy="796915"/>
          </a:xfrm>
        </p:spPr>
        <p:txBody>
          <a:bodyPr>
            <a:normAutofit lnSpcReduction="10000"/>
          </a:bodyPr>
          <a:lstStyle/>
          <a:p>
            <a:pPr>
              <a:buFont typeface="Wingdings" pitchFamily="2" charset="2"/>
              <a:buChar char="q"/>
            </a:pPr>
            <a:r>
              <a:rPr lang="en-US" sz="2400" dirty="0" smtClean="0">
                <a:latin typeface="Times New Roman" pitchFamily="18" charset="0"/>
                <a:cs typeface="Times New Roman" pitchFamily="18" charset="0"/>
              </a:rPr>
              <a:t>Since En1 </a:t>
            </a: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En2', </a:t>
            </a:r>
            <a:r>
              <a:rPr lang="en-US" sz="2400" dirty="0">
                <a:latin typeface="Times New Roman" pitchFamily="18" charset="0"/>
                <a:cs typeface="Times New Roman" pitchFamily="18" charset="0"/>
              </a:rPr>
              <a:t>one of the two buffer outputs is always Hi-Z plus the last row of the table never occurs.</a:t>
            </a:r>
          </a:p>
        </p:txBody>
      </p:sp>
      <p:grpSp>
        <p:nvGrpSpPr>
          <p:cNvPr id="34" name="Group 33"/>
          <p:cNvGrpSpPr/>
          <p:nvPr/>
        </p:nvGrpSpPr>
        <p:grpSpPr>
          <a:xfrm>
            <a:off x="5074246" y="3060700"/>
            <a:ext cx="3720506" cy="2082812"/>
            <a:chOff x="5074246" y="3060700"/>
            <a:chExt cx="3720506" cy="2082812"/>
          </a:xfrm>
        </p:grpSpPr>
        <p:sp>
          <p:nvSpPr>
            <p:cNvPr id="396776" name="Freeform 488"/>
            <p:cNvSpPr>
              <a:spLocks/>
            </p:cNvSpPr>
            <p:nvPr/>
          </p:nvSpPr>
          <p:spPr bwMode="auto">
            <a:xfrm>
              <a:off x="7437438" y="3060700"/>
              <a:ext cx="25400" cy="665163"/>
            </a:xfrm>
            <a:custGeom>
              <a:avLst/>
              <a:gdLst/>
              <a:ahLst/>
              <a:cxnLst>
                <a:cxn ang="0">
                  <a:pos x="0" y="411"/>
                </a:cxn>
                <a:cxn ang="0">
                  <a:pos x="0" y="414"/>
                </a:cxn>
                <a:cxn ang="0">
                  <a:pos x="3" y="416"/>
                </a:cxn>
                <a:cxn ang="0">
                  <a:pos x="5" y="419"/>
                </a:cxn>
                <a:cxn ang="0">
                  <a:pos x="11" y="419"/>
                </a:cxn>
                <a:cxn ang="0">
                  <a:pos x="13" y="416"/>
                </a:cxn>
                <a:cxn ang="0">
                  <a:pos x="16" y="414"/>
                </a:cxn>
                <a:cxn ang="0">
                  <a:pos x="16" y="5"/>
                </a:cxn>
                <a:cxn ang="0">
                  <a:pos x="13" y="3"/>
                </a:cxn>
                <a:cxn ang="0">
                  <a:pos x="11" y="0"/>
                </a:cxn>
                <a:cxn ang="0">
                  <a:pos x="5" y="0"/>
                </a:cxn>
                <a:cxn ang="0">
                  <a:pos x="3" y="3"/>
                </a:cxn>
                <a:cxn ang="0">
                  <a:pos x="0" y="5"/>
                </a:cxn>
                <a:cxn ang="0">
                  <a:pos x="0" y="8"/>
                </a:cxn>
                <a:cxn ang="0">
                  <a:pos x="0" y="411"/>
                </a:cxn>
              </a:cxnLst>
              <a:rect l="0" t="0" r="r" b="b"/>
              <a:pathLst>
                <a:path w="16" h="419">
                  <a:moveTo>
                    <a:pt x="0" y="411"/>
                  </a:moveTo>
                  <a:lnTo>
                    <a:pt x="0" y="414"/>
                  </a:lnTo>
                  <a:lnTo>
                    <a:pt x="3" y="416"/>
                  </a:lnTo>
                  <a:lnTo>
                    <a:pt x="5" y="419"/>
                  </a:lnTo>
                  <a:lnTo>
                    <a:pt x="11" y="419"/>
                  </a:lnTo>
                  <a:lnTo>
                    <a:pt x="13" y="416"/>
                  </a:lnTo>
                  <a:lnTo>
                    <a:pt x="16" y="414"/>
                  </a:lnTo>
                  <a:lnTo>
                    <a:pt x="16" y="5"/>
                  </a:lnTo>
                  <a:lnTo>
                    <a:pt x="13" y="3"/>
                  </a:lnTo>
                  <a:lnTo>
                    <a:pt x="11" y="0"/>
                  </a:lnTo>
                  <a:lnTo>
                    <a:pt x="5" y="0"/>
                  </a:lnTo>
                  <a:lnTo>
                    <a:pt x="3" y="3"/>
                  </a:lnTo>
                  <a:lnTo>
                    <a:pt x="0" y="5"/>
                  </a:lnTo>
                  <a:lnTo>
                    <a:pt x="0" y="8"/>
                  </a:lnTo>
                  <a:lnTo>
                    <a:pt x="0" y="411"/>
                  </a:lnTo>
                  <a:close/>
                </a:path>
              </a:pathLst>
            </a:custGeom>
            <a:solidFill>
              <a:srgbClr val="000000"/>
            </a:solidFill>
            <a:ln w="9525">
              <a:noFill/>
              <a:round/>
              <a:headEnd/>
              <a:tailEnd/>
            </a:ln>
          </p:spPr>
          <p:txBody>
            <a:bodyPr/>
            <a:lstStyle/>
            <a:p>
              <a:pPr>
                <a:buNone/>
              </a:pPr>
              <a:endParaRPr lang="en-US" sz="1200"/>
            </a:p>
          </p:txBody>
        </p:sp>
        <p:sp>
          <p:nvSpPr>
            <p:cNvPr id="396777" name="Freeform 489"/>
            <p:cNvSpPr>
              <a:spLocks/>
            </p:cNvSpPr>
            <p:nvPr/>
          </p:nvSpPr>
          <p:spPr bwMode="auto">
            <a:xfrm>
              <a:off x="7451725" y="3074988"/>
              <a:ext cx="579438" cy="346075"/>
            </a:xfrm>
            <a:custGeom>
              <a:avLst/>
              <a:gdLst/>
              <a:ahLst/>
              <a:cxnLst>
                <a:cxn ang="0">
                  <a:pos x="353" y="217"/>
                </a:cxn>
                <a:cxn ang="0">
                  <a:pos x="355" y="218"/>
                </a:cxn>
                <a:cxn ang="0">
                  <a:pos x="360" y="218"/>
                </a:cxn>
                <a:cxn ang="0">
                  <a:pos x="363" y="215"/>
                </a:cxn>
                <a:cxn ang="0">
                  <a:pos x="365" y="213"/>
                </a:cxn>
                <a:cxn ang="0">
                  <a:pos x="365" y="207"/>
                </a:cxn>
                <a:cxn ang="0">
                  <a:pos x="363" y="205"/>
                </a:cxn>
                <a:cxn ang="0">
                  <a:pos x="361" y="203"/>
                </a:cxn>
                <a:cxn ang="0">
                  <a:pos x="12" y="2"/>
                </a:cxn>
                <a:cxn ang="0">
                  <a:pos x="11" y="0"/>
                </a:cxn>
                <a:cxn ang="0">
                  <a:pos x="6" y="0"/>
                </a:cxn>
                <a:cxn ang="0">
                  <a:pos x="3" y="3"/>
                </a:cxn>
                <a:cxn ang="0">
                  <a:pos x="0" y="6"/>
                </a:cxn>
                <a:cxn ang="0">
                  <a:pos x="0" y="11"/>
                </a:cxn>
                <a:cxn ang="0">
                  <a:pos x="3" y="14"/>
                </a:cxn>
                <a:cxn ang="0">
                  <a:pos x="4" y="15"/>
                </a:cxn>
                <a:cxn ang="0">
                  <a:pos x="353" y="217"/>
                </a:cxn>
              </a:cxnLst>
              <a:rect l="0" t="0" r="r" b="b"/>
              <a:pathLst>
                <a:path w="365" h="218">
                  <a:moveTo>
                    <a:pt x="353" y="217"/>
                  </a:moveTo>
                  <a:lnTo>
                    <a:pt x="355" y="218"/>
                  </a:lnTo>
                  <a:lnTo>
                    <a:pt x="360" y="218"/>
                  </a:lnTo>
                  <a:lnTo>
                    <a:pt x="363" y="215"/>
                  </a:lnTo>
                  <a:lnTo>
                    <a:pt x="365" y="213"/>
                  </a:lnTo>
                  <a:lnTo>
                    <a:pt x="365" y="207"/>
                  </a:lnTo>
                  <a:lnTo>
                    <a:pt x="363" y="205"/>
                  </a:lnTo>
                  <a:lnTo>
                    <a:pt x="361" y="203"/>
                  </a:lnTo>
                  <a:lnTo>
                    <a:pt x="12" y="2"/>
                  </a:lnTo>
                  <a:lnTo>
                    <a:pt x="11" y="0"/>
                  </a:lnTo>
                  <a:lnTo>
                    <a:pt x="6" y="0"/>
                  </a:lnTo>
                  <a:lnTo>
                    <a:pt x="3" y="3"/>
                  </a:lnTo>
                  <a:lnTo>
                    <a:pt x="0" y="6"/>
                  </a:lnTo>
                  <a:lnTo>
                    <a:pt x="0" y="11"/>
                  </a:lnTo>
                  <a:lnTo>
                    <a:pt x="3" y="14"/>
                  </a:lnTo>
                  <a:lnTo>
                    <a:pt x="4" y="15"/>
                  </a:lnTo>
                  <a:lnTo>
                    <a:pt x="353" y="217"/>
                  </a:lnTo>
                  <a:close/>
                </a:path>
              </a:pathLst>
            </a:custGeom>
            <a:solidFill>
              <a:srgbClr val="000000"/>
            </a:solidFill>
            <a:ln w="9525">
              <a:noFill/>
              <a:round/>
              <a:headEnd/>
              <a:tailEnd/>
            </a:ln>
          </p:spPr>
          <p:txBody>
            <a:bodyPr/>
            <a:lstStyle/>
            <a:p>
              <a:pPr>
                <a:buNone/>
              </a:pPr>
              <a:endParaRPr lang="en-US" sz="1200"/>
            </a:p>
          </p:txBody>
        </p:sp>
        <p:sp>
          <p:nvSpPr>
            <p:cNvPr id="396778" name="Freeform 490"/>
            <p:cNvSpPr>
              <a:spLocks/>
            </p:cNvSpPr>
            <p:nvPr/>
          </p:nvSpPr>
          <p:spPr bwMode="auto">
            <a:xfrm>
              <a:off x="7450138" y="3395663"/>
              <a:ext cx="579437" cy="344487"/>
            </a:xfrm>
            <a:custGeom>
              <a:avLst/>
              <a:gdLst/>
              <a:ahLst/>
              <a:cxnLst>
                <a:cxn ang="0">
                  <a:pos x="361" y="15"/>
                </a:cxn>
                <a:cxn ang="0">
                  <a:pos x="364" y="12"/>
                </a:cxn>
                <a:cxn ang="0">
                  <a:pos x="365" y="11"/>
                </a:cxn>
                <a:cxn ang="0">
                  <a:pos x="365" y="5"/>
                </a:cxn>
                <a:cxn ang="0">
                  <a:pos x="362" y="3"/>
                </a:cxn>
                <a:cxn ang="0">
                  <a:pos x="360" y="0"/>
                </a:cxn>
                <a:cxn ang="0">
                  <a:pos x="354" y="0"/>
                </a:cxn>
                <a:cxn ang="0">
                  <a:pos x="353" y="1"/>
                </a:cxn>
                <a:cxn ang="0">
                  <a:pos x="4" y="203"/>
                </a:cxn>
                <a:cxn ang="0">
                  <a:pos x="1" y="205"/>
                </a:cxn>
                <a:cxn ang="0">
                  <a:pos x="0" y="207"/>
                </a:cxn>
                <a:cxn ang="0">
                  <a:pos x="0" y="212"/>
                </a:cxn>
                <a:cxn ang="0">
                  <a:pos x="3" y="215"/>
                </a:cxn>
                <a:cxn ang="0">
                  <a:pos x="5" y="217"/>
                </a:cxn>
                <a:cxn ang="0">
                  <a:pos x="11" y="217"/>
                </a:cxn>
                <a:cxn ang="0">
                  <a:pos x="12" y="216"/>
                </a:cxn>
                <a:cxn ang="0">
                  <a:pos x="361" y="15"/>
                </a:cxn>
              </a:cxnLst>
              <a:rect l="0" t="0" r="r" b="b"/>
              <a:pathLst>
                <a:path w="365" h="217">
                  <a:moveTo>
                    <a:pt x="361" y="15"/>
                  </a:moveTo>
                  <a:lnTo>
                    <a:pt x="364" y="12"/>
                  </a:lnTo>
                  <a:lnTo>
                    <a:pt x="365" y="11"/>
                  </a:lnTo>
                  <a:lnTo>
                    <a:pt x="365" y="5"/>
                  </a:lnTo>
                  <a:lnTo>
                    <a:pt x="362" y="3"/>
                  </a:lnTo>
                  <a:lnTo>
                    <a:pt x="360" y="0"/>
                  </a:lnTo>
                  <a:lnTo>
                    <a:pt x="354" y="0"/>
                  </a:lnTo>
                  <a:lnTo>
                    <a:pt x="353" y="1"/>
                  </a:lnTo>
                  <a:lnTo>
                    <a:pt x="4" y="203"/>
                  </a:lnTo>
                  <a:lnTo>
                    <a:pt x="1" y="205"/>
                  </a:lnTo>
                  <a:lnTo>
                    <a:pt x="0" y="207"/>
                  </a:lnTo>
                  <a:lnTo>
                    <a:pt x="0" y="212"/>
                  </a:lnTo>
                  <a:lnTo>
                    <a:pt x="3" y="215"/>
                  </a:lnTo>
                  <a:lnTo>
                    <a:pt x="5" y="217"/>
                  </a:lnTo>
                  <a:lnTo>
                    <a:pt x="11" y="217"/>
                  </a:lnTo>
                  <a:lnTo>
                    <a:pt x="12" y="216"/>
                  </a:lnTo>
                  <a:lnTo>
                    <a:pt x="361" y="15"/>
                  </a:lnTo>
                  <a:close/>
                </a:path>
              </a:pathLst>
            </a:custGeom>
            <a:solidFill>
              <a:srgbClr val="000000"/>
            </a:solidFill>
            <a:ln w="9525">
              <a:noFill/>
              <a:round/>
              <a:headEnd/>
              <a:tailEnd/>
            </a:ln>
          </p:spPr>
          <p:txBody>
            <a:bodyPr/>
            <a:lstStyle/>
            <a:p>
              <a:pPr>
                <a:buNone/>
              </a:pPr>
              <a:endParaRPr lang="en-US" sz="1200"/>
            </a:p>
          </p:txBody>
        </p:sp>
        <p:sp>
          <p:nvSpPr>
            <p:cNvPr id="396779" name="Freeform 491"/>
            <p:cNvSpPr>
              <a:spLocks/>
            </p:cNvSpPr>
            <p:nvPr/>
          </p:nvSpPr>
          <p:spPr bwMode="auto">
            <a:xfrm>
              <a:off x="7705725" y="3563938"/>
              <a:ext cx="25400" cy="576262"/>
            </a:xfrm>
            <a:custGeom>
              <a:avLst/>
              <a:gdLst/>
              <a:ahLst/>
              <a:cxnLst>
                <a:cxn ang="0">
                  <a:pos x="16" y="8"/>
                </a:cxn>
                <a:cxn ang="0">
                  <a:pos x="16" y="5"/>
                </a:cxn>
                <a:cxn ang="0">
                  <a:pos x="13" y="3"/>
                </a:cxn>
                <a:cxn ang="0">
                  <a:pos x="11" y="0"/>
                </a:cxn>
                <a:cxn ang="0">
                  <a:pos x="5" y="0"/>
                </a:cxn>
                <a:cxn ang="0">
                  <a:pos x="3" y="3"/>
                </a:cxn>
                <a:cxn ang="0">
                  <a:pos x="0" y="5"/>
                </a:cxn>
                <a:cxn ang="0">
                  <a:pos x="0" y="357"/>
                </a:cxn>
                <a:cxn ang="0">
                  <a:pos x="3" y="360"/>
                </a:cxn>
                <a:cxn ang="0">
                  <a:pos x="5" y="363"/>
                </a:cxn>
                <a:cxn ang="0">
                  <a:pos x="11" y="363"/>
                </a:cxn>
                <a:cxn ang="0">
                  <a:pos x="13" y="360"/>
                </a:cxn>
                <a:cxn ang="0">
                  <a:pos x="16" y="357"/>
                </a:cxn>
                <a:cxn ang="0">
                  <a:pos x="16" y="355"/>
                </a:cxn>
                <a:cxn ang="0">
                  <a:pos x="16" y="8"/>
                </a:cxn>
              </a:cxnLst>
              <a:rect l="0" t="0" r="r" b="b"/>
              <a:pathLst>
                <a:path w="16" h="363">
                  <a:moveTo>
                    <a:pt x="16" y="8"/>
                  </a:moveTo>
                  <a:lnTo>
                    <a:pt x="16" y="5"/>
                  </a:lnTo>
                  <a:lnTo>
                    <a:pt x="13" y="3"/>
                  </a:lnTo>
                  <a:lnTo>
                    <a:pt x="11" y="0"/>
                  </a:lnTo>
                  <a:lnTo>
                    <a:pt x="5" y="0"/>
                  </a:lnTo>
                  <a:lnTo>
                    <a:pt x="3" y="3"/>
                  </a:lnTo>
                  <a:lnTo>
                    <a:pt x="0" y="5"/>
                  </a:lnTo>
                  <a:lnTo>
                    <a:pt x="0" y="357"/>
                  </a:lnTo>
                  <a:lnTo>
                    <a:pt x="3" y="360"/>
                  </a:lnTo>
                  <a:lnTo>
                    <a:pt x="5" y="363"/>
                  </a:lnTo>
                  <a:lnTo>
                    <a:pt x="11" y="363"/>
                  </a:lnTo>
                  <a:lnTo>
                    <a:pt x="13" y="360"/>
                  </a:lnTo>
                  <a:lnTo>
                    <a:pt x="16" y="357"/>
                  </a:lnTo>
                  <a:lnTo>
                    <a:pt x="16" y="355"/>
                  </a:lnTo>
                  <a:lnTo>
                    <a:pt x="16" y="8"/>
                  </a:lnTo>
                  <a:close/>
                </a:path>
              </a:pathLst>
            </a:custGeom>
            <a:solidFill>
              <a:srgbClr val="000000"/>
            </a:solidFill>
            <a:ln w="9525">
              <a:noFill/>
              <a:round/>
              <a:headEnd/>
              <a:tailEnd/>
            </a:ln>
          </p:spPr>
          <p:txBody>
            <a:bodyPr/>
            <a:lstStyle/>
            <a:p>
              <a:pPr>
                <a:buNone/>
              </a:pPr>
              <a:endParaRPr lang="en-US" sz="1200"/>
            </a:p>
          </p:txBody>
        </p:sp>
        <p:sp>
          <p:nvSpPr>
            <p:cNvPr id="396780" name="Freeform 492"/>
            <p:cNvSpPr>
              <a:spLocks/>
            </p:cNvSpPr>
            <p:nvPr/>
          </p:nvSpPr>
          <p:spPr bwMode="auto">
            <a:xfrm>
              <a:off x="8008938" y="3395663"/>
              <a:ext cx="306387" cy="25400"/>
            </a:xfrm>
            <a:custGeom>
              <a:avLst/>
              <a:gdLst/>
              <a:ahLst/>
              <a:cxnLst>
                <a:cxn ang="0">
                  <a:pos x="8" y="0"/>
                </a:cxn>
                <a:cxn ang="0">
                  <a:pos x="5" y="0"/>
                </a:cxn>
                <a:cxn ang="0">
                  <a:pos x="2" y="3"/>
                </a:cxn>
                <a:cxn ang="0">
                  <a:pos x="0" y="5"/>
                </a:cxn>
                <a:cxn ang="0">
                  <a:pos x="0" y="11"/>
                </a:cxn>
                <a:cxn ang="0">
                  <a:pos x="2" y="13"/>
                </a:cxn>
                <a:cxn ang="0">
                  <a:pos x="5" y="16"/>
                </a:cxn>
                <a:cxn ang="0">
                  <a:pos x="187" y="16"/>
                </a:cxn>
                <a:cxn ang="0">
                  <a:pos x="190" y="13"/>
                </a:cxn>
                <a:cxn ang="0">
                  <a:pos x="193" y="11"/>
                </a:cxn>
                <a:cxn ang="0">
                  <a:pos x="193" y="5"/>
                </a:cxn>
                <a:cxn ang="0">
                  <a:pos x="190" y="3"/>
                </a:cxn>
                <a:cxn ang="0">
                  <a:pos x="187" y="0"/>
                </a:cxn>
                <a:cxn ang="0">
                  <a:pos x="185" y="0"/>
                </a:cxn>
                <a:cxn ang="0">
                  <a:pos x="8" y="0"/>
                </a:cxn>
              </a:cxnLst>
              <a:rect l="0" t="0" r="r" b="b"/>
              <a:pathLst>
                <a:path w="193" h="16">
                  <a:moveTo>
                    <a:pt x="8" y="0"/>
                  </a:moveTo>
                  <a:lnTo>
                    <a:pt x="5" y="0"/>
                  </a:lnTo>
                  <a:lnTo>
                    <a:pt x="2" y="3"/>
                  </a:lnTo>
                  <a:lnTo>
                    <a:pt x="0" y="5"/>
                  </a:lnTo>
                  <a:lnTo>
                    <a:pt x="0" y="11"/>
                  </a:lnTo>
                  <a:lnTo>
                    <a:pt x="2" y="13"/>
                  </a:lnTo>
                  <a:lnTo>
                    <a:pt x="5" y="16"/>
                  </a:lnTo>
                  <a:lnTo>
                    <a:pt x="187" y="16"/>
                  </a:lnTo>
                  <a:lnTo>
                    <a:pt x="190" y="13"/>
                  </a:lnTo>
                  <a:lnTo>
                    <a:pt x="193" y="11"/>
                  </a:lnTo>
                  <a:lnTo>
                    <a:pt x="193" y="5"/>
                  </a:lnTo>
                  <a:lnTo>
                    <a:pt x="190" y="3"/>
                  </a:lnTo>
                  <a:lnTo>
                    <a:pt x="187" y="0"/>
                  </a:lnTo>
                  <a:lnTo>
                    <a:pt x="185" y="0"/>
                  </a:lnTo>
                  <a:lnTo>
                    <a:pt x="8" y="0"/>
                  </a:lnTo>
                  <a:close/>
                </a:path>
              </a:pathLst>
            </a:custGeom>
            <a:solidFill>
              <a:srgbClr val="000000"/>
            </a:solidFill>
            <a:ln w="9525">
              <a:noFill/>
              <a:round/>
              <a:headEnd/>
              <a:tailEnd/>
            </a:ln>
          </p:spPr>
          <p:txBody>
            <a:bodyPr/>
            <a:lstStyle/>
            <a:p>
              <a:pPr>
                <a:buNone/>
              </a:pPr>
              <a:endParaRPr lang="en-US" sz="1200"/>
            </a:p>
          </p:txBody>
        </p:sp>
        <p:sp>
          <p:nvSpPr>
            <p:cNvPr id="396781" name="Freeform 493"/>
            <p:cNvSpPr>
              <a:spLocks/>
            </p:cNvSpPr>
            <p:nvPr/>
          </p:nvSpPr>
          <p:spPr bwMode="auto">
            <a:xfrm>
              <a:off x="7170738" y="3386138"/>
              <a:ext cx="292100" cy="26987"/>
            </a:xfrm>
            <a:custGeom>
              <a:avLst/>
              <a:gdLst/>
              <a:ahLst/>
              <a:cxnLst>
                <a:cxn ang="0">
                  <a:pos x="176" y="17"/>
                </a:cxn>
                <a:cxn ang="0">
                  <a:pos x="179" y="17"/>
                </a:cxn>
                <a:cxn ang="0">
                  <a:pos x="181" y="14"/>
                </a:cxn>
                <a:cxn ang="0">
                  <a:pos x="184" y="11"/>
                </a:cxn>
                <a:cxn ang="0">
                  <a:pos x="184" y="6"/>
                </a:cxn>
                <a:cxn ang="0">
                  <a:pos x="181" y="3"/>
                </a:cxn>
                <a:cxn ang="0">
                  <a:pos x="179" y="0"/>
                </a:cxn>
                <a:cxn ang="0">
                  <a:pos x="5" y="0"/>
                </a:cxn>
                <a:cxn ang="0">
                  <a:pos x="3" y="3"/>
                </a:cxn>
                <a:cxn ang="0">
                  <a:pos x="0" y="6"/>
                </a:cxn>
                <a:cxn ang="0">
                  <a:pos x="0" y="11"/>
                </a:cxn>
                <a:cxn ang="0">
                  <a:pos x="3" y="14"/>
                </a:cxn>
                <a:cxn ang="0">
                  <a:pos x="5" y="17"/>
                </a:cxn>
                <a:cxn ang="0">
                  <a:pos x="8" y="17"/>
                </a:cxn>
                <a:cxn ang="0">
                  <a:pos x="176" y="17"/>
                </a:cxn>
              </a:cxnLst>
              <a:rect l="0" t="0" r="r" b="b"/>
              <a:pathLst>
                <a:path w="184" h="17">
                  <a:moveTo>
                    <a:pt x="176" y="17"/>
                  </a:moveTo>
                  <a:lnTo>
                    <a:pt x="179" y="17"/>
                  </a:lnTo>
                  <a:lnTo>
                    <a:pt x="181" y="14"/>
                  </a:lnTo>
                  <a:lnTo>
                    <a:pt x="184" y="11"/>
                  </a:lnTo>
                  <a:lnTo>
                    <a:pt x="184" y="6"/>
                  </a:lnTo>
                  <a:lnTo>
                    <a:pt x="181" y="3"/>
                  </a:lnTo>
                  <a:lnTo>
                    <a:pt x="179" y="0"/>
                  </a:lnTo>
                  <a:lnTo>
                    <a:pt x="5" y="0"/>
                  </a:lnTo>
                  <a:lnTo>
                    <a:pt x="3" y="3"/>
                  </a:lnTo>
                  <a:lnTo>
                    <a:pt x="0" y="6"/>
                  </a:lnTo>
                  <a:lnTo>
                    <a:pt x="0" y="11"/>
                  </a:lnTo>
                  <a:lnTo>
                    <a:pt x="3" y="14"/>
                  </a:lnTo>
                  <a:lnTo>
                    <a:pt x="5" y="17"/>
                  </a:lnTo>
                  <a:lnTo>
                    <a:pt x="8" y="17"/>
                  </a:lnTo>
                  <a:lnTo>
                    <a:pt x="176" y="17"/>
                  </a:lnTo>
                  <a:close/>
                </a:path>
              </a:pathLst>
            </a:custGeom>
            <a:solidFill>
              <a:srgbClr val="000000"/>
            </a:solidFill>
            <a:ln w="9525">
              <a:noFill/>
              <a:round/>
              <a:headEnd/>
              <a:tailEnd/>
            </a:ln>
          </p:spPr>
          <p:txBody>
            <a:bodyPr/>
            <a:lstStyle/>
            <a:p>
              <a:pPr>
                <a:buNone/>
              </a:pPr>
              <a:endParaRPr lang="en-US" sz="1200"/>
            </a:p>
          </p:txBody>
        </p:sp>
        <p:sp>
          <p:nvSpPr>
            <p:cNvPr id="396782" name="Freeform 494"/>
            <p:cNvSpPr>
              <a:spLocks/>
            </p:cNvSpPr>
            <p:nvPr/>
          </p:nvSpPr>
          <p:spPr bwMode="auto">
            <a:xfrm>
              <a:off x="7415213" y="4276725"/>
              <a:ext cx="26987" cy="665163"/>
            </a:xfrm>
            <a:custGeom>
              <a:avLst/>
              <a:gdLst/>
              <a:ahLst/>
              <a:cxnLst>
                <a:cxn ang="0">
                  <a:pos x="0" y="410"/>
                </a:cxn>
                <a:cxn ang="0">
                  <a:pos x="0" y="413"/>
                </a:cxn>
                <a:cxn ang="0">
                  <a:pos x="3" y="416"/>
                </a:cxn>
                <a:cxn ang="0">
                  <a:pos x="6" y="419"/>
                </a:cxn>
                <a:cxn ang="0">
                  <a:pos x="11" y="419"/>
                </a:cxn>
                <a:cxn ang="0">
                  <a:pos x="14" y="416"/>
                </a:cxn>
                <a:cxn ang="0">
                  <a:pos x="17" y="413"/>
                </a:cxn>
                <a:cxn ang="0">
                  <a:pos x="17" y="5"/>
                </a:cxn>
                <a:cxn ang="0">
                  <a:pos x="14" y="2"/>
                </a:cxn>
                <a:cxn ang="0">
                  <a:pos x="11" y="0"/>
                </a:cxn>
                <a:cxn ang="0">
                  <a:pos x="6" y="0"/>
                </a:cxn>
                <a:cxn ang="0">
                  <a:pos x="3" y="2"/>
                </a:cxn>
                <a:cxn ang="0">
                  <a:pos x="0" y="5"/>
                </a:cxn>
                <a:cxn ang="0">
                  <a:pos x="0" y="8"/>
                </a:cxn>
                <a:cxn ang="0">
                  <a:pos x="0" y="410"/>
                </a:cxn>
              </a:cxnLst>
              <a:rect l="0" t="0" r="r" b="b"/>
              <a:pathLst>
                <a:path w="17" h="419">
                  <a:moveTo>
                    <a:pt x="0" y="410"/>
                  </a:moveTo>
                  <a:lnTo>
                    <a:pt x="0" y="413"/>
                  </a:lnTo>
                  <a:lnTo>
                    <a:pt x="3" y="416"/>
                  </a:lnTo>
                  <a:lnTo>
                    <a:pt x="6" y="419"/>
                  </a:lnTo>
                  <a:lnTo>
                    <a:pt x="11" y="419"/>
                  </a:lnTo>
                  <a:lnTo>
                    <a:pt x="14" y="416"/>
                  </a:lnTo>
                  <a:lnTo>
                    <a:pt x="17" y="413"/>
                  </a:lnTo>
                  <a:lnTo>
                    <a:pt x="17" y="5"/>
                  </a:lnTo>
                  <a:lnTo>
                    <a:pt x="14" y="2"/>
                  </a:lnTo>
                  <a:lnTo>
                    <a:pt x="11" y="0"/>
                  </a:lnTo>
                  <a:lnTo>
                    <a:pt x="6" y="0"/>
                  </a:lnTo>
                  <a:lnTo>
                    <a:pt x="3" y="2"/>
                  </a:lnTo>
                  <a:lnTo>
                    <a:pt x="0" y="5"/>
                  </a:lnTo>
                  <a:lnTo>
                    <a:pt x="0" y="8"/>
                  </a:lnTo>
                  <a:lnTo>
                    <a:pt x="0" y="410"/>
                  </a:lnTo>
                  <a:close/>
                </a:path>
              </a:pathLst>
            </a:custGeom>
            <a:solidFill>
              <a:srgbClr val="000000"/>
            </a:solidFill>
            <a:ln w="9525">
              <a:noFill/>
              <a:round/>
              <a:headEnd/>
              <a:tailEnd/>
            </a:ln>
          </p:spPr>
          <p:txBody>
            <a:bodyPr/>
            <a:lstStyle/>
            <a:p>
              <a:pPr>
                <a:buNone/>
              </a:pPr>
              <a:endParaRPr lang="en-US" sz="1200"/>
            </a:p>
          </p:txBody>
        </p:sp>
        <p:sp>
          <p:nvSpPr>
            <p:cNvPr id="396783" name="Freeform 495"/>
            <p:cNvSpPr>
              <a:spLocks/>
            </p:cNvSpPr>
            <p:nvPr/>
          </p:nvSpPr>
          <p:spPr bwMode="auto">
            <a:xfrm>
              <a:off x="7431088" y="4289425"/>
              <a:ext cx="579437" cy="344488"/>
            </a:xfrm>
            <a:custGeom>
              <a:avLst/>
              <a:gdLst/>
              <a:ahLst/>
              <a:cxnLst>
                <a:cxn ang="0">
                  <a:pos x="353" y="216"/>
                </a:cxn>
                <a:cxn ang="0">
                  <a:pos x="354" y="217"/>
                </a:cxn>
                <a:cxn ang="0">
                  <a:pos x="360" y="217"/>
                </a:cxn>
                <a:cxn ang="0">
                  <a:pos x="362" y="214"/>
                </a:cxn>
                <a:cxn ang="0">
                  <a:pos x="365" y="212"/>
                </a:cxn>
                <a:cxn ang="0">
                  <a:pos x="365" y="206"/>
                </a:cxn>
                <a:cxn ang="0">
                  <a:pos x="362" y="204"/>
                </a:cxn>
                <a:cxn ang="0">
                  <a:pos x="361" y="202"/>
                </a:cxn>
                <a:cxn ang="0">
                  <a:pos x="12" y="1"/>
                </a:cxn>
                <a:cxn ang="0">
                  <a:pos x="11" y="0"/>
                </a:cxn>
                <a:cxn ang="0">
                  <a:pos x="5" y="0"/>
                </a:cxn>
                <a:cxn ang="0">
                  <a:pos x="2" y="2"/>
                </a:cxn>
                <a:cxn ang="0">
                  <a:pos x="0" y="5"/>
                </a:cxn>
                <a:cxn ang="0">
                  <a:pos x="0" y="10"/>
                </a:cxn>
                <a:cxn ang="0">
                  <a:pos x="2" y="13"/>
                </a:cxn>
                <a:cxn ang="0">
                  <a:pos x="4" y="14"/>
                </a:cxn>
                <a:cxn ang="0">
                  <a:pos x="353" y="216"/>
                </a:cxn>
              </a:cxnLst>
              <a:rect l="0" t="0" r="r" b="b"/>
              <a:pathLst>
                <a:path w="365" h="217">
                  <a:moveTo>
                    <a:pt x="353" y="216"/>
                  </a:moveTo>
                  <a:lnTo>
                    <a:pt x="354" y="217"/>
                  </a:lnTo>
                  <a:lnTo>
                    <a:pt x="360" y="217"/>
                  </a:lnTo>
                  <a:lnTo>
                    <a:pt x="362" y="214"/>
                  </a:lnTo>
                  <a:lnTo>
                    <a:pt x="365" y="212"/>
                  </a:lnTo>
                  <a:lnTo>
                    <a:pt x="365" y="206"/>
                  </a:lnTo>
                  <a:lnTo>
                    <a:pt x="362" y="204"/>
                  </a:lnTo>
                  <a:lnTo>
                    <a:pt x="361" y="202"/>
                  </a:lnTo>
                  <a:lnTo>
                    <a:pt x="12" y="1"/>
                  </a:lnTo>
                  <a:lnTo>
                    <a:pt x="11" y="0"/>
                  </a:lnTo>
                  <a:lnTo>
                    <a:pt x="5" y="0"/>
                  </a:lnTo>
                  <a:lnTo>
                    <a:pt x="2" y="2"/>
                  </a:lnTo>
                  <a:lnTo>
                    <a:pt x="0" y="5"/>
                  </a:lnTo>
                  <a:lnTo>
                    <a:pt x="0" y="10"/>
                  </a:lnTo>
                  <a:lnTo>
                    <a:pt x="2" y="13"/>
                  </a:lnTo>
                  <a:lnTo>
                    <a:pt x="4" y="14"/>
                  </a:lnTo>
                  <a:lnTo>
                    <a:pt x="353" y="216"/>
                  </a:lnTo>
                  <a:close/>
                </a:path>
              </a:pathLst>
            </a:custGeom>
            <a:solidFill>
              <a:srgbClr val="000000"/>
            </a:solidFill>
            <a:ln w="9525">
              <a:noFill/>
              <a:round/>
              <a:headEnd/>
              <a:tailEnd/>
            </a:ln>
          </p:spPr>
          <p:txBody>
            <a:bodyPr/>
            <a:lstStyle/>
            <a:p>
              <a:pPr>
                <a:buNone/>
              </a:pPr>
              <a:endParaRPr lang="en-US" sz="1200"/>
            </a:p>
          </p:txBody>
        </p:sp>
        <p:sp>
          <p:nvSpPr>
            <p:cNvPr id="396784" name="Freeform 496"/>
            <p:cNvSpPr>
              <a:spLocks/>
            </p:cNvSpPr>
            <p:nvPr/>
          </p:nvSpPr>
          <p:spPr bwMode="auto">
            <a:xfrm>
              <a:off x="7427913" y="4608513"/>
              <a:ext cx="581025" cy="346075"/>
            </a:xfrm>
            <a:custGeom>
              <a:avLst/>
              <a:gdLst/>
              <a:ahLst/>
              <a:cxnLst>
                <a:cxn ang="0">
                  <a:pos x="362" y="15"/>
                </a:cxn>
                <a:cxn ang="0">
                  <a:pos x="364" y="12"/>
                </a:cxn>
                <a:cxn ang="0">
                  <a:pos x="366" y="11"/>
                </a:cxn>
                <a:cxn ang="0">
                  <a:pos x="366" y="5"/>
                </a:cxn>
                <a:cxn ang="0">
                  <a:pos x="363" y="3"/>
                </a:cxn>
                <a:cxn ang="0">
                  <a:pos x="360" y="0"/>
                </a:cxn>
                <a:cxn ang="0">
                  <a:pos x="355" y="0"/>
                </a:cxn>
                <a:cxn ang="0">
                  <a:pos x="353" y="1"/>
                </a:cxn>
                <a:cxn ang="0">
                  <a:pos x="4" y="203"/>
                </a:cxn>
                <a:cxn ang="0">
                  <a:pos x="2" y="206"/>
                </a:cxn>
                <a:cxn ang="0">
                  <a:pos x="0" y="207"/>
                </a:cxn>
                <a:cxn ang="0">
                  <a:pos x="0" y="212"/>
                </a:cxn>
                <a:cxn ang="0">
                  <a:pos x="3" y="215"/>
                </a:cxn>
                <a:cxn ang="0">
                  <a:pos x="6" y="218"/>
                </a:cxn>
                <a:cxn ang="0">
                  <a:pos x="11" y="218"/>
                </a:cxn>
                <a:cxn ang="0">
                  <a:pos x="13" y="216"/>
                </a:cxn>
                <a:cxn ang="0">
                  <a:pos x="362" y="15"/>
                </a:cxn>
              </a:cxnLst>
              <a:rect l="0" t="0" r="r" b="b"/>
              <a:pathLst>
                <a:path w="366" h="218">
                  <a:moveTo>
                    <a:pt x="362" y="15"/>
                  </a:moveTo>
                  <a:lnTo>
                    <a:pt x="364" y="12"/>
                  </a:lnTo>
                  <a:lnTo>
                    <a:pt x="366" y="11"/>
                  </a:lnTo>
                  <a:lnTo>
                    <a:pt x="366" y="5"/>
                  </a:lnTo>
                  <a:lnTo>
                    <a:pt x="363" y="3"/>
                  </a:lnTo>
                  <a:lnTo>
                    <a:pt x="360" y="0"/>
                  </a:lnTo>
                  <a:lnTo>
                    <a:pt x="355" y="0"/>
                  </a:lnTo>
                  <a:lnTo>
                    <a:pt x="353" y="1"/>
                  </a:lnTo>
                  <a:lnTo>
                    <a:pt x="4" y="203"/>
                  </a:lnTo>
                  <a:lnTo>
                    <a:pt x="2" y="206"/>
                  </a:lnTo>
                  <a:lnTo>
                    <a:pt x="0" y="207"/>
                  </a:lnTo>
                  <a:lnTo>
                    <a:pt x="0" y="212"/>
                  </a:lnTo>
                  <a:lnTo>
                    <a:pt x="3" y="215"/>
                  </a:lnTo>
                  <a:lnTo>
                    <a:pt x="6" y="218"/>
                  </a:lnTo>
                  <a:lnTo>
                    <a:pt x="11" y="218"/>
                  </a:lnTo>
                  <a:lnTo>
                    <a:pt x="13" y="216"/>
                  </a:lnTo>
                  <a:lnTo>
                    <a:pt x="362" y="15"/>
                  </a:lnTo>
                  <a:close/>
                </a:path>
              </a:pathLst>
            </a:custGeom>
            <a:solidFill>
              <a:srgbClr val="000000"/>
            </a:solidFill>
            <a:ln w="9525">
              <a:noFill/>
              <a:round/>
              <a:headEnd/>
              <a:tailEnd/>
            </a:ln>
          </p:spPr>
          <p:txBody>
            <a:bodyPr/>
            <a:lstStyle/>
            <a:p>
              <a:pPr>
                <a:buNone/>
              </a:pPr>
              <a:endParaRPr lang="en-US" sz="1200"/>
            </a:p>
          </p:txBody>
        </p:sp>
        <p:sp>
          <p:nvSpPr>
            <p:cNvPr id="396785" name="Freeform 497"/>
            <p:cNvSpPr>
              <a:spLocks/>
            </p:cNvSpPr>
            <p:nvPr/>
          </p:nvSpPr>
          <p:spPr bwMode="auto">
            <a:xfrm>
              <a:off x="7688263" y="4775200"/>
              <a:ext cx="25400" cy="338138"/>
            </a:xfrm>
            <a:custGeom>
              <a:avLst/>
              <a:gdLst/>
              <a:ahLst/>
              <a:cxnLst>
                <a:cxn ang="0">
                  <a:pos x="16" y="8"/>
                </a:cxn>
                <a:cxn ang="0">
                  <a:pos x="16" y="5"/>
                </a:cxn>
                <a:cxn ang="0">
                  <a:pos x="14" y="2"/>
                </a:cxn>
                <a:cxn ang="0">
                  <a:pos x="11" y="0"/>
                </a:cxn>
                <a:cxn ang="0">
                  <a:pos x="6" y="0"/>
                </a:cxn>
                <a:cxn ang="0">
                  <a:pos x="3" y="2"/>
                </a:cxn>
                <a:cxn ang="0">
                  <a:pos x="0" y="5"/>
                </a:cxn>
                <a:cxn ang="0">
                  <a:pos x="0" y="208"/>
                </a:cxn>
                <a:cxn ang="0">
                  <a:pos x="3" y="211"/>
                </a:cxn>
                <a:cxn ang="0">
                  <a:pos x="6" y="213"/>
                </a:cxn>
                <a:cxn ang="0">
                  <a:pos x="11" y="213"/>
                </a:cxn>
                <a:cxn ang="0">
                  <a:pos x="14" y="211"/>
                </a:cxn>
                <a:cxn ang="0">
                  <a:pos x="16" y="208"/>
                </a:cxn>
                <a:cxn ang="0">
                  <a:pos x="16" y="205"/>
                </a:cxn>
                <a:cxn ang="0">
                  <a:pos x="16" y="8"/>
                </a:cxn>
              </a:cxnLst>
              <a:rect l="0" t="0" r="r" b="b"/>
              <a:pathLst>
                <a:path w="16" h="213">
                  <a:moveTo>
                    <a:pt x="16" y="8"/>
                  </a:moveTo>
                  <a:lnTo>
                    <a:pt x="16" y="5"/>
                  </a:lnTo>
                  <a:lnTo>
                    <a:pt x="14" y="2"/>
                  </a:lnTo>
                  <a:lnTo>
                    <a:pt x="11" y="0"/>
                  </a:lnTo>
                  <a:lnTo>
                    <a:pt x="6" y="0"/>
                  </a:lnTo>
                  <a:lnTo>
                    <a:pt x="3" y="2"/>
                  </a:lnTo>
                  <a:lnTo>
                    <a:pt x="0" y="5"/>
                  </a:lnTo>
                  <a:lnTo>
                    <a:pt x="0" y="208"/>
                  </a:lnTo>
                  <a:lnTo>
                    <a:pt x="3" y="211"/>
                  </a:lnTo>
                  <a:lnTo>
                    <a:pt x="6" y="213"/>
                  </a:lnTo>
                  <a:lnTo>
                    <a:pt x="11" y="213"/>
                  </a:lnTo>
                  <a:lnTo>
                    <a:pt x="14" y="211"/>
                  </a:lnTo>
                  <a:lnTo>
                    <a:pt x="16" y="208"/>
                  </a:lnTo>
                  <a:lnTo>
                    <a:pt x="16" y="205"/>
                  </a:lnTo>
                  <a:lnTo>
                    <a:pt x="16" y="8"/>
                  </a:lnTo>
                  <a:close/>
                </a:path>
              </a:pathLst>
            </a:custGeom>
            <a:solidFill>
              <a:srgbClr val="000000"/>
            </a:solidFill>
            <a:ln w="9525">
              <a:noFill/>
              <a:round/>
              <a:headEnd/>
              <a:tailEnd/>
            </a:ln>
          </p:spPr>
          <p:txBody>
            <a:bodyPr/>
            <a:lstStyle/>
            <a:p>
              <a:pPr>
                <a:buNone/>
              </a:pPr>
              <a:endParaRPr lang="en-US" sz="1200"/>
            </a:p>
          </p:txBody>
        </p:sp>
        <p:sp>
          <p:nvSpPr>
            <p:cNvPr id="396786" name="Freeform 498"/>
            <p:cNvSpPr>
              <a:spLocks/>
            </p:cNvSpPr>
            <p:nvPr/>
          </p:nvSpPr>
          <p:spPr bwMode="auto">
            <a:xfrm>
              <a:off x="7986713" y="4608513"/>
              <a:ext cx="306387" cy="25400"/>
            </a:xfrm>
            <a:custGeom>
              <a:avLst/>
              <a:gdLst/>
              <a:ahLst/>
              <a:cxnLst>
                <a:cxn ang="0">
                  <a:pos x="8" y="0"/>
                </a:cxn>
                <a:cxn ang="0">
                  <a:pos x="6" y="0"/>
                </a:cxn>
                <a:cxn ang="0">
                  <a:pos x="3" y="3"/>
                </a:cxn>
                <a:cxn ang="0">
                  <a:pos x="0" y="5"/>
                </a:cxn>
                <a:cxn ang="0">
                  <a:pos x="0" y="11"/>
                </a:cxn>
                <a:cxn ang="0">
                  <a:pos x="3" y="13"/>
                </a:cxn>
                <a:cxn ang="0">
                  <a:pos x="6" y="16"/>
                </a:cxn>
                <a:cxn ang="0">
                  <a:pos x="188" y="16"/>
                </a:cxn>
                <a:cxn ang="0">
                  <a:pos x="191" y="13"/>
                </a:cxn>
                <a:cxn ang="0">
                  <a:pos x="193" y="11"/>
                </a:cxn>
                <a:cxn ang="0">
                  <a:pos x="193" y="5"/>
                </a:cxn>
                <a:cxn ang="0">
                  <a:pos x="191" y="3"/>
                </a:cxn>
                <a:cxn ang="0">
                  <a:pos x="188" y="0"/>
                </a:cxn>
                <a:cxn ang="0">
                  <a:pos x="185" y="0"/>
                </a:cxn>
                <a:cxn ang="0">
                  <a:pos x="8" y="0"/>
                </a:cxn>
              </a:cxnLst>
              <a:rect l="0" t="0" r="r" b="b"/>
              <a:pathLst>
                <a:path w="193" h="16">
                  <a:moveTo>
                    <a:pt x="8" y="0"/>
                  </a:moveTo>
                  <a:lnTo>
                    <a:pt x="6" y="0"/>
                  </a:lnTo>
                  <a:lnTo>
                    <a:pt x="3" y="3"/>
                  </a:lnTo>
                  <a:lnTo>
                    <a:pt x="0" y="5"/>
                  </a:lnTo>
                  <a:lnTo>
                    <a:pt x="0" y="11"/>
                  </a:lnTo>
                  <a:lnTo>
                    <a:pt x="3" y="13"/>
                  </a:lnTo>
                  <a:lnTo>
                    <a:pt x="6" y="16"/>
                  </a:lnTo>
                  <a:lnTo>
                    <a:pt x="188" y="16"/>
                  </a:lnTo>
                  <a:lnTo>
                    <a:pt x="191" y="13"/>
                  </a:lnTo>
                  <a:lnTo>
                    <a:pt x="193" y="11"/>
                  </a:lnTo>
                  <a:lnTo>
                    <a:pt x="193" y="5"/>
                  </a:lnTo>
                  <a:lnTo>
                    <a:pt x="191" y="3"/>
                  </a:lnTo>
                  <a:lnTo>
                    <a:pt x="188" y="0"/>
                  </a:lnTo>
                  <a:lnTo>
                    <a:pt x="185" y="0"/>
                  </a:lnTo>
                  <a:lnTo>
                    <a:pt x="8" y="0"/>
                  </a:lnTo>
                  <a:close/>
                </a:path>
              </a:pathLst>
            </a:custGeom>
            <a:solidFill>
              <a:srgbClr val="000000"/>
            </a:solidFill>
            <a:ln w="9525">
              <a:noFill/>
              <a:round/>
              <a:headEnd/>
              <a:tailEnd/>
            </a:ln>
          </p:spPr>
          <p:txBody>
            <a:bodyPr/>
            <a:lstStyle/>
            <a:p>
              <a:pPr>
                <a:buNone/>
              </a:pPr>
              <a:endParaRPr lang="en-US" sz="1200"/>
            </a:p>
          </p:txBody>
        </p:sp>
        <p:sp>
          <p:nvSpPr>
            <p:cNvPr id="396787" name="Freeform 499"/>
            <p:cNvSpPr>
              <a:spLocks/>
            </p:cNvSpPr>
            <p:nvPr/>
          </p:nvSpPr>
          <p:spPr bwMode="auto">
            <a:xfrm>
              <a:off x="7150100" y="4602163"/>
              <a:ext cx="292100" cy="25400"/>
            </a:xfrm>
            <a:custGeom>
              <a:avLst/>
              <a:gdLst/>
              <a:ahLst/>
              <a:cxnLst>
                <a:cxn ang="0">
                  <a:pos x="175" y="16"/>
                </a:cxn>
                <a:cxn ang="0">
                  <a:pos x="178" y="16"/>
                </a:cxn>
                <a:cxn ang="0">
                  <a:pos x="181" y="13"/>
                </a:cxn>
                <a:cxn ang="0">
                  <a:pos x="184" y="11"/>
                </a:cxn>
                <a:cxn ang="0">
                  <a:pos x="184" y="5"/>
                </a:cxn>
                <a:cxn ang="0">
                  <a:pos x="181" y="3"/>
                </a:cxn>
                <a:cxn ang="0">
                  <a:pos x="178" y="0"/>
                </a:cxn>
                <a:cxn ang="0">
                  <a:pos x="5" y="0"/>
                </a:cxn>
                <a:cxn ang="0">
                  <a:pos x="2" y="3"/>
                </a:cxn>
                <a:cxn ang="0">
                  <a:pos x="0" y="5"/>
                </a:cxn>
                <a:cxn ang="0">
                  <a:pos x="0" y="11"/>
                </a:cxn>
                <a:cxn ang="0">
                  <a:pos x="2" y="13"/>
                </a:cxn>
                <a:cxn ang="0">
                  <a:pos x="5" y="16"/>
                </a:cxn>
                <a:cxn ang="0">
                  <a:pos x="8" y="16"/>
                </a:cxn>
                <a:cxn ang="0">
                  <a:pos x="175" y="16"/>
                </a:cxn>
              </a:cxnLst>
              <a:rect l="0" t="0" r="r" b="b"/>
              <a:pathLst>
                <a:path w="184" h="16">
                  <a:moveTo>
                    <a:pt x="175" y="16"/>
                  </a:moveTo>
                  <a:lnTo>
                    <a:pt x="178" y="16"/>
                  </a:lnTo>
                  <a:lnTo>
                    <a:pt x="181" y="13"/>
                  </a:lnTo>
                  <a:lnTo>
                    <a:pt x="184" y="11"/>
                  </a:lnTo>
                  <a:lnTo>
                    <a:pt x="184" y="5"/>
                  </a:lnTo>
                  <a:lnTo>
                    <a:pt x="181" y="3"/>
                  </a:lnTo>
                  <a:lnTo>
                    <a:pt x="178" y="0"/>
                  </a:lnTo>
                  <a:lnTo>
                    <a:pt x="5" y="0"/>
                  </a:lnTo>
                  <a:lnTo>
                    <a:pt x="2" y="3"/>
                  </a:lnTo>
                  <a:lnTo>
                    <a:pt x="0" y="5"/>
                  </a:lnTo>
                  <a:lnTo>
                    <a:pt x="0" y="11"/>
                  </a:lnTo>
                  <a:lnTo>
                    <a:pt x="2" y="13"/>
                  </a:lnTo>
                  <a:lnTo>
                    <a:pt x="5" y="16"/>
                  </a:lnTo>
                  <a:lnTo>
                    <a:pt x="8" y="16"/>
                  </a:lnTo>
                  <a:lnTo>
                    <a:pt x="175" y="16"/>
                  </a:lnTo>
                  <a:close/>
                </a:path>
              </a:pathLst>
            </a:custGeom>
            <a:solidFill>
              <a:srgbClr val="000000"/>
            </a:solidFill>
            <a:ln w="9525">
              <a:noFill/>
              <a:round/>
              <a:headEnd/>
              <a:tailEnd/>
            </a:ln>
          </p:spPr>
          <p:txBody>
            <a:bodyPr/>
            <a:lstStyle/>
            <a:p>
              <a:pPr>
                <a:buNone/>
              </a:pPr>
              <a:endParaRPr lang="en-US" sz="1200"/>
            </a:p>
          </p:txBody>
        </p:sp>
        <p:sp>
          <p:nvSpPr>
            <p:cNvPr id="396788" name="Freeform 500"/>
            <p:cNvSpPr>
              <a:spLocks/>
            </p:cNvSpPr>
            <p:nvPr/>
          </p:nvSpPr>
          <p:spPr bwMode="auto">
            <a:xfrm>
              <a:off x="8286750" y="3390900"/>
              <a:ext cx="26988" cy="1219200"/>
            </a:xfrm>
            <a:custGeom>
              <a:avLst/>
              <a:gdLst/>
              <a:ahLst/>
              <a:cxnLst>
                <a:cxn ang="0">
                  <a:pos x="17" y="8"/>
                </a:cxn>
                <a:cxn ang="0">
                  <a:pos x="17" y="6"/>
                </a:cxn>
                <a:cxn ang="0">
                  <a:pos x="14" y="3"/>
                </a:cxn>
                <a:cxn ang="0">
                  <a:pos x="11" y="0"/>
                </a:cxn>
                <a:cxn ang="0">
                  <a:pos x="6" y="0"/>
                </a:cxn>
                <a:cxn ang="0">
                  <a:pos x="3" y="3"/>
                </a:cxn>
                <a:cxn ang="0">
                  <a:pos x="0" y="6"/>
                </a:cxn>
                <a:cxn ang="0">
                  <a:pos x="0" y="763"/>
                </a:cxn>
                <a:cxn ang="0">
                  <a:pos x="3" y="766"/>
                </a:cxn>
                <a:cxn ang="0">
                  <a:pos x="6" y="768"/>
                </a:cxn>
                <a:cxn ang="0">
                  <a:pos x="11" y="768"/>
                </a:cxn>
                <a:cxn ang="0">
                  <a:pos x="14" y="766"/>
                </a:cxn>
                <a:cxn ang="0">
                  <a:pos x="17" y="763"/>
                </a:cxn>
                <a:cxn ang="0">
                  <a:pos x="17" y="760"/>
                </a:cxn>
                <a:cxn ang="0">
                  <a:pos x="17" y="8"/>
                </a:cxn>
              </a:cxnLst>
              <a:rect l="0" t="0" r="r" b="b"/>
              <a:pathLst>
                <a:path w="17" h="768">
                  <a:moveTo>
                    <a:pt x="17" y="8"/>
                  </a:moveTo>
                  <a:lnTo>
                    <a:pt x="17" y="6"/>
                  </a:lnTo>
                  <a:lnTo>
                    <a:pt x="14" y="3"/>
                  </a:lnTo>
                  <a:lnTo>
                    <a:pt x="11" y="0"/>
                  </a:lnTo>
                  <a:lnTo>
                    <a:pt x="6" y="0"/>
                  </a:lnTo>
                  <a:lnTo>
                    <a:pt x="3" y="3"/>
                  </a:lnTo>
                  <a:lnTo>
                    <a:pt x="0" y="6"/>
                  </a:lnTo>
                  <a:lnTo>
                    <a:pt x="0" y="763"/>
                  </a:lnTo>
                  <a:lnTo>
                    <a:pt x="3" y="766"/>
                  </a:lnTo>
                  <a:lnTo>
                    <a:pt x="6" y="768"/>
                  </a:lnTo>
                  <a:lnTo>
                    <a:pt x="11" y="768"/>
                  </a:lnTo>
                  <a:lnTo>
                    <a:pt x="14" y="766"/>
                  </a:lnTo>
                  <a:lnTo>
                    <a:pt x="17" y="763"/>
                  </a:lnTo>
                  <a:lnTo>
                    <a:pt x="17" y="760"/>
                  </a:lnTo>
                  <a:lnTo>
                    <a:pt x="17" y="8"/>
                  </a:lnTo>
                  <a:close/>
                </a:path>
              </a:pathLst>
            </a:custGeom>
            <a:solidFill>
              <a:srgbClr val="000000"/>
            </a:solidFill>
            <a:ln w="9525">
              <a:noFill/>
              <a:round/>
              <a:headEnd/>
              <a:tailEnd/>
            </a:ln>
          </p:spPr>
          <p:txBody>
            <a:bodyPr/>
            <a:lstStyle/>
            <a:p>
              <a:pPr>
                <a:buNone/>
              </a:pPr>
              <a:endParaRPr lang="en-US" sz="1200"/>
            </a:p>
          </p:txBody>
        </p:sp>
        <p:sp>
          <p:nvSpPr>
            <p:cNvPr id="396789" name="Freeform 501"/>
            <p:cNvSpPr>
              <a:spLocks/>
            </p:cNvSpPr>
            <p:nvPr/>
          </p:nvSpPr>
          <p:spPr bwMode="auto">
            <a:xfrm>
              <a:off x="8304213" y="4037013"/>
              <a:ext cx="360362" cy="25400"/>
            </a:xfrm>
            <a:custGeom>
              <a:avLst/>
              <a:gdLst/>
              <a:ahLst/>
              <a:cxnLst>
                <a:cxn ang="0">
                  <a:pos x="8" y="0"/>
                </a:cxn>
                <a:cxn ang="0">
                  <a:pos x="6" y="0"/>
                </a:cxn>
                <a:cxn ang="0">
                  <a:pos x="3" y="3"/>
                </a:cxn>
                <a:cxn ang="0">
                  <a:pos x="0" y="5"/>
                </a:cxn>
                <a:cxn ang="0">
                  <a:pos x="0" y="11"/>
                </a:cxn>
                <a:cxn ang="0">
                  <a:pos x="3" y="14"/>
                </a:cxn>
                <a:cxn ang="0">
                  <a:pos x="6" y="16"/>
                </a:cxn>
                <a:cxn ang="0">
                  <a:pos x="222" y="16"/>
                </a:cxn>
                <a:cxn ang="0">
                  <a:pos x="224" y="14"/>
                </a:cxn>
                <a:cxn ang="0">
                  <a:pos x="227" y="11"/>
                </a:cxn>
                <a:cxn ang="0">
                  <a:pos x="227" y="5"/>
                </a:cxn>
                <a:cxn ang="0">
                  <a:pos x="224" y="3"/>
                </a:cxn>
                <a:cxn ang="0">
                  <a:pos x="222" y="0"/>
                </a:cxn>
                <a:cxn ang="0">
                  <a:pos x="219" y="0"/>
                </a:cxn>
                <a:cxn ang="0">
                  <a:pos x="8" y="0"/>
                </a:cxn>
              </a:cxnLst>
              <a:rect l="0" t="0" r="r" b="b"/>
              <a:pathLst>
                <a:path w="227" h="16">
                  <a:moveTo>
                    <a:pt x="8" y="0"/>
                  </a:moveTo>
                  <a:lnTo>
                    <a:pt x="6" y="0"/>
                  </a:lnTo>
                  <a:lnTo>
                    <a:pt x="3" y="3"/>
                  </a:lnTo>
                  <a:lnTo>
                    <a:pt x="0" y="5"/>
                  </a:lnTo>
                  <a:lnTo>
                    <a:pt x="0" y="11"/>
                  </a:lnTo>
                  <a:lnTo>
                    <a:pt x="3" y="14"/>
                  </a:lnTo>
                  <a:lnTo>
                    <a:pt x="6" y="16"/>
                  </a:lnTo>
                  <a:lnTo>
                    <a:pt x="222" y="16"/>
                  </a:lnTo>
                  <a:lnTo>
                    <a:pt x="224" y="14"/>
                  </a:lnTo>
                  <a:lnTo>
                    <a:pt x="227" y="11"/>
                  </a:lnTo>
                  <a:lnTo>
                    <a:pt x="227" y="5"/>
                  </a:lnTo>
                  <a:lnTo>
                    <a:pt x="224" y="3"/>
                  </a:lnTo>
                  <a:lnTo>
                    <a:pt x="222" y="0"/>
                  </a:lnTo>
                  <a:lnTo>
                    <a:pt x="219" y="0"/>
                  </a:lnTo>
                  <a:lnTo>
                    <a:pt x="8" y="0"/>
                  </a:lnTo>
                  <a:close/>
                </a:path>
              </a:pathLst>
            </a:custGeom>
            <a:solidFill>
              <a:srgbClr val="000000"/>
            </a:solidFill>
            <a:ln w="9525">
              <a:noFill/>
              <a:round/>
              <a:headEnd/>
              <a:tailEnd/>
            </a:ln>
          </p:spPr>
          <p:txBody>
            <a:bodyPr/>
            <a:lstStyle/>
            <a:p>
              <a:pPr>
                <a:buNone/>
              </a:pPr>
              <a:endParaRPr lang="en-US" sz="1200"/>
            </a:p>
          </p:txBody>
        </p:sp>
        <p:sp>
          <p:nvSpPr>
            <p:cNvPr id="396790" name="Rectangle 502"/>
            <p:cNvSpPr>
              <a:spLocks noChangeArrowheads="1"/>
            </p:cNvSpPr>
            <p:nvPr/>
          </p:nvSpPr>
          <p:spPr bwMode="auto">
            <a:xfrm>
              <a:off x="6904920" y="3286124"/>
              <a:ext cx="238848" cy="184666"/>
            </a:xfrm>
            <a:prstGeom prst="rect">
              <a:avLst/>
            </a:prstGeom>
            <a:noFill/>
            <a:ln w="9525">
              <a:noFill/>
              <a:miter lim="800000"/>
              <a:headEnd/>
              <a:tailEnd/>
            </a:ln>
          </p:spPr>
          <p:txBody>
            <a:bodyPr wrap="none" lIns="0" tIns="0" rIns="0" bIns="0">
              <a:spAutoFit/>
            </a:bodyPr>
            <a:lstStyle/>
            <a:p>
              <a:pPr>
                <a:buNone/>
              </a:pPr>
              <a:r>
                <a:rPr lang="en-US" sz="1200" dirty="0" smtClean="0">
                  <a:solidFill>
                    <a:srgbClr val="000000"/>
                  </a:solidFill>
                  <a:latin typeface="Swiss 721 SWA" charset="0"/>
                </a:rPr>
                <a:t>IN1</a:t>
              </a:r>
              <a:endParaRPr lang="en-US" sz="1200" dirty="0"/>
            </a:p>
          </p:txBody>
        </p:sp>
        <p:sp>
          <p:nvSpPr>
            <p:cNvPr id="396791" name="Rectangle 503"/>
            <p:cNvSpPr>
              <a:spLocks noChangeArrowheads="1"/>
            </p:cNvSpPr>
            <p:nvPr/>
          </p:nvSpPr>
          <p:spPr bwMode="auto">
            <a:xfrm>
              <a:off x="6887443" y="4464050"/>
              <a:ext cx="238848" cy="184666"/>
            </a:xfrm>
            <a:prstGeom prst="rect">
              <a:avLst/>
            </a:prstGeom>
            <a:noFill/>
            <a:ln w="9525">
              <a:noFill/>
              <a:miter lim="800000"/>
              <a:headEnd/>
              <a:tailEnd/>
            </a:ln>
          </p:spPr>
          <p:txBody>
            <a:bodyPr wrap="none" lIns="0" tIns="0" rIns="0" bIns="0">
              <a:spAutoFit/>
            </a:bodyPr>
            <a:lstStyle/>
            <a:p>
              <a:pPr>
                <a:buNone/>
              </a:pPr>
              <a:r>
                <a:rPr lang="en-US" sz="1200" dirty="0" smtClean="0">
                  <a:solidFill>
                    <a:srgbClr val="000000"/>
                  </a:solidFill>
                  <a:latin typeface="Swiss 721 SWA" charset="0"/>
                </a:rPr>
                <a:t>IN2</a:t>
              </a:r>
              <a:endParaRPr lang="en-US" sz="1200" dirty="0"/>
            </a:p>
          </p:txBody>
        </p:sp>
        <p:sp>
          <p:nvSpPr>
            <p:cNvPr id="396792" name="Rectangle 504"/>
            <p:cNvSpPr>
              <a:spLocks noChangeArrowheads="1"/>
            </p:cNvSpPr>
            <p:nvPr/>
          </p:nvSpPr>
          <p:spPr bwMode="auto">
            <a:xfrm>
              <a:off x="7799952" y="3786190"/>
              <a:ext cx="272510" cy="184666"/>
            </a:xfrm>
            <a:prstGeom prst="rect">
              <a:avLst/>
            </a:prstGeom>
            <a:noFill/>
            <a:ln w="9525">
              <a:noFill/>
              <a:miter lim="800000"/>
              <a:headEnd/>
              <a:tailEnd/>
            </a:ln>
          </p:spPr>
          <p:txBody>
            <a:bodyPr wrap="none" lIns="0" tIns="0" rIns="0" bIns="0">
              <a:spAutoFit/>
            </a:bodyPr>
            <a:lstStyle/>
            <a:p>
              <a:pPr>
                <a:buNone/>
              </a:pPr>
              <a:r>
                <a:rPr lang="en-US" sz="1200" dirty="0" smtClean="0">
                  <a:solidFill>
                    <a:srgbClr val="000000"/>
                  </a:solidFill>
                  <a:latin typeface="Swiss 721 SWA" charset="0"/>
                </a:rPr>
                <a:t>En1</a:t>
              </a:r>
              <a:endParaRPr lang="en-US" sz="1200" dirty="0"/>
            </a:p>
          </p:txBody>
        </p:sp>
        <p:sp>
          <p:nvSpPr>
            <p:cNvPr id="396793" name="Rectangle 505"/>
            <p:cNvSpPr>
              <a:spLocks noChangeArrowheads="1"/>
            </p:cNvSpPr>
            <p:nvPr/>
          </p:nvSpPr>
          <p:spPr bwMode="auto">
            <a:xfrm>
              <a:off x="7799952" y="4958846"/>
              <a:ext cx="272510" cy="184666"/>
            </a:xfrm>
            <a:prstGeom prst="rect">
              <a:avLst/>
            </a:prstGeom>
            <a:noFill/>
            <a:ln w="9525">
              <a:noFill/>
              <a:miter lim="800000"/>
              <a:headEnd/>
              <a:tailEnd/>
            </a:ln>
          </p:spPr>
          <p:txBody>
            <a:bodyPr wrap="none" lIns="0" tIns="0" rIns="0" bIns="0">
              <a:spAutoFit/>
            </a:bodyPr>
            <a:lstStyle/>
            <a:p>
              <a:pPr>
                <a:buNone/>
              </a:pPr>
              <a:r>
                <a:rPr lang="en-US" sz="1200" dirty="0" smtClean="0">
                  <a:solidFill>
                    <a:srgbClr val="000000"/>
                  </a:solidFill>
                  <a:latin typeface="Swiss 721 SWA" charset="0"/>
                </a:rPr>
                <a:t>En2</a:t>
              </a:r>
              <a:endParaRPr lang="en-US" sz="1200" dirty="0"/>
            </a:p>
          </p:txBody>
        </p:sp>
        <p:sp>
          <p:nvSpPr>
            <p:cNvPr id="396794" name="Freeform 506"/>
            <p:cNvSpPr>
              <a:spLocks/>
            </p:cNvSpPr>
            <p:nvPr/>
          </p:nvSpPr>
          <p:spPr bwMode="auto">
            <a:xfrm>
              <a:off x="5718175" y="3817938"/>
              <a:ext cx="25400" cy="665162"/>
            </a:xfrm>
            <a:custGeom>
              <a:avLst/>
              <a:gdLst/>
              <a:ahLst/>
              <a:cxnLst>
                <a:cxn ang="0">
                  <a:pos x="0" y="411"/>
                </a:cxn>
                <a:cxn ang="0">
                  <a:pos x="0" y="413"/>
                </a:cxn>
                <a:cxn ang="0">
                  <a:pos x="2" y="416"/>
                </a:cxn>
                <a:cxn ang="0">
                  <a:pos x="5" y="419"/>
                </a:cxn>
                <a:cxn ang="0">
                  <a:pos x="10" y="419"/>
                </a:cxn>
                <a:cxn ang="0">
                  <a:pos x="13" y="416"/>
                </a:cxn>
                <a:cxn ang="0">
                  <a:pos x="16" y="413"/>
                </a:cxn>
                <a:cxn ang="0">
                  <a:pos x="16" y="5"/>
                </a:cxn>
                <a:cxn ang="0">
                  <a:pos x="13" y="2"/>
                </a:cxn>
                <a:cxn ang="0">
                  <a:pos x="10" y="0"/>
                </a:cxn>
                <a:cxn ang="0">
                  <a:pos x="5" y="0"/>
                </a:cxn>
                <a:cxn ang="0">
                  <a:pos x="2" y="2"/>
                </a:cxn>
                <a:cxn ang="0">
                  <a:pos x="0" y="5"/>
                </a:cxn>
                <a:cxn ang="0">
                  <a:pos x="0" y="8"/>
                </a:cxn>
                <a:cxn ang="0">
                  <a:pos x="0" y="411"/>
                </a:cxn>
              </a:cxnLst>
              <a:rect l="0" t="0" r="r" b="b"/>
              <a:pathLst>
                <a:path w="16" h="419">
                  <a:moveTo>
                    <a:pt x="0" y="411"/>
                  </a:moveTo>
                  <a:lnTo>
                    <a:pt x="0" y="413"/>
                  </a:lnTo>
                  <a:lnTo>
                    <a:pt x="2" y="416"/>
                  </a:lnTo>
                  <a:lnTo>
                    <a:pt x="5" y="419"/>
                  </a:lnTo>
                  <a:lnTo>
                    <a:pt x="10" y="419"/>
                  </a:lnTo>
                  <a:lnTo>
                    <a:pt x="13" y="416"/>
                  </a:lnTo>
                  <a:lnTo>
                    <a:pt x="16" y="413"/>
                  </a:lnTo>
                  <a:lnTo>
                    <a:pt x="16" y="5"/>
                  </a:lnTo>
                  <a:lnTo>
                    <a:pt x="13" y="2"/>
                  </a:lnTo>
                  <a:lnTo>
                    <a:pt x="10" y="0"/>
                  </a:lnTo>
                  <a:lnTo>
                    <a:pt x="5" y="0"/>
                  </a:lnTo>
                  <a:lnTo>
                    <a:pt x="2" y="2"/>
                  </a:lnTo>
                  <a:lnTo>
                    <a:pt x="0" y="5"/>
                  </a:lnTo>
                  <a:lnTo>
                    <a:pt x="0" y="8"/>
                  </a:lnTo>
                  <a:lnTo>
                    <a:pt x="0" y="411"/>
                  </a:lnTo>
                  <a:close/>
                </a:path>
              </a:pathLst>
            </a:custGeom>
            <a:solidFill>
              <a:srgbClr val="000000"/>
            </a:solidFill>
            <a:ln w="9525">
              <a:noFill/>
              <a:round/>
              <a:headEnd/>
              <a:tailEnd/>
            </a:ln>
          </p:spPr>
          <p:txBody>
            <a:bodyPr/>
            <a:lstStyle/>
            <a:p>
              <a:pPr>
                <a:buNone/>
              </a:pPr>
              <a:endParaRPr lang="en-US" sz="1200"/>
            </a:p>
          </p:txBody>
        </p:sp>
        <p:sp>
          <p:nvSpPr>
            <p:cNvPr id="396795" name="Freeform 507"/>
            <p:cNvSpPr>
              <a:spLocks/>
            </p:cNvSpPr>
            <p:nvPr/>
          </p:nvSpPr>
          <p:spPr bwMode="auto">
            <a:xfrm>
              <a:off x="5732463" y="3832225"/>
              <a:ext cx="579437" cy="346075"/>
            </a:xfrm>
            <a:custGeom>
              <a:avLst/>
              <a:gdLst/>
              <a:ahLst/>
              <a:cxnLst>
                <a:cxn ang="0">
                  <a:pos x="353" y="216"/>
                </a:cxn>
                <a:cxn ang="0">
                  <a:pos x="354" y="218"/>
                </a:cxn>
                <a:cxn ang="0">
                  <a:pos x="360" y="218"/>
                </a:cxn>
                <a:cxn ang="0">
                  <a:pos x="362" y="215"/>
                </a:cxn>
                <a:cxn ang="0">
                  <a:pos x="365" y="212"/>
                </a:cxn>
                <a:cxn ang="0">
                  <a:pos x="365" y="207"/>
                </a:cxn>
                <a:cxn ang="0">
                  <a:pos x="362" y="204"/>
                </a:cxn>
                <a:cxn ang="0">
                  <a:pos x="361" y="203"/>
                </a:cxn>
                <a:cxn ang="0">
                  <a:pos x="12" y="2"/>
                </a:cxn>
                <a:cxn ang="0">
                  <a:pos x="11" y="0"/>
                </a:cxn>
                <a:cxn ang="0">
                  <a:pos x="5" y="0"/>
                </a:cxn>
                <a:cxn ang="0">
                  <a:pos x="3" y="3"/>
                </a:cxn>
                <a:cxn ang="0">
                  <a:pos x="0" y="6"/>
                </a:cxn>
                <a:cxn ang="0">
                  <a:pos x="0" y="11"/>
                </a:cxn>
                <a:cxn ang="0">
                  <a:pos x="3" y="14"/>
                </a:cxn>
                <a:cxn ang="0">
                  <a:pos x="4" y="15"/>
                </a:cxn>
                <a:cxn ang="0">
                  <a:pos x="353" y="216"/>
                </a:cxn>
              </a:cxnLst>
              <a:rect l="0" t="0" r="r" b="b"/>
              <a:pathLst>
                <a:path w="365" h="218">
                  <a:moveTo>
                    <a:pt x="353" y="216"/>
                  </a:moveTo>
                  <a:lnTo>
                    <a:pt x="354" y="218"/>
                  </a:lnTo>
                  <a:lnTo>
                    <a:pt x="360" y="218"/>
                  </a:lnTo>
                  <a:lnTo>
                    <a:pt x="362" y="215"/>
                  </a:lnTo>
                  <a:lnTo>
                    <a:pt x="365" y="212"/>
                  </a:lnTo>
                  <a:lnTo>
                    <a:pt x="365" y="207"/>
                  </a:lnTo>
                  <a:lnTo>
                    <a:pt x="362" y="204"/>
                  </a:lnTo>
                  <a:lnTo>
                    <a:pt x="361" y="203"/>
                  </a:lnTo>
                  <a:lnTo>
                    <a:pt x="12" y="2"/>
                  </a:lnTo>
                  <a:lnTo>
                    <a:pt x="11" y="0"/>
                  </a:lnTo>
                  <a:lnTo>
                    <a:pt x="5" y="0"/>
                  </a:lnTo>
                  <a:lnTo>
                    <a:pt x="3" y="3"/>
                  </a:lnTo>
                  <a:lnTo>
                    <a:pt x="0" y="6"/>
                  </a:lnTo>
                  <a:lnTo>
                    <a:pt x="0" y="11"/>
                  </a:lnTo>
                  <a:lnTo>
                    <a:pt x="3" y="14"/>
                  </a:lnTo>
                  <a:lnTo>
                    <a:pt x="4" y="15"/>
                  </a:lnTo>
                  <a:lnTo>
                    <a:pt x="353" y="216"/>
                  </a:lnTo>
                  <a:close/>
                </a:path>
              </a:pathLst>
            </a:custGeom>
            <a:solidFill>
              <a:srgbClr val="000000"/>
            </a:solidFill>
            <a:ln w="9525">
              <a:noFill/>
              <a:round/>
              <a:headEnd/>
              <a:tailEnd/>
            </a:ln>
          </p:spPr>
          <p:txBody>
            <a:bodyPr/>
            <a:lstStyle/>
            <a:p>
              <a:pPr>
                <a:buNone/>
              </a:pPr>
              <a:endParaRPr lang="en-US" sz="1200"/>
            </a:p>
          </p:txBody>
        </p:sp>
        <p:sp>
          <p:nvSpPr>
            <p:cNvPr id="396796" name="Freeform 508"/>
            <p:cNvSpPr>
              <a:spLocks/>
            </p:cNvSpPr>
            <p:nvPr/>
          </p:nvSpPr>
          <p:spPr bwMode="auto">
            <a:xfrm>
              <a:off x="5730875" y="4152900"/>
              <a:ext cx="579438" cy="344488"/>
            </a:xfrm>
            <a:custGeom>
              <a:avLst/>
              <a:gdLst/>
              <a:ahLst/>
              <a:cxnLst>
                <a:cxn ang="0">
                  <a:pos x="361" y="14"/>
                </a:cxn>
                <a:cxn ang="0">
                  <a:pos x="363" y="12"/>
                </a:cxn>
                <a:cxn ang="0">
                  <a:pos x="365" y="10"/>
                </a:cxn>
                <a:cxn ang="0">
                  <a:pos x="365" y="5"/>
                </a:cxn>
                <a:cxn ang="0">
                  <a:pos x="362" y="2"/>
                </a:cxn>
                <a:cxn ang="0">
                  <a:pos x="359" y="0"/>
                </a:cxn>
                <a:cxn ang="0">
                  <a:pos x="354" y="0"/>
                </a:cxn>
                <a:cxn ang="0">
                  <a:pos x="353" y="1"/>
                </a:cxn>
                <a:cxn ang="0">
                  <a:pos x="4" y="202"/>
                </a:cxn>
                <a:cxn ang="0">
                  <a:pos x="1" y="205"/>
                </a:cxn>
                <a:cxn ang="0">
                  <a:pos x="0" y="206"/>
                </a:cxn>
                <a:cxn ang="0">
                  <a:pos x="0" y="212"/>
                </a:cxn>
                <a:cxn ang="0">
                  <a:pos x="2" y="214"/>
                </a:cxn>
                <a:cxn ang="0">
                  <a:pos x="5" y="217"/>
                </a:cxn>
                <a:cxn ang="0">
                  <a:pos x="10" y="217"/>
                </a:cxn>
                <a:cxn ang="0">
                  <a:pos x="12" y="216"/>
                </a:cxn>
                <a:cxn ang="0">
                  <a:pos x="361" y="14"/>
                </a:cxn>
              </a:cxnLst>
              <a:rect l="0" t="0" r="r" b="b"/>
              <a:pathLst>
                <a:path w="365" h="217">
                  <a:moveTo>
                    <a:pt x="361" y="14"/>
                  </a:moveTo>
                  <a:lnTo>
                    <a:pt x="363" y="12"/>
                  </a:lnTo>
                  <a:lnTo>
                    <a:pt x="365" y="10"/>
                  </a:lnTo>
                  <a:lnTo>
                    <a:pt x="365" y="5"/>
                  </a:lnTo>
                  <a:lnTo>
                    <a:pt x="362" y="2"/>
                  </a:lnTo>
                  <a:lnTo>
                    <a:pt x="359" y="0"/>
                  </a:lnTo>
                  <a:lnTo>
                    <a:pt x="354" y="0"/>
                  </a:lnTo>
                  <a:lnTo>
                    <a:pt x="353" y="1"/>
                  </a:lnTo>
                  <a:lnTo>
                    <a:pt x="4" y="202"/>
                  </a:lnTo>
                  <a:lnTo>
                    <a:pt x="1" y="205"/>
                  </a:lnTo>
                  <a:lnTo>
                    <a:pt x="0" y="206"/>
                  </a:lnTo>
                  <a:lnTo>
                    <a:pt x="0" y="212"/>
                  </a:lnTo>
                  <a:lnTo>
                    <a:pt x="2" y="214"/>
                  </a:lnTo>
                  <a:lnTo>
                    <a:pt x="5" y="217"/>
                  </a:lnTo>
                  <a:lnTo>
                    <a:pt x="10" y="217"/>
                  </a:lnTo>
                  <a:lnTo>
                    <a:pt x="12" y="216"/>
                  </a:lnTo>
                  <a:lnTo>
                    <a:pt x="361" y="14"/>
                  </a:lnTo>
                  <a:close/>
                </a:path>
              </a:pathLst>
            </a:custGeom>
            <a:solidFill>
              <a:srgbClr val="000000"/>
            </a:solidFill>
            <a:ln w="9525">
              <a:noFill/>
              <a:round/>
              <a:headEnd/>
              <a:tailEnd/>
            </a:ln>
          </p:spPr>
          <p:txBody>
            <a:bodyPr/>
            <a:lstStyle/>
            <a:p>
              <a:pPr>
                <a:buNone/>
              </a:pPr>
              <a:endParaRPr lang="en-US" sz="1200"/>
            </a:p>
          </p:txBody>
        </p:sp>
        <p:sp>
          <p:nvSpPr>
            <p:cNvPr id="396797" name="Freeform 509"/>
            <p:cNvSpPr>
              <a:spLocks/>
            </p:cNvSpPr>
            <p:nvPr/>
          </p:nvSpPr>
          <p:spPr bwMode="auto">
            <a:xfrm>
              <a:off x="5203825" y="4143375"/>
              <a:ext cx="539750" cy="41275"/>
            </a:xfrm>
            <a:custGeom>
              <a:avLst/>
              <a:gdLst/>
              <a:ahLst/>
              <a:cxnLst>
                <a:cxn ang="0">
                  <a:pos x="332" y="16"/>
                </a:cxn>
                <a:cxn ang="0">
                  <a:pos x="334" y="16"/>
                </a:cxn>
                <a:cxn ang="0">
                  <a:pos x="337" y="14"/>
                </a:cxn>
                <a:cxn ang="0">
                  <a:pos x="338" y="12"/>
                </a:cxn>
                <a:cxn ang="0">
                  <a:pos x="340" y="10"/>
                </a:cxn>
                <a:cxn ang="0">
                  <a:pos x="340" y="6"/>
                </a:cxn>
                <a:cxn ang="0">
                  <a:pos x="337" y="3"/>
                </a:cxn>
                <a:cxn ang="0">
                  <a:pos x="336" y="2"/>
                </a:cxn>
                <a:cxn ang="0">
                  <a:pos x="333" y="0"/>
                </a:cxn>
                <a:cxn ang="0">
                  <a:pos x="332" y="0"/>
                </a:cxn>
                <a:cxn ang="0">
                  <a:pos x="8" y="10"/>
                </a:cxn>
                <a:cxn ang="0">
                  <a:pos x="5" y="10"/>
                </a:cxn>
                <a:cxn ang="0">
                  <a:pos x="3" y="12"/>
                </a:cxn>
                <a:cxn ang="0">
                  <a:pos x="1" y="14"/>
                </a:cxn>
                <a:cxn ang="0">
                  <a:pos x="0" y="16"/>
                </a:cxn>
                <a:cxn ang="0">
                  <a:pos x="0" y="20"/>
                </a:cxn>
                <a:cxn ang="0">
                  <a:pos x="3" y="23"/>
                </a:cxn>
                <a:cxn ang="0">
                  <a:pos x="4" y="24"/>
                </a:cxn>
                <a:cxn ang="0">
                  <a:pos x="7" y="26"/>
                </a:cxn>
                <a:cxn ang="0">
                  <a:pos x="8" y="26"/>
                </a:cxn>
                <a:cxn ang="0">
                  <a:pos x="332" y="16"/>
                </a:cxn>
              </a:cxnLst>
              <a:rect l="0" t="0" r="r" b="b"/>
              <a:pathLst>
                <a:path w="340" h="26">
                  <a:moveTo>
                    <a:pt x="332" y="16"/>
                  </a:moveTo>
                  <a:lnTo>
                    <a:pt x="334" y="16"/>
                  </a:lnTo>
                  <a:lnTo>
                    <a:pt x="337" y="14"/>
                  </a:lnTo>
                  <a:lnTo>
                    <a:pt x="338" y="12"/>
                  </a:lnTo>
                  <a:lnTo>
                    <a:pt x="340" y="10"/>
                  </a:lnTo>
                  <a:lnTo>
                    <a:pt x="340" y="6"/>
                  </a:lnTo>
                  <a:lnTo>
                    <a:pt x="337" y="3"/>
                  </a:lnTo>
                  <a:lnTo>
                    <a:pt x="336" y="2"/>
                  </a:lnTo>
                  <a:lnTo>
                    <a:pt x="333" y="0"/>
                  </a:lnTo>
                  <a:lnTo>
                    <a:pt x="332" y="0"/>
                  </a:lnTo>
                  <a:lnTo>
                    <a:pt x="8" y="10"/>
                  </a:lnTo>
                  <a:lnTo>
                    <a:pt x="5" y="10"/>
                  </a:lnTo>
                  <a:lnTo>
                    <a:pt x="3" y="12"/>
                  </a:lnTo>
                  <a:lnTo>
                    <a:pt x="1" y="14"/>
                  </a:lnTo>
                  <a:lnTo>
                    <a:pt x="0" y="16"/>
                  </a:lnTo>
                  <a:lnTo>
                    <a:pt x="0" y="20"/>
                  </a:lnTo>
                  <a:lnTo>
                    <a:pt x="3" y="23"/>
                  </a:lnTo>
                  <a:lnTo>
                    <a:pt x="4" y="24"/>
                  </a:lnTo>
                  <a:lnTo>
                    <a:pt x="7" y="26"/>
                  </a:lnTo>
                  <a:lnTo>
                    <a:pt x="8" y="26"/>
                  </a:lnTo>
                  <a:lnTo>
                    <a:pt x="332" y="16"/>
                  </a:lnTo>
                  <a:close/>
                </a:path>
              </a:pathLst>
            </a:custGeom>
            <a:solidFill>
              <a:srgbClr val="000000"/>
            </a:solidFill>
            <a:ln w="9525">
              <a:noFill/>
              <a:round/>
              <a:headEnd/>
              <a:tailEnd/>
            </a:ln>
          </p:spPr>
          <p:txBody>
            <a:bodyPr/>
            <a:lstStyle/>
            <a:p>
              <a:pPr>
                <a:buNone/>
              </a:pPr>
              <a:endParaRPr lang="en-US" sz="1200"/>
            </a:p>
          </p:txBody>
        </p:sp>
        <p:sp>
          <p:nvSpPr>
            <p:cNvPr id="396798" name="Freeform 510"/>
            <p:cNvSpPr>
              <a:spLocks/>
            </p:cNvSpPr>
            <p:nvPr/>
          </p:nvSpPr>
          <p:spPr bwMode="auto">
            <a:xfrm>
              <a:off x="6280150" y="4037013"/>
              <a:ext cx="225425" cy="223837"/>
            </a:xfrm>
            <a:custGeom>
              <a:avLst/>
              <a:gdLst/>
              <a:ahLst/>
              <a:cxnLst>
                <a:cxn ang="0">
                  <a:pos x="3" y="89"/>
                </a:cxn>
                <a:cxn ang="0">
                  <a:pos x="12" y="110"/>
                </a:cxn>
                <a:cxn ang="0">
                  <a:pos x="23" y="122"/>
                </a:cxn>
                <a:cxn ang="0">
                  <a:pos x="32" y="130"/>
                </a:cxn>
                <a:cxn ang="0">
                  <a:pos x="56" y="140"/>
                </a:cxn>
                <a:cxn ang="0">
                  <a:pos x="75" y="140"/>
                </a:cxn>
                <a:cxn ang="0">
                  <a:pos x="94" y="137"/>
                </a:cxn>
                <a:cxn ang="0">
                  <a:pos x="114" y="126"/>
                </a:cxn>
                <a:cxn ang="0">
                  <a:pos x="127" y="113"/>
                </a:cxn>
                <a:cxn ang="0">
                  <a:pos x="138" y="93"/>
                </a:cxn>
                <a:cxn ang="0">
                  <a:pos x="141" y="74"/>
                </a:cxn>
                <a:cxn ang="0">
                  <a:pos x="141" y="55"/>
                </a:cxn>
                <a:cxn ang="0">
                  <a:pos x="131" y="32"/>
                </a:cxn>
                <a:cxn ang="0">
                  <a:pos x="122" y="23"/>
                </a:cxn>
                <a:cxn ang="0">
                  <a:pos x="111" y="11"/>
                </a:cxn>
                <a:cxn ang="0">
                  <a:pos x="85" y="0"/>
                </a:cxn>
                <a:cxn ang="0">
                  <a:pos x="47" y="3"/>
                </a:cxn>
                <a:cxn ang="0">
                  <a:pos x="20" y="20"/>
                </a:cxn>
                <a:cxn ang="0">
                  <a:pos x="12" y="30"/>
                </a:cxn>
                <a:cxn ang="0">
                  <a:pos x="3" y="50"/>
                </a:cxn>
                <a:cxn ang="0">
                  <a:pos x="16" y="70"/>
                </a:cxn>
                <a:cxn ang="0">
                  <a:pos x="19" y="50"/>
                </a:cxn>
                <a:cxn ang="0">
                  <a:pos x="27" y="35"/>
                </a:cxn>
                <a:cxn ang="0">
                  <a:pos x="33" y="31"/>
                </a:cxn>
                <a:cxn ang="0">
                  <a:pos x="54" y="19"/>
                </a:cxn>
                <a:cxn ang="0">
                  <a:pos x="82" y="16"/>
                </a:cxn>
                <a:cxn ang="0">
                  <a:pos x="101" y="24"/>
                </a:cxn>
                <a:cxn ang="0">
                  <a:pos x="111" y="34"/>
                </a:cxn>
                <a:cxn ang="0">
                  <a:pos x="118" y="43"/>
                </a:cxn>
                <a:cxn ang="0">
                  <a:pos x="125" y="58"/>
                </a:cxn>
                <a:cxn ang="0">
                  <a:pos x="127" y="66"/>
                </a:cxn>
                <a:cxn ang="0">
                  <a:pos x="122" y="86"/>
                </a:cxn>
                <a:cxn ang="0">
                  <a:pos x="115" y="99"/>
                </a:cxn>
                <a:cxn ang="0">
                  <a:pos x="110" y="109"/>
                </a:cxn>
                <a:cxn ang="0">
                  <a:pos x="101" y="114"/>
                </a:cxn>
                <a:cxn ang="0">
                  <a:pos x="87" y="121"/>
                </a:cxn>
                <a:cxn ang="0">
                  <a:pos x="67" y="126"/>
                </a:cxn>
                <a:cxn ang="0">
                  <a:pos x="59" y="124"/>
                </a:cxn>
                <a:cxn ang="0">
                  <a:pos x="43" y="117"/>
                </a:cxn>
                <a:cxn ang="0">
                  <a:pos x="33" y="109"/>
                </a:cxn>
                <a:cxn ang="0">
                  <a:pos x="27" y="102"/>
                </a:cxn>
                <a:cxn ang="0">
                  <a:pos x="19" y="90"/>
                </a:cxn>
                <a:cxn ang="0">
                  <a:pos x="16" y="70"/>
                </a:cxn>
              </a:cxnLst>
              <a:rect l="0" t="0" r="r" b="b"/>
              <a:pathLst>
                <a:path w="142" h="141">
                  <a:moveTo>
                    <a:pt x="0" y="70"/>
                  </a:moveTo>
                  <a:lnTo>
                    <a:pt x="0" y="83"/>
                  </a:lnTo>
                  <a:lnTo>
                    <a:pt x="3" y="89"/>
                  </a:lnTo>
                  <a:lnTo>
                    <a:pt x="3" y="93"/>
                  </a:lnTo>
                  <a:lnTo>
                    <a:pt x="9" y="108"/>
                  </a:lnTo>
                  <a:lnTo>
                    <a:pt x="12" y="110"/>
                  </a:lnTo>
                  <a:lnTo>
                    <a:pt x="13" y="113"/>
                  </a:lnTo>
                  <a:lnTo>
                    <a:pt x="17" y="117"/>
                  </a:lnTo>
                  <a:lnTo>
                    <a:pt x="23" y="122"/>
                  </a:lnTo>
                  <a:lnTo>
                    <a:pt x="27" y="126"/>
                  </a:lnTo>
                  <a:lnTo>
                    <a:pt x="29" y="128"/>
                  </a:lnTo>
                  <a:lnTo>
                    <a:pt x="32" y="130"/>
                  </a:lnTo>
                  <a:lnTo>
                    <a:pt x="47" y="137"/>
                  </a:lnTo>
                  <a:lnTo>
                    <a:pt x="51" y="137"/>
                  </a:lnTo>
                  <a:lnTo>
                    <a:pt x="56" y="140"/>
                  </a:lnTo>
                  <a:lnTo>
                    <a:pt x="66" y="140"/>
                  </a:lnTo>
                  <a:lnTo>
                    <a:pt x="68" y="141"/>
                  </a:lnTo>
                  <a:lnTo>
                    <a:pt x="75" y="140"/>
                  </a:lnTo>
                  <a:lnTo>
                    <a:pt x="85" y="140"/>
                  </a:lnTo>
                  <a:lnTo>
                    <a:pt x="90" y="137"/>
                  </a:lnTo>
                  <a:lnTo>
                    <a:pt x="94" y="137"/>
                  </a:lnTo>
                  <a:lnTo>
                    <a:pt x="109" y="130"/>
                  </a:lnTo>
                  <a:lnTo>
                    <a:pt x="111" y="128"/>
                  </a:lnTo>
                  <a:lnTo>
                    <a:pt x="114" y="126"/>
                  </a:lnTo>
                  <a:lnTo>
                    <a:pt x="118" y="122"/>
                  </a:lnTo>
                  <a:lnTo>
                    <a:pt x="123" y="117"/>
                  </a:lnTo>
                  <a:lnTo>
                    <a:pt x="127" y="113"/>
                  </a:lnTo>
                  <a:lnTo>
                    <a:pt x="129" y="110"/>
                  </a:lnTo>
                  <a:lnTo>
                    <a:pt x="131" y="108"/>
                  </a:lnTo>
                  <a:lnTo>
                    <a:pt x="138" y="93"/>
                  </a:lnTo>
                  <a:lnTo>
                    <a:pt x="138" y="89"/>
                  </a:lnTo>
                  <a:lnTo>
                    <a:pt x="141" y="83"/>
                  </a:lnTo>
                  <a:lnTo>
                    <a:pt x="141" y="74"/>
                  </a:lnTo>
                  <a:lnTo>
                    <a:pt x="142" y="67"/>
                  </a:lnTo>
                  <a:lnTo>
                    <a:pt x="141" y="65"/>
                  </a:lnTo>
                  <a:lnTo>
                    <a:pt x="141" y="55"/>
                  </a:lnTo>
                  <a:lnTo>
                    <a:pt x="138" y="50"/>
                  </a:lnTo>
                  <a:lnTo>
                    <a:pt x="138" y="47"/>
                  </a:lnTo>
                  <a:lnTo>
                    <a:pt x="131" y="32"/>
                  </a:lnTo>
                  <a:lnTo>
                    <a:pt x="129" y="30"/>
                  </a:lnTo>
                  <a:lnTo>
                    <a:pt x="125" y="24"/>
                  </a:lnTo>
                  <a:lnTo>
                    <a:pt x="122" y="23"/>
                  </a:lnTo>
                  <a:lnTo>
                    <a:pt x="121" y="20"/>
                  </a:lnTo>
                  <a:lnTo>
                    <a:pt x="118" y="18"/>
                  </a:lnTo>
                  <a:lnTo>
                    <a:pt x="111" y="11"/>
                  </a:lnTo>
                  <a:lnTo>
                    <a:pt x="94" y="3"/>
                  </a:lnTo>
                  <a:lnTo>
                    <a:pt x="90" y="3"/>
                  </a:lnTo>
                  <a:lnTo>
                    <a:pt x="85" y="0"/>
                  </a:lnTo>
                  <a:lnTo>
                    <a:pt x="56" y="0"/>
                  </a:lnTo>
                  <a:lnTo>
                    <a:pt x="51" y="3"/>
                  </a:lnTo>
                  <a:lnTo>
                    <a:pt x="47" y="3"/>
                  </a:lnTo>
                  <a:lnTo>
                    <a:pt x="29" y="11"/>
                  </a:lnTo>
                  <a:lnTo>
                    <a:pt x="23" y="18"/>
                  </a:lnTo>
                  <a:lnTo>
                    <a:pt x="20" y="20"/>
                  </a:lnTo>
                  <a:lnTo>
                    <a:pt x="19" y="23"/>
                  </a:lnTo>
                  <a:lnTo>
                    <a:pt x="16" y="24"/>
                  </a:lnTo>
                  <a:lnTo>
                    <a:pt x="12" y="30"/>
                  </a:lnTo>
                  <a:lnTo>
                    <a:pt x="9" y="32"/>
                  </a:lnTo>
                  <a:lnTo>
                    <a:pt x="3" y="47"/>
                  </a:lnTo>
                  <a:lnTo>
                    <a:pt x="3" y="50"/>
                  </a:lnTo>
                  <a:lnTo>
                    <a:pt x="0" y="55"/>
                  </a:lnTo>
                  <a:lnTo>
                    <a:pt x="0" y="70"/>
                  </a:lnTo>
                  <a:lnTo>
                    <a:pt x="16" y="70"/>
                  </a:lnTo>
                  <a:lnTo>
                    <a:pt x="16" y="58"/>
                  </a:lnTo>
                  <a:lnTo>
                    <a:pt x="19" y="52"/>
                  </a:lnTo>
                  <a:lnTo>
                    <a:pt x="19" y="50"/>
                  </a:lnTo>
                  <a:lnTo>
                    <a:pt x="23" y="43"/>
                  </a:lnTo>
                  <a:lnTo>
                    <a:pt x="25" y="40"/>
                  </a:lnTo>
                  <a:lnTo>
                    <a:pt x="27" y="35"/>
                  </a:lnTo>
                  <a:lnTo>
                    <a:pt x="29" y="34"/>
                  </a:lnTo>
                  <a:lnTo>
                    <a:pt x="31" y="31"/>
                  </a:lnTo>
                  <a:lnTo>
                    <a:pt x="33" y="31"/>
                  </a:lnTo>
                  <a:lnTo>
                    <a:pt x="40" y="24"/>
                  </a:lnTo>
                  <a:lnTo>
                    <a:pt x="50" y="19"/>
                  </a:lnTo>
                  <a:lnTo>
                    <a:pt x="54" y="19"/>
                  </a:lnTo>
                  <a:lnTo>
                    <a:pt x="59" y="16"/>
                  </a:lnTo>
                  <a:lnTo>
                    <a:pt x="71" y="16"/>
                  </a:lnTo>
                  <a:lnTo>
                    <a:pt x="82" y="16"/>
                  </a:lnTo>
                  <a:lnTo>
                    <a:pt x="87" y="19"/>
                  </a:lnTo>
                  <a:lnTo>
                    <a:pt x="91" y="19"/>
                  </a:lnTo>
                  <a:lnTo>
                    <a:pt x="101" y="24"/>
                  </a:lnTo>
                  <a:lnTo>
                    <a:pt x="107" y="31"/>
                  </a:lnTo>
                  <a:lnTo>
                    <a:pt x="110" y="31"/>
                  </a:lnTo>
                  <a:lnTo>
                    <a:pt x="111" y="34"/>
                  </a:lnTo>
                  <a:lnTo>
                    <a:pt x="114" y="35"/>
                  </a:lnTo>
                  <a:lnTo>
                    <a:pt x="115" y="40"/>
                  </a:lnTo>
                  <a:lnTo>
                    <a:pt x="118" y="43"/>
                  </a:lnTo>
                  <a:lnTo>
                    <a:pt x="122" y="50"/>
                  </a:lnTo>
                  <a:lnTo>
                    <a:pt x="122" y="52"/>
                  </a:lnTo>
                  <a:lnTo>
                    <a:pt x="125" y="58"/>
                  </a:lnTo>
                  <a:lnTo>
                    <a:pt x="125" y="67"/>
                  </a:lnTo>
                  <a:lnTo>
                    <a:pt x="126" y="73"/>
                  </a:lnTo>
                  <a:lnTo>
                    <a:pt x="127" y="66"/>
                  </a:lnTo>
                  <a:lnTo>
                    <a:pt x="125" y="71"/>
                  </a:lnTo>
                  <a:lnTo>
                    <a:pt x="125" y="81"/>
                  </a:lnTo>
                  <a:lnTo>
                    <a:pt x="122" y="86"/>
                  </a:lnTo>
                  <a:lnTo>
                    <a:pt x="122" y="90"/>
                  </a:lnTo>
                  <a:lnTo>
                    <a:pt x="118" y="97"/>
                  </a:lnTo>
                  <a:lnTo>
                    <a:pt x="115" y="99"/>
                  </a:lnTo>
                  <a:lnTo>
                    <a:pt x="114" y="102"/>
                  </a:lnTo>
                  <a:lnTo>
                    <a:pt x="110" y="106"/>
                  </a:lnTo>
                  <a:lnTo>
                    <a:pt x="110" y="109"/>
                  </a:lnTo>
                  <a:lnTo>
                    <a:pt x="107" y="109"/>
                  </a:lnTo>
                  <a:lnTo>
                    <a:pt x="103" y="113"/>
                  </a:lnTo>
                  <a:lnTo>
                    <a:pt x="101" y="114"/>
                  </a:lnTo>
                  <a:lnTo>
                    <a:pt x="98" y="117"/>
                  </a:lnTo>
                  <a:lnTo>
                    <a:pt x="91" y="121"/>
                  </a:lnTo>
                  <a:lnTo>
                    <a:pt x="87" y="121"/>
                  </a:lnTo>
                  <a:lnTo>
                    <a:pt x="82" y="124"/>
                  </a:lnTo>
                  <a:lnTo>
                    <a:pt x="72" y="124"/>
                  </a:lnTo>
                  <a:lnTo>
                    <a:pt x="67" y="126"/>
                  </a:lnTo>
                  <a:lnTo>
                    <a:pt x="74" y="125"/>
                  </a:lnTo>
                  <a:lnTo>
                    <a:pt x="68" y="124"/>
                  </a:lnTo>
                  <a:lnTo>
                    <a:pt x="59" y="124"/>
                  </a:lnTo>
                  <a:lnTo>
                    <a:pt x="54" y="121"/>
                  </a:lnTo>
                  <a:lnTo>
                    <a:pt x="50" y="121"/>
                  </a:lnTo>
                  <a:lnTo>
                    <a:pt x="43" y="117"/>
                  </a:lnTo>
                  <a:lnTo>
                    <a:pt x="40" y="114"/>
                  </a:lnTo>
                  <a:lnTo>
                    <a:pt x="38" y="113"/>
                  </a:lnTo>
                  <a:lnTo>
                    <a:pt x="33" y="109"/>
                  </a:lnTo>
                  <a:lnTo>
                    <a:pt x="31" y="109"/>
                  </a:lnTo>
                  <a:lnTo>
                    <a:pt x="31" y="106"/>
                  </a:lnTo>
                  <a:lnTo>
                    <a:pt x="27" y="102"/>
                  </a:lnTo>
                  <a:lnTo>
                    <a:pt x="25" y="99"/>
                  </a:lnTo>
                  <a:lnTo>
                    <a:pt x="23" y="97"/>
                  </a:lnTo>
                  <a:lnTo>
                    <a:pt x="19" y="90"/>
                  </a:lnTo>
                  <a:lnTo>
                    <a:pt x="19" y="86"/>
                  </a:lnTo>
                  <a:lnTo>
                    <a:pt x="16" y="81"/>
                  </a:lnTo>
                  <a:lnTo>
                    <a:pt x="16" y="70"/>
                  </a:lnTo>
                  <a:lnTo>
                    <a:pt x="0" y="70"/>
                  </a:lnTo>
                  <a:close/>
                </a:path>
              </a:pathLst>
            </a:custGeom>
            <a:solidFill>
              <a:srgbClr val="000000"/>
            </a:solidFill>
            <a:ln w="9525">
              <a:noFill/>
              <a:round/>
              <a:headEnd/>
              <a:tailEnd/>
            </a:ln>
          </p:spPr>
          <p:txBody>
            <a:bodyPr/>
            <a:lstStyle/>
            <a:p>
              <a:pPr>
                <a:buNone/>
              </a:pPr>
              <a:endParaRPr lang="en-US" sz="1200"/>
            </a:p>
          </p:txBody>
        </p:sp>
        <p:sp>
          <p:nvSpPr>
            <p:cNvPr id="396799" name="Freeform 511"/>
            <p:cNvSpPr>
              <a:spLocks/>
            </p:cNvSpPr>
            <p:nvPr/>
          </p:nvSpPr>
          <p:spPr bwMode="auto">
            <a:xfrm>
              <a:off x="5402263" y="5081588"/>
              <a:ext cx="2311400" cy="30162"/>
            </a:xfrm>
            <a:custGeom>
              <a:avLst/>
              <a:gdLst/>
              <a:ahLst/>
              <a:cxnLst>
                <a:cxn ang="0">
                  <a:pos x="1448" y="16"/>
                </a:cxn>
                <a:cxn ang="0">
                  <a:pos x="1451" y="16"/>
                </a:cxn>
                <a:cxn ang="0">
                  <a:pos x="1454" y="14"/>
                </a:cxn>
                <a:cxn ang="0">
                  <a:pos x="1456" y="11"/>
                </a:cxn>
                <a:cxn ang="0">
                  <a:pos x="1456" y="6"/>
                </a:cxn>
                <a:cxn ang="0">
                  <a:pos x="1454" y="3"/>
                </a:cxn>
                <a:cxn ang="0">
                  <a:pos x="1451" y="0"/>
                </a:cxn>
                <a:cxn ang="0">
                  <a:pos x="1448" y="0"/>
                </a:cxn>
                <a:cxn ang="0">
                  <a:pos x="8" y="3"/>
                </a:cxn>
                <a:cxn ang="0">
                  <a:pos x="5" y="3"/>
                </a:cxn>
                <a:cxn ang="0">
                  <a:pos x="3" y="6"/>
                </a:cxn>
                <a:cxn ang="0">
                  <a:pos x="0" y="8"/>
                </a:cxn>
                <a:cxn ang="0">
                  <a:pos x="0" y="14"/>
                </a:cxn>
                <a:cxn ang="0">
                  <a:pos x="3" y="16"/>
                </a:cxn>
                <a:cxn ang="0">
                  <a:pos x="5" y="19"/>
                </a:cxn>
                <a:cxn ang="0">
                  <a:pos x="8" y="19"/>
                </a:cxn>
                <a:cxn ang="0">
                  <a:pos x="1448" y="16"/>
                </a:cxn>
              </a:cxnLst>
              <a:rect l="0" t="0" r="r" b="b"/>
              <a:pathLst>
                <a:path w="1456" h="19">
                  <a:moveTo>
                    <a:pt x="1448" y="16"/>
                  </a:moveTo>
                  <a:lnTo>
                    <a:pt x="1451" y="16"/>
                  </a:lnTo>
                  <a:lnTo>
                    <a:pt x="1454" y="14"/>
                  </a:lnTo>
                  <a:lnTo>
                    <a:pt x="1456" y="11"/>
                  </a:lnTo>
                  <a:lnTo>
                    <a:pt x="1456" y="6"/>
                  </a:lnTo>
                  <a:lnTo>
                    <a:pt x="1454" y="3"/>
                  </a:lnTo>
                  <a:lnTo>
                    <a:pt x="1451" y="0"/>
                  </a:lnTo>
                  <a:lnTo>
                    <a:pt x="1448" y="0"/>
                  </a:lnTo>
                  <a:lnTo>
                    <a:pt x="8" y="3"/>
                  </a:lnTo>
                  <a:lnTo>
                    <a:pt x="5" y="3"/>
                  </a:lnTo>
                  <a:lnTo>
                    <a:pt x="3" y="6"/>
                  </a:lnTo>
                  <a:lnTo>
                    <a:pt x="0" y="8"/>
                  </a:lnTo>
                  <a:lnTo>
                    <a:pt x="0" y="14"/>
                  </a:lnTo>
                  <a:lnTo>
                    <a:pt x="3" y="16"/>
                  </a:lnTo>
                  <a:lnTo>
                    <a:pt x="5" y="19"/>
                  </a:lnTo>
                  <a:lnTo>
                    <a:pt x="8" y="19"/>
                  </a:lnTo>
                  <a:lnTo>
                    <a:pt x="1448" y="16"/>
                  </a:lnTo>
                  <a:close/>
                </a:path>
              </a:pathLst>
            </a:custGeom>
            <a:solidFill>
              <a:srgbClr val="000000"/>
            </a:solidFill>
            <a:ln w="9525">
              <a:noFill/>
              <a:round/>
              <a:headEnd/>
              <a:tailEnd/>
            </a:ln>
          </p:spPr>
          <p:txBody>
            <a:bodyPr/>
            <a:lstStyle/>
            <a:p>
              <a:pPr>
                <a:buNone/>
              </a:pPr>
              <a:endParaRPr lang="en-US" sz="1200"/>
            </a:p>
          </p:txBody>
        </p:sp>
        <p:sp>
          <p:nvSpPr>
            <p:cNvPr id="396800" name="Freeform 512"/>
            <p:cNvSpPr>
              <a:spLocks/>
            </p:cNvSpPr>
            <p:nvPr/>
          </p:nvSpPr>
          <p:spPr bwMode="auto">
            <a:xfrm>
              <a:off x="5402263" y="4152900"/>
              <a:ext cx="25400" cy="954088"/>
            </a:xfrm>
            <a:custGeom>
              <a:avLst/>
              <a:gdLst/>
              <a:ahLst/>
              <a:cxnLst>
                <a:cxn ang="0">
                  <a:pos x="0" y="593"/>
                </a:cxn>
                <a:cxn ang="0">
                  <a:pos x="0" y="596"/>
                </a:cxn>
                <a:cxn ang="0">
                  <a:pos x="3" y="599"/>
                </a:cxn>
                <a:cxn ang="0">
                  <a:pos x="5" y="601"/>
                </a:cxn>
                <a:cxn ang="0">
                  <a:pos x="11" y="601"/>
                </a:cxn>
                <a:cxn ang="0">
                  <a:pos x="13" y="599"/>
                </a:cxn>
                <a:cxn ang="0">
                  <a:pos x="16" y="596"/>
                </a:cxn>
                <a:cxn ang="0">
                  <a:pos x="16" y="5"/>
                </a:cxn>
                <a:cxn ang="0">
                  <a:pos x="13" y="2"/>
                </a:cxn>
                <a:cxn ang="0">
                  <a:pos x="11" y="0"/>
                </a:cxn>
                <a:cxn ang="0">
                  <a:pos x="5" y="0"/>
                </a:cxn>
                <a:cxn ang="0">
                  <a:pos x="3" y="2"/>
                </a:cxn>
                <a:cxn ang="0">
                  <a:pos x="0" y="5"/>
                </a:cxn>
                <a:cxn ang="0">
                  <a:pos x="0" y="8"/>
                </a:cxn>
                <a:cxn ang="0">
                  <a:pos x="0" y="593"/>
                </a:cxn>
              </a:cxnLst>
              <a:rect l="0" t="0" r="r" b="b"/>
              <a:pathLst>
                <a:path w="16" h="601">
                  <a:moveTo>
                    <a:pt x="0" y="593"/>
                  </a:moveTo>
                  <a:lnTo>
                    <a:pt x="0" y="596"/>
                  </a:lnTo>
                  <a:lnTo>
                    <a:pt x="3" y="599"/>
                  </a:lnTo>
                  <a:lnTo>
                    <a:pt x="5" y="601"/>
                  </a:lnTo>
                  <a:lnTo>
                    <a:pt x="11" y="601"/>
                  </a:lnTo>
                  <a:lnTo>
                    <a:pt x="13" y="599"/>
                  </a:lnTo>
                  <a:lnTo>
                    <a:pt x="16" y="596"/>
                  </a:lnTo>
                  <a:lnTo>
                    <a:pt x="16" y="5"/>
                  </a:lnTo>
                  <a:lnTo>
                    <a:pt x="13" y="2"/>
                  </a:lnTo>
                  <a:lnTo>
                    <a:pt x="11" y="0"/>
                  </a:lnTo>
                  <a:lnTo>
                    <a:pt x="5" y="0"/>
                  </a:lnTo>
                  <a:lnTo>
                    <a:pt x="3" y="2"/>
                  </a:lnTo>
                  <a:lnTo>
                    <a:pt x="0" y="5"/>
                  </a:lnTo>
                  <a:lnTo>
                    <a:pt x="0" y="8"/>
                  </a:lnTo>
                  <a:lnTo>
                    <a:pt x="0" y="593"/>
                  </a:lnTo>
                  <a:close/>
                </a:path>
              </a:pathLst>
            </a:custGeom>
            <a:solidFill>
              <a:srgbClr val="000000"/>
            </a:solidFill>
            <a:ln w="9525">
              <a:noFill/>
              <a:round/>
              <a:headEnd/>
              <a:tailEnd/>
            </a:ln>
          </p:spPr>
          <p:txBody>
            <a:bodyPr/>
            <a:lstStyle/>
            <a:p>
              <a:pPr>
                <a:buNone/>
              </a:pPr>
              <a:endParaRPr lang="en-US" sz="1200"/>
            </a:p>
          </p:txBody>
        </p:sp>
        <p:sp>
          <p:nvSpPr>
            <p:cNvPr id="396805" name="Rectangle 517"/>
            <p:cNvSpPr>
              <a:spLocks noChangeArrowheads="1"/>
            </p:cNvSpPr>
            <p:nvPr/>
          </p:nvSpPr>
          <p:spPr bwMode="auto">
            <a:xfrm>
              <a:off x="5074246" y="3887788"/>
              <a:ext cx="102592" cy="184666"/>
            </a:xfrm>
            <a:prstGeom prst="rect">
              <a:avLst/>
            </a:prstGeom>
            <a:noFill/>
            <a:ln w="9525">
              <a:noFill/>
              <a:miter lim="800000"/>
              <a:headEnd/>
              <a:tailEnd/>
            </a:ln>
          </p:spPr>
          <p:txBody>
            <a:bodyPr wrap="none" lIns="0" tIns="0" rIns="0" bIns="0">
              <a:spAutoFit/>
            </a:bodyPr>
            <a:lstStyle/>
            <a:p>
              <a:pPr>
                <a:buNone/>
              </a:pPr>
              <a:r>
                <a:rPr lang="en-US" sz="1200">
                  <a:solidFill>
                    <a:srgbClr val="000000"/>
                  </a:solidFill>
                  <a:latin typeface="Swiss 721 SWA" charset="0"/>
                </a:rPr>
                <a:t>S</a:t>
              </a:r>
              <a:endParaRPr lang="en-US" sz="1200"/>
            </a:p>
          </p:txBody>
        </p:sp>
        <p:sp>
          <p:nvSpPr>
            <p:cNvPr id="396806" name="Rectangle 518"/>
            <p:cNvSpPr>
              <a:spLocks noChangeArrowheads="1"/>
            </p:cNvSpPr>
            <p:nvPr/>
          </p:nvSpPr>
          <p:spPr bwMode="auto">
            <a:xfrm>
              <a:off x="8700174" y="3713163"/>
              <a:ext cx="94578" cy="184666"/>
            </a:xfrm>
            <a:prstGeom prst="rect">
              <a:avLst/>
            </a:prstGeom>
            <a:noFill/>
            <a:ln w="9525">
              <a:noFill/>
              <a:miter lim="800000"/>
              <a:headEnd/>
              <a:tailEnd/>
            </a:ln>
          </p:spPr>
          <p:txBody>
            <a:bodyPr wrap="none" lIns="0" tIns="0" rIns="0" bIns="0">
              <a:spAutoFit/>
            </a:bodyPr>
            <a:lstStyle/>
            <a:p>
              <a:pPr>
                <a:buNone/>
              </a:pPr>
              <a:r>
                <a:rPr lang="en-US" sz="1200" dirty="0" smtClean="0">
                  <a:solidFill>
                    <a:srgbClr val="000000"/>
                  </a:solidFill>
                  <a:latin typeface="Swiss 721 SWA" charset="0"/>
                </a:rPr>
                <a:t>F</a:t>
              </a:r>
              <a:endParaRPr lang="en-US" sz="1200" dirty="0"/>
            </a:p>
          </p:txBody>
        </p:sp>
        <p:sp>
          <p:nvSpPr>
            <p:cNvPr id="396807" name="Freeform 519"/>
            <p:cNvSpPr>
              <a:spLocks/>
            </p:cNvSpPr>
            <p:nvPr/>
          </p:nvSpPr>
          <p:spPr bwMode="auto">
            <a:xfrm>
              <a:off x="6478588" y="4122738"/>
              <a:ext cx="1252537" cy="30162"/>
            </a:xfrm>
            <a:custGeom>
              <a:avLst/>
              <a:gdLst/>
              <a:ahLst/>
              <a:cxnLst>
                <a:cxn ang="0">
                  <a:pos x="781" y="19"/>
                </a:cxn>
                <a:cxn ang="0">
                  <a:pos x="784" y="19"/>
                </a:cxn>
                <a:cxn ang="0">
                  <a:pos x="786" y="16"/>
                </a:cxn>
                <a:cxn ang="0">
                  <a:pos x="789" y="13"/>
                </a:cxn>
                <a:cxn ang="0">
                  <a:pos x="789" y="8"/>
                </a:cxn>
                <a:cxn ang="0">
                  <a:pos x="786" y="5"/>
                </a:cxn>
                <a:cxn ang="0">
                  <a:pos x="784" y="3"/>
                </a:cxn>
                <a:cxn ang="0">
                  <a:pos x="781" y="3"/>
                </a:cxn>
                <a:cxn ang="0">
                  <a:pos x="8" y="0"/>
                </a:cxn>
                <a:cxn ang="0">
                  <a:pos x="5" y="0"/>
                </a:cxn>
                <a:cxn ang="0">
                  <a:pos x="2" y="3"/>
                </a:cxn>
                <a:cxn ang="0">
                  <a:pos x="0" y="5"/>
                </a:cxn>
                <a:cxn ang="0">
                  <a:pos x="0" y="11"/>
                </a:cxn>
                <a:cxn ang="0">
                  <a:pos x="2" y="13"/>
                </a:cxn>
                <a:cxn ang="0">
                  <a:pos x="5" y="16"/>
                </a:cxn>
                <a:cxn ang="0">
                  <a:pos x="8" y="16"/>
                </a:cxn>
                <a:cxn ang="0">
                  <a:pos x="781" y="19"/>
                </a:cxn>
              </a:cxnLst>
              <a:rect l="0" t="0" r="r" b="b"/>
              <a:pathLst>
                <a:path w="789" h="19">
                  <a:moveTo>
                    <a:pt x="781" y="19"/>
                  </a:moveTo>
                  <a:lnTo>
                    <a:pt x="784" y="19"/>
                  </a:lnTo>
                  <a:lnTo>
                    <a:pt x="786" y="16"/>
                  </a:lnTo>
                  <a:lnTo>
                    <a:pt x="789" y="13"/>
                  </a:lnTo>
                  <a:lnTo>
                    <a:pt x="789" y="8"/>
                  </a:lnTo>
                  <a:lnTo>
                    <a:pt x="786" y="5"/>
                  </a:lnTo>
                  <a:lnTo>
                    <a:pt x="784" y="3"/>
                  </a:lnTo>
                  <a:lnTo>
                    <a:pt x="781" y="3"/>
                  </a:lnTo>
                  <a:lnTo>
                    <a:pt x="8" y="0"/>
                  </a:lnTo>
                  <a:lnTo>
                    <a:pt x="5" y="0"/>
                  </a:lnTo>
                  <a:lnTo>
                    <a:pt x="2" y="3"/>
                  </a:lnTo>
                  <a:lnTo>
                    <a:pt x="0" y="5"/>
                  </a:lnTo>
                  <a:lnTo>
                    <a:pt x="0" y="11"/>
                  </a:lnTo>
                  <a:lnTo>
                    <a:pt x="2" y="13"/>
                  </a:lnTo>
                  <a:lnTo>
                    <a:pt x="5" y="16"/>
                  </a:lnTo>
                  <a:lnTo>
                    <a:pt x="8" y="16"/>
                  </a:lnTo>
                  <a:lnTo>
                    <a:pt x="781" y="19"/>
                  </a:lnTo>
                  <a:close/>
                </a:path>
              </a:pathLst>
            </a:custGeom>
            <a:solidFill>
              <a:srgbClr val="000000"/>
            </a:solidFill>
            <a:ln w="9525">
              <a:noFill/>
              <a:round/>
              <a:headEnd/>
              <a:tailEnd/>
            </a:ln>
          </p:spPr>
          <p:txBody>
            <a:bodyPr/>
            <a:lstStyle/>
            <a:p>
              <a:pPr>
                <a:buNone/>
              </a:pPr>
              <a:endParaRPr lang="en-US" sz="1200"/>
            </a:p>
          </p:txBody>
        </p:sp>
      </p:grpSp>
      <p:graphicFrame>
        <p:nvGraphicFramePr>
          <p:cNvPr id="396898" name="Group 610"/>
          <p:cNvGraphicFramePr>
            <a:graphicFrameLocks noGrp="1"/>
          </p:cNvGraphicFramePr>
          <p:nvPr/>
        </p:nvGraphicFramePr>
        <p:xfrm>
          <a:off x="500034" y="2143116"/>
          <a:ext cx="4267200" cy="2843208"/>
        </p:xfrm>
        <a:graphic>
          <a:graphicData uri="http://schemas.openxmlformats.org/drawingml/2006/table">
            <a:tbl>
              <a:tblPr/>
              <a:tblGrid>
                <a:gridCol w="854075"/>
                <a:gridCol w="854075"/>
                <a:gridCol w="852488"/>
                <a:gridCol w="852487"/>
                <a:gridCol w="854075"/>
              </a:tblGrid>
              <a:tr h="517520">
                <a:tc>
                  <a:txBody>
                    <a:bodyPr/>
                    <a:lstStyle/>
                    <a:p>
                      <a:pPr marL="0" marR="0" lvl="0" indent="0" algn="ctr" defTabSz="914400" rtl="0" eaLnBrk="0" fontAlgn="base" latinLnBrk="0" hangingPunct="0">
                        <a:lnSpc>
                          <a:spcPct val="100000"/>
                        </a:lnSpc>
                        <a:spcBef>
                          <a:spcPct val="20000"/>
                        </a:spcBef>
                        <a:spcAft>
                          <a:spcPct val="0"/>
                        </a:spcAft>
                        <a:buClr>
                          <a:srgbClr val="3333FF"/>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En</a:t>
                      </a:r>
                      <a:r>
                        <a:rPr kumimoji="0" lang="fa-IR" sz="2400" b="0" i="0" u="none" strike="noStrike" cap="none" normalizeH="0" baseline="0" dirty="0" smtClean="0">
                          <a:ln>
                            <a:noFill/>
                          </a:ln>
                          <a:solidFill>
                            <a:schemeClr val="tx1"/>
                          </a:solidFill>
                          <a:effectLst/>
                          <a:latin typeface="Times New Roman" pitchFamily="18" charset="0"/>
                        </a:rPr>
                        <a:t>1</a:t>
                      </a:r>
                      <a:endParaRPr kumimoji="0" lang="en-US" sz="2400" b="0" i="0"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3333FF"/>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IN</a:t>
                      </a:r>
                      <a:r>
                        <a:rPr kumimoji="0" lang="fa-IR" sz="2400" b="0" i="0" u="none" strike="noStrike" cap="none" normalizeH="0" baseline="0" dirty="0" smtClean="0">
                          <a:ln>
                            <a:noFill/>
                          </a:ln>
                          <a:solidFill>
                            <a:schemeClr val="tx1"/>
                          </a:solidFill>
                          <a:effectLst/>
                          <a:latin typeface="Times New Roman" pitchFamily="18" charset="0"/>
                        </a:rPr>
                        <a:t>1</a:t>
                      </a:r>
                      <a:endParaRPr kumimoji="0" lang="en-US" sz="2400" b="0"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3333FF"/>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En</a:t>
                      </a:r>
                      <a:r>
                        <a:rPr kumimoji="0" lang="fa-IR" sz="2400" b="0" i="0" u="none" strike="noStrike" cap="none" normalizeH="0" baseline="0" dirty="0" smtClean="0">
                          <a:ln>
                            <a:noFill/>
                          </a:ln>
                          <a:solidFill>
                            <a:schemeClr val="tx1"/>
                          </a:solidFill>
                          <a:effectLst/>
                          <a:latin typeface="Times New Roman" pitchFamily="18" charset="0"/>
                        </a:rPr>
                        <a:t>2</a:t>
                      </a:r>
                      <a:endParaRPr kumimoji="0" lang="en-US" sz="2400" b="0"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3333FF"/>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IN</a:t>
                      </a:r>
                      <a:r>
                        <a:rPr kumimoji="0" lang="fa-IR" sz="2400" b="0" i="0" u="none" strike="noStrike" cap="none" normalizeH="0" baseline="0" dirty="0" smtClean="0">
                          <a:ln>
                            <a:noFill/>
                          </a:ln>
                          <a:solidFill>
                            <a:schemeClr val="tx1"/>
                          </a:solidFill>
                          <a:effectLst/>
                          <a:latin typeface="Times New Roman" pitchFamily="18" charset="0"/>
                        </a:rPr>
                        <a:t>2</a:t>
                      </a:r>
                      <a:endParaRPr kumimoji="0" lang="en-US" sz="2400" b="0"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3333FF"/>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F</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7350">
                <a:tc>
                  <a:txBody>
                    <a:bodyPr/>
                    <a:lstStyle/>
                    <a:p>
                      <a:pPr marL="0" marR="0" lvl="0" indent="0" algn="ctr" defTabSz="914400" rtl="0" eaLnBrk="0" fontAlgn="base" latinLnBrk="0" hangingPunct="0">
                        <a:lnSpc>
                          <a:spcPct val="100000"/>
                        </a:lnSpc>
                        <a:spcBef>
                          <a:spcPct val="20000"/>
                        </a:spcBef>
                        <a:spcAft>
                          <a:spcPct val="0"/>
                        </a:spcAft>
                        <a:buClr>
                          <a:srgbClr val="3333FF"/>
                        </a:buClr>
                        <a:buSzTx/>
                        <a:buFont typeface="Wingdings" pitchFamily="2" charset="2"/>
                        <a:buNone/>
                        <a:tabLst/>
                      </a:pPr>
                      <a:r>
                        <a:rPr kumimoji="0" lang="en-US" sz="2400" b="0" i="0" u="none" strike="noStrike" cap="none" normalizeH="0" baseline="0" smtClean="0">
                          <a:ln>
                            <a:noFill/>
                          </a:ln>
                          <a:solidFill>
                            <a:schemeClr val="tx1"/>
                          </a:solidFill>
                          <a:effectLst/>
                          <a:latin typeface="Times New Roman" pitchFamily="18" charset="0"/>
                        </a:rPr>
                        <a:t>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3333FF"/>
                        </a:buClr>
                        <a:buSzTx/>
                        <a:buFont typeface="Wingdings" pitchFamily="2" charset="2"/>
                        <a:buNone/>
                        <a:tabLst/>
                      </a:pPr>
                      <a:r>
                        <a:rPr kumimoji="0" lang="en-US" sz="2400" b="0" i="0" u="none" strike="noStrike" cap="none" normalizeH="0" baseline="0" smtClean="0">
                          <a:ln>
                            <a:noFill/>
                          </a:ln>
                          <a:solidFill>
                            <a:schemeClr val="tx1"/>
                          </a:solidFill>
                          <a:effectLst/>
                          <a:latin typeface="Times New Roman" pitchFamily="18" charset="0"/>
                        </a:rPr>
                        <a:t>X</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3333FF"/>
                        </a:buClr>
                        <a:buSzTx/>
                        <a:buFont typeface="Wingdings" pitchFamily="2" charset="2"/>
                        <a:buNone/>
                        <a:tabLst/>
                      </a:pPr>
                      <a:r>
                        <a:rPr kumimoji="0" lang="en-US" sz="2400" b="0" i="0" u="none" strike="noStrike" cap="none" normalizeH="0" baseline="0" smtClean="0">
                          <a:ln>
                            <a:noFill/>
                          </a:ln>
                          <a:solidFill>
                            <a:schemeClr val="tx1"/>
                          </a:solidFill>
                          <a:effectLst/>
                          <a:latin typeface="Times New Roman" pitchFamily="18"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3333FF"/>
                        </a:buClr>
                        <a:buSzTx/>
                        <a:buFont typeface="Wingdings" pitchFamily="2" charset="2"/>
                        <a:buNone/>
                        <a:tabLst/>
                      </a:pPr>
                      <a:r>
                        <a:rPr kumimoji="0" lang="en-US" sz="2400" b="0" i="0" u="none" strike="noStrike" cap="none" normalizeH="0" baseline="0" smtClean="0">
                          <a:ln>
                            <a:noFill/>
                          </a:ln>
                          <a:solidFill>
                            <a:schemeClr val="tx1"/>
                          </a:solidFill>
                          <a:effectLst/>
                          <a:latin typeface="Times New Roman" pitchFamily="18"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3333FF"/>
                        </a:buClr>
                        <a:buSzTx/>
                        <a:buFont typeface="Wingdings" pitchFamily="2" charset="2"/>
                        <a:buNone/>
                        <a:tabLst/>
                      </a:pPr>
                      <a:r>
                        <a:rPr kumimoji="0" lang="en-US" sz="2400" b="0" i="0" u="none" strike="noStrike" cap="none" normalizeH="0" baseline="0" smtClean="0">
                          <a:ln>
                            <a:noFill/>
                          </a:ln>
                          <a:solidFill>
                            <a:schemeClr val="tx1"/>
                          </a:solidFill>
                          <a:effectLst/>
                          <a:latin typeface="Times New Roman" pitchFamily="18" charset="0"/>
                        </a:rPr>
                        <a:t>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7350">
                <a:tc>
                  <a:txBody>
                    <a:bodyPr/>
                    <a:lstStyle/>
                    <a:p>
                      <a:pPr marL="0" marR="0" lvl="0" indent="0" algn="ctr" defTabSz="914400" rtl="0" eaLnBrk="0" fontAlgn="base" latinLnBrk="0" hangingPunct="0">
                        <a:lnSpc>
                          <a:spcPct val="100000"/>
                        </a:lnSpc>
                        <a:spcBef>
                          <a:spcPct val="20000"/>
                        </a:spcBef>
                        <a:spcAft>
                          <a:spcPct val="0"/>
                        </a:spcAft>
                        <a:buClr>
                          <a:srgbClr val="3333FF"/>
                        </a:buClr>
                        <a:buSzTx/>
                        <a:buFont typeface="Wingdings" pitchFamily="2" charset="2"/>
                        <a:buNone/>
                        <a:tabLst/>
                      </a:pPr>
                      <a:r>
                        <a:rPr kumimoji="0" lang="en-US" sz="2400" b="0" i="0" u="none" strike="noStrike" cap="none" normalizeH="0" baseline="0" smtClean="0">
                          <a:ln>
                            <a:noFill/>
                          </a:ln>
                          <a:solidFill>
                            <a:schemeClr val="tx1"/>
                          </a:solidFill>
                          <a:effectLst/>
                          <a:latin typeface="Times New Roman" pitchFamily="18" charset="0"/>
                        </a:rPr>
                        <a:t>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3333FF"/>
                        </a:buClr>
                        <a:buSzTx/>
                        <a:buFont typeface="Wingdings" pitchFamily="2" charset="2"/>
                        <a:buNone/>
                        <a:tabLst/>
                      </a:pPr>
                      <a:r>
                        <a:rPr kumimoji="0" lang="en-US" sz="2400" b="0" i="0" u="none" strike="noStrike" cap="none" normalizeH="0" baseline="0" smtClean="0">
                          <a:ln>
                            <a:noFill/>
                          </a:ln>
                          <a:solidFill>
                            <a:schemeClr val="tx1"/>
                          </a:solidFill>
                          <a:effectLst/>
                          <a:latin typeface="Times New Roman" pitchFamily="18" charset="0"/>
                        </a:rPr>
                        <a:t>X</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3333FF"/>
                        </a:buClr>
                        <a:buSzTx/>
                        <a:buFont typeface="Wingdings" pitchFamily="2" charset="2"/>
                        <a:buNone/>
                        <a:tabLst/>
                      </a:pPr>
                      <a:r>
                        <a:rPr kumimoji="0" lang="en-US" sz="2400" b="0" i="0" u="none" strike="noStrike" cap="none" normalizeH="0" baseline="0" smtClean="0">
                          <a:ln>
                            <a:noFill/>
                          </a:ln>
                          <a:solidFill>
                            <a:schemeClr val="tx1"/>
                          </a:solidFill>
                          <a:effectLst/>
                          <a:latin typeface="Times New Roman" pitchFamily="18"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3333FF"/>
                        </a:buClr>
                        <a:buSzTx/>
                        <a:buFont typeface="Wingdings" pitchFamily="2" charset="2"/>
                        <a:buNone/>
                        <a:tabLst/>
                      </a:pPr>
                      <a:r>
                        <a:rPr kumimoji="0" lang="en-US" sz="2400" b="0" i="0" u="none" strike="noStrike" cap="none" normalizeH="0" baseline="0" smtClean="0">
                          <a:ln>
                            <a:noFill/>
                          </a:ln>
                          <a:solidFill>
                            <a:schemeClr val="tx1"/>
                          </a:solidFill>
                          <a:effectLst/>
                          <a:latin typeface="Times New Roman" pitchFamily="18"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3333FF"/>
                        </a:buClr>
                        <a:buSzTx/>
                        <a:buFont typeface="Wingdings" pitchFamily="2" charset="2"/>
                        <a:buNone/>
                        <a:tabLst/>
                      </a:pPr>
                      <a:r>
                        <a:rPr kumimoji="0" lang="en-US" sz="2400" b="0" i="0" u="none" strike="noStrike" cap="none" normalizeH="0" baseline="0" smtClean="0">
                          <a:ln>
                            <a:noFill/>
                          </a:ln>
                          <a:solidFill>
                            <a:schemeClr val="tx1"/>
                          </a:solidFill>
                          <a:effectLst/>
                          <a:latin typeface="Times New Roman" pitchFamily="18" charset="0"/>
                        </a:rPr>
                        <a:t>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7350">
                <a:tc>
                  <a:txBody>
                    <a:bodyPr/>
                    <a:lstStyle/>
                    <a:p>
                      <a:pPr marL="0" marR="0" lvl="0" indent="0" algn="ctr" defTabSz="914400" rtl="0" eaLnBrk="0" fontAlgn="base" latinLnBrk="0" hangingPunct="0">
                        <a:lnSpc>
                          <a:spcPct val="100000"/>
                        </a:lnSpc>
                        <a:spcBef>
                          <a:spcPct val="20000"/>
                        </a:spcBef>
                        <a:spcAft>
                          <a:spcPct val="0"/>
                        </a:spcAft>
                        <a:buClr>
                          <a:srgbClr val="3333FF"/>
                        </a:buClr>
                        <a:buSzTx/>
                        <a:buFont typeface="Wingdings" pitchFamily="2" charset="2"/>
                        <a:buNone/>
                        <a:tabLst/>
                      </a:pPr>
                      <a:r>
                        <a:rPr kumimoji="0" lang="en-US" sz="2400" b="0" i="0" u="none" strike="noStrike" cap="none" normalizeH="0" baseline="0" smtClean="0">
                          <a:ln>
                            <a:noFill/>
                          </a:ln>
                          <a:solidFill>
                            <a:schemeClr val="tx1"/>
                          </a:solidFill>
                          <a:effectLst/>
                          <a:latin typeface="Times New Roman" pitchFamily="18"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3333FF"/>
                        </a:buClr>
                        <a:buSzTx/>
                        <a:buFont typeface="Wingdings" pitchFamily="2" charset="2"/>
                        <a:buNone/>
                        <a:tabLst/>
                      </a:pPr>
                      <a:r>
                        <a:rPr kumimoji="0" lang="en-US" sz="2400" b="0" i="0" u="none" strike="noStrike" cap="none" normalizeH="0" baseline="0" smtClean="0">
                          <a:ln>
                            <a:noFill/>
                          </a:ln>
                          <a:solidFill>
                            <a:schemeClr val="tx1"/>
                          </a:solidFill>
                          <a:effectLst/>
                          <a:latin typeface="Times New Roman" pitchFamily="18"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3333FF"/>
                        </a:buClr>
                        <a:buSzTx/>
                        <a:buFont typeface="Wingdings" pitchFamily="2" charset="2"/>
                        <a:buNone/>
                        <a:tabLst/>
                      </a:pPr>
                      <a:r>
                        <a:rPr kumimoji="0" lang="en-US" sz="2400" b="0" i="0" u="none" strike="noStrike" cap="none" normalizeH="0" baseline="0" smtClean="0">
                          <a:ln>
                            <a:noFill/>
                          </a:ln>
                          <a:solidFill>
                            <a:schemeClr val="tx1"/>
                          </a:solidFill>
                          <a:effectLst/>
                          <a:latin typeface="Times New Roman" pitchFamily="18"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3333FF"/>
                        </a:buClr>
                        <a:buSzTx/>
                        <a:buFont typeface="Wingdings" pitchFamily="2" charset="2"/>
                        <a:buNone/>
                        <a:tabLst/>
                      </a:pPr>
                      <a:r>
                        <a:rPr kumimoji="0" lang="en-US" sz="2400" b="0" i="0" u="none" strike="noStrike" cap="none" normalizeH="0" baseline="0" smtClean="0">
                          <a:ln>
                            <a:noFill/>
                          </a:ln>
                          <a:solidFill>
                            <a:schemeClr val="tx1"/>
                          </a:solidFill>
                          <a:effectLst/>
                          <a:latin typeface="Times New Roman" pitchFamily="18" charset="0"/>
                        </a:rPr>
                        <a:t>X</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3333FF"/>
                        </a:buClr>
                        <a:buSzTx/>
                        <a:buFont typeface="Wingdings" pitchFamily="2" charset="2"/>
                        <a:buNone/>
                        <a:tabLst/>
                      </a:pPr>
                      <a:r>
                        <a:rPr kumimoji="0" lang="en-US" sz="2400" b="0" i="0" u="none" strike="noStrike" cap="none" normalizeH="0" baseline="0" smtClean="0">
                          <a:ln>
                            <a:noFill/>
                          </a:ln>
                          <a:solidFill>
                            <a:schemeClr val="tx1"/>
                          </a:solidFill>
                          <a:effectLst/>
                          <a:latin typeface="Times New Roman" pitchFamily="18" charset="0"/>
                        </a:rPr>
                        <a:t>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7350">
                <a:tc>
                  <a:txBody>
                    <a:bodyPr/>
                    <a:lstStyle/>
                    <a:p>
                      <a:pPr marL="0" marR="0" lvl="0" indent="0" algn="ctr" defTabSz="914400" rtl="0" eaLnBrk="0" fontAlgn="base" latinLnBrk="0" hangingPunct="0">
                        <a:lnSpc>
                          <a:spcPct val="100000"/>
                        </a:lnSpc>
                        <a:spcBef>
                          <a:spcPct val="20000"/>
                        </a:spcBef>
                        <a:spcAft>
                          <a:spcPct val="0"/>
                        </a:spcAft>
                        <a:buClr>
                          <a:srgbClr val="3333FF"/>
                        </a:buClr>
                        <a:buSzTx/>
                        <a:buFont typeface="Wingdings" pitchFamily="2" charset="2"/>
                        <a:buNone/>
                        <a:tabLst/>
                      </a:pPr>
                      <a:r>
                        <a:rPr kumimoji="0" lang="en-US" sz="2400" b="0" i="0" u="none" strike="noStrike" cap="none" normalizeH="0" baseline="0" smtClean="0">
                          <a:ln>
                            <a:noFill/>
                          </a:ln>
                          <a:solidFill>
                            <a:schemeClr val="tx1"/>
                          </a:solidFill>
                          <a:effectLst/>
                          <a:latin typeface="Times New Roman" pitchFamily="18"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3333FF"/>
                        </a:buClr>
                        <a:buSzTx/>
                        <a:buFont typeface="Wingdings" pitchFamily="2" charset="2"/>
                        <a:buNone/>
                        <a:tabLst/>
                      </a:pPr>
                      <a:r>
                        <a:rPr kumimoji="0" lang="en-US" sz="2400" b="0" i="0" u="none" strike="noStrike" cap="none" normalizeH="0" baseline="0" smtClean="0">
                          <a:ln>
                            <a:noFill/>
                          </a:ln>
                          <a:solidFill>
                            <a:schemeClr val="tx1"/>
                          </a:solidFill>
                          <a:effectLst/>
                          <a:latin typeface="Times New Roman" pitchFamily="18"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3333FF"/>
                        </a:buClr>
                        <a:buSzTx/>
                        <a:buFont typeface="Wingdings" pitchFamily="2" charset="2"/>
                        <a:buNone/>
                        <a:tabLst/>
                      </a:pPr>
                      <a:r>
                        <a:rPr kumimoji="0" lang="en-US" sz="2400" b="0" i="0" u="none" strike="noStrike" cap="none" normalizeH="0" baseline="0" smtClean="0">
                          <a:ln>
                            <a:noFill/>
                          </a:ln>
                          <a:solidFill>
                            <a:schemeClr val="tx1"/>
                          </a:solidFill>
                          <a:effectLst/>
                          <a:latin typeface="Times New Roman" pitchFamily="18"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3333FF"/>
                        </a:buClr>
                        <a:buSzTx/>
                        <a:buFont typeface="Wingdings" pitchFamily="2" charset="2"/>
                        <a:buNone/>
                        <a:tabLst/>
                      </a:pPr>
                      <a:r>
                        <a:rPr kumimoji="0" lang="en-US" sz="2400" b="0" i="0" u="none" strike="noStrike" cap="none" normalizeH="0" baseline="0" smtClean="0">
                          <a:ln>
                            <a:noFill/>
                          </a:ln>
                          <a:solidFill>
                            <a:schemeClr val="tx1"/>
                          </a:solidFill>
                          <a:effectLst/>
                          <a:latin typeface="Times New Roman" pitchFamily="18" charset="0"/>
                        </a:rPr>
                        <a:t>X</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3333FF"/>
                        </a:buClr>
                        <a:buSzTx/>
                        <a:buFont typeface="Wingdings" pitchFamily="2" charset="2"/>
                        <a:buNone/>
                        <a:tabLst/>
                      </a:pPr>
                      <a:r>
                        <a:rPr kumimoji="0" lang="en-US" sz="2400" b="0" i="0" u="none" strike="noStrike" cap="none" normalizeH="0" baseline="0" smtClean="0">
                          <a:ln>
                            <a:noFill/>
                          </a:ln>
                          <a:solidFill>
                            <a:schemeClr val="tx1"/>
                          </a:solidFill>
                          <a:effectLst/>
                          <a:latin typeface="Times New Roman" pitchFamily="18" charset="0"/>
                        </a:rPr>
                        <a:t>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96888">
                <a:tc>
                  <a:txBody>
                    <a:bodyPr/>
                    <a:lstStyle/>
                    <a:p>
                      <a:pPr marL="0" marR="0" lvl="0" indent="0" algn="ctr" defTabSz="914400" rtl="0" eaLnBrk="0" fontAlgn="base" latinLnBrk="0" hangingPunct="0">
                        <a:lnSpc>
                          <a:spcPct val="100000"/>
                        </a:lnSpc>
                        <a:spcBef>
                          <a:spcPct val="20000"/>
                        </a:spcBef>
                        <a:spcAft>
                          <a:spcPct val="0"/>
                        </a:spcAft>
                        <a:buClr>
                          <a:srgbClr val="3333FF"/>
                        </a:buClr>
                        <a:buSzTx/>
                        <a:buFont typeface="Wingdings" pitchFamily="2" charset="2"/>
                        <a:buNone/>
                        <a:tabLst/>
                      </a:pPr>
                      <a:r>
                        <a:rPr kumimoji="0" lang="en-US" sz="2400" b="0" i="0" u="none" strike="noStrike" cap="none" normalizeH="0" baseline="0" smtClean="0">
                          <a:ln>
                            <a:noFill/>
                          </a:ln>
                          <a:solidFill>
                            <a:schemeClr val="tx1"/>
                          </a:solidFill>
                          <a:effectLst/>
                          <a:latin typeface="Times New Roman" pitchFamily="18" charset="0"/>
                        </a:rPr>
                        <a:t>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00000"/>
                        </a:lnSpc>
                        <a:spcBef>
                          <a:spcPct val="20000"/>
                        </a:spcBef>
                        <a:spcAft>
                          <a:spcPct val="0"/>
                        </a:spcAft>
                        <a:buClr>
                          <a:srgbClr val="3333FF"/>
                        </a:buClr>
                        <a:buSzTx/>
                        <a:buFont typeface="Wingdings" pitchFamily="2" charset="2"/>
                        <a:buNone/>
                        <a:tabLst/>
                      </a:pPr>
                      <a:r>
                        <a:rPr kumimoji="0" lang="en-US" sz="2400" b="0" i="0" u="none" strike="noStrike" cap="none" normalizeH="0" baseline="0" smtClean="0">
                          <a:ln>
                            <a:noFill/>
                          </a:ln>
                          <a:solidFill>
                            <a:schemeClr val="tx1"/>
                          </a:solidFill>
                          <a:effectLst/>
                          <a:latin typeface="Times New Roman" pitchFamily="18" charset="0"/>
                        </a:rPr>
                        <a:t>X</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00000"/>
                        </a:lnSpc>
                        <a:spcBef>
                          <a:spcPct val="20000"/>
                        </a:spcBef>
                        <a:spcAft>
                          <a:spcPct val="0"/>
                        </a:spcAft>
                        <a:buClr>
                          <a:srgbClr val="3333FF"/>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00000"/>
                        </a:lnSpc>
                        <a:spcBef>
                          <a:spcPct val="20000"/>
                        </a:spcBef>
                        <a:spcAft>
                          <a:spcPct val="0"/>
                        </a:spcAft>
                        <a:buClr>
                          <a:srgbClr val="3333FF"/>
                        </a:buClr>
                        <a:buSzTx/>
                        <a:buFont typeface="Wingdings" pitchFamily="2" charset="2"/>
                        <a:buNone/>
                        <a:tabLst/>
                      </a:pPr>
                      <a:r>
                        <a:rPr kumimoji="0" lang="en-US" sz="2400" b="0" i="0" u="none" strike="noStrike" cap="none" normalizeH="0" baseline="0" smtClean="0">
                          <a:ln>
                            <a:noFill/>
                          </a:ln>
                          <a:solidFill>
                            <a:schemeClr val="tx1"/>
                          </a:solidFill>
                          <a:effectLst/>
                          <a:latin typeface="Times New Roman" pitchFamily="18" charset="0"/>
                        </a:rPr>
                        <a:t>X</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00000"/>
                        </a:lnSpc>
                        <a:spcBef>
                          <a:spcPct val="20000"/>
                        </a:spcBef>
                        <a:spcAft>
                          <a:spcPct val="0"/>
                        </a:spcAft>
                        <a:buClr>
                          <a:srgbClr val="3333FF"/>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X</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bl>
          </a:graphicData>
        </a:graphic>
      </p:graphicFrame>
      <p:sp>
        <p:nvSpPr>
          <p:cNvPr id="38" name="Rectangle 37"/>
          <p:cNvSpPr/>
          <p:nvPr/>
        </p:nvSpPr>
        <p:spPr>
          <a:xfrm>
            <a:off x="500034" y="883491"/>
            <a:ext cx="8215370" cy="830997"/>
          </a:xfrm>
          <a:prstGeom prst="rect">
            <a:avLst/>
          </a:prstGeom>
        </p:spPr>
        <p:txBody>
          <a:bodyPr wrap="square">
            <a:spAutoFit/>
          </a:bodyPr>
          <a:lstStyle/>
          <a:p>
            <a:pPr algn="just" rtl="0">
              <a:buFont typeface="Wingdings" pitchFamily="2" charset="2"/>
              <a:buChar char="q"/>
            </a:pPr>
            <a:r>
              <a:rPr lang="en-US" sz="2400" dirty="0" smtClean="0"/>
              <a:t>  </a:t>
            </a:r>
            <a:r>
              <a:rPr lang="en-US" sz="2400" b="1" u="sng" dirty="0" smtClean="0"/>
              <a:t>Data Selection Function</a:t>
            </a:r>
            <a:r>
              <a:rPr lang="en-US" sz="2400" dirty="0" smtClean="0"/>
              <a:t>: If S=0, F=IN1, else F=IN2 Performing data selection with 3-state buffers:</a:t>
            </a:r>
            <a:endParaRPr lang="en-US" sz="2400" dirty="0"/>
          </a:p>
        </p:txBody>
      </p:sp>
    </p:spTree>
  </p:cSld>
  <p:clrMapOvr>
    <a:masterClrMapping/>
  </p:clrMapOvr>
  <p:transition>
    <p:blinds/>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l="-6000" r="-6000"/>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06D142D-6E4C-458B-82A7-8156520CF122}" type="slidenum">
              <a:rPr lang="en-US" smtClean="0"/>
              <a:pPr/>
              <a:t>48</a:t>
            </a:fld>
            <a:endParaRPr lang="en-US"/>
          </a:p>
        </p:txBody>
      </p:sp>
      <p:sp>
        <p:nvSpPr>
          <p:cNvPr id="5" name="Rectangle 4"/>
          <p:cNvSpPr/>
          <p:nvPr/>
        </p:nvSpPr>
        <p:spPr>
          <a:xfrm>
            <a:off x="6572264" y="214290"/>
            <a:ext cx="2357438" cy="584775"/>
          </a:xfrm>
          <a:prstGeom prst="rect">
            <a:avLst/>
          </a:prstGeom>
        </p:spPr>
        <p:txBody>
          <a:bodyPr wrap="square">
            <a:spAutoFit/>
          </a:bodyPr>
          <a:lstStyle/>
          <a:p>
            <a:pPr algn="just">
              <a:buNone/>
            </a:pPr>
            <a:r>
              <a:rPr lang="fa-IR" sz="3200" b="1" kern="0" dirty="0" smtClean="0">
                <a:solidFill>
                  <a:schemeClr val="accent2"/>
                </a:solidFill>
                <a:effectLst>
                  <a:outerShdw blurRad="38100" dist="38100" dir="2700000" algn="tl">
                    <a:srgbClr val="C0C0C0"/>
                  </a:outerShdw>
                </a:effectLst>
                <a:cs typeface="B Titr" pitchFamily="2" charset="-78"/>
              </a:rPr>
              <a:t>- جلسه آینده</a:t>
            </a:r>
          </a:p>
        </p:txBody>
      </p:sp>
      <p:sp>
        <p:nvSpPr>
          <p:cNvPr id="6" name="Rectangle 5"/>
          <p:cNvSpPr/>
          <p:nvPr/>
        </p:nvSpPr>
        <p:spPr>
          <a:xfrm>
            <a:off x="714348" y="1500174"/>
            <a:ext cx="7715272" cy="2862322"/>
          </a:xfrm>
          <a:prstGeom prst="rect">
            <a:avLst/>
          </a:prstGeom>
        </p:spPr>
        <p:txBody>
          <a:bodyPr wrap="square">
            <a:spAutoFit/>
          </a:bodyPr>
          <a:lstStyle/>
          <a:p>
            <a:pPr lvl="1" algn="just">
              <a:buFont typeface="Wingdings" pitchFamily="2" charset="2"/>
              <a:buChar char=""/>
            </a:pPr>
            <a:r>
              <a:rPr lang="fa-IR" sz="3600" dirty="0" smtClean="0">
                <a:cs typeface="B Lotus" pitchFamily="2" charset="-78"/>
              </a:rPr>
              <a:t> گیتهای </a:t>
            </a:r>
            <a:r>
              <a:rPr lang="en-US" sz="3600" dirty="0" smtClean="0">
                <a:cs typeface="B Lotus" pitchFamily="2" charset="-78"/>
              </a:rPr>
              <a:t>Universal</a:t>
            </a:r>
          </a:p>
          <a:p>
            <a:pPr lvl="1" algn="just">
              <a:buFont typeface="Wingdings" pitchFamily="2" charset="2"/>
              <a:buChar char=""/>
            </a:pPr>
            <a:r>
              <a:rPr lang="en-US" sz="3600" dirty="0" smtClean="0">
                <a:cs typeface="B Lotus" pitchFamily="2" charset="-78"/>
              </a:rPr>
              <a:t> </a:t>
            </a:r>
            <a:r>
              <a:rPr lang="fa-IR" sz="3600" dirty="0" smtClean="0">
                <a:cs typeface="B Lotus" pitchFamily="2" charset="-78"/>
              </a:rPr>
              <a:t>ساخت مدارات تمام </a:t>
            </a:r>
            <a:r>
              <a:rPr lang="en-US" sz="3600" dirty="0" err="1" smtClean="0">
                <a:cs typeface="B Lotus" pitchFamily="2" charset="-78"/>
              </a:rPr>
              <a:t>Nand</a:t>
            </a:r>
            <a:endParaRPr lang="fa-IR" sz="3600" dirty="0" smtClean="0">
              <a:cs typeface="B Lotus" pitchFamily="2" charset="-78"/>
            </a:endParaRPr>
          </a:p>
          <a:p>
            <a:pPr lvl="1" algn="just">
              <a:buFont typeface="Wingdings" pitchFamily="2" charset="2"/>
              <a:buChar char=""/>
            </a:pPr>
            <a:r>
              <a:rPr lang="fa-IR" sz="3600" dirty="0" smtClean="0">
                <a:cs typeface="B Lotus" pitchFamily="2" charset="-78"/>
              </a:rPr>
              <a:t> ساخت مدارات تمام </a:t>
            </a:r>
            <a:r>
              <a:rPr lang="en-US" sz="3600" dirty="0" smtClean="0">
                <a:cs typeface="B Lotus" pitchFamily="2" charset="-78"/>
              </a:rPr>
              <a:t>Nor</a:t>
            </a:r>
          </a:p>
          <a:p>
            <a:pPr lvl="1" algn="just">
              <a:buFont typeface="Wingdings" pitchFamily="2" charset="2"/>
              <a:buChar char=""/>
            </a:pPr>
            <a:r>
              <a:rPr lang="fa-IR" sz="3600" dirty="0" smtClean="0">
                <a:cs typeface="B Lotus" pitchFamily="2" charset="-78"/>
              </a:rPr>
              <a:t> سطوح مدارات منطقی</a:t>
            </a:r>
          </a:p>
          <a:p>
            <a:pPr lvl="1" algn="just">
              <a:buFont typeface="Wingdings" pitchFamily="2" charset="2"/>
              <a:buChar char=""/>
            </a:pPr>
            <a:r>
              <a:rPr lang="fa-IR" sz="3600" dirty="0" smtClean="0">
                <a:cs typeface="B Lotus" pitchFamily="2" charset="-78"/>
              </a:rPr>
              <a:t> انواع پیاده سازی مدارات منطقی</a:t>
            </a:r>
          </a:p>
        </p:txBody>
      </p:sp>
    </p:spTree>
  </p:cSld>
  <p:clrMapOvr>
    <a:masterClrMapping/>
  </p:clrMapOvr>
  <p:transition>
    <p:spli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a:xfrm>
            <a:off x="3357554" y="203200"/>
            <a:ext cx="5643602" cy="582594"/>
          </a:xfrm>
        </p:spPr>
        <p:txBody>
          <a:bodyPr/>
          <a:lstStyle/>
          <a:p>
            <a:pPr algn="r"/>
            <a:r>
              <a:rPr lang="fa-IR" sz="3200" b="1" kern="1200" dirty="0" smtClean="0">
                <a:solidFill>
                  <a:srgbClr val="000099"/>
                </a:solidFill>
                <a:effectLst>
                  <a:outerShdw blurRad="38100" dist="38100" dir="2700000" algn="tl">
                    <a:srgbClr val="C0C0C0"/>
                  </a:outerShdw>
                </a:effectLst>
                <a:latin typeface="Times New Roman" pitchFamily="18" charset="0"/>
                <a:cs typeface="B Titr" pitchFamily="2" charset="-78"/>
              </a:rPr>
              <a:t>- مدار های منطقی ترکیبی</a:t>
            </a:r>
            <a:endParaRPr lang="en-US" sz="3200" b="1" kern="1200" dirty="0" smtClean="0">
              <a:solidFill>
                <a:srgbClr val="000099"/>
              </a:solidFill>
              <a:effectLst>
                <a:outerShdw blurRad="38100" dist="38100" dir="2700000" algn="tl">
                  <a:srgbClr val="C0C0C0"/>
                </a:outerShdw>
              </a:effectLst>
              <a:latin typeface="Times New Roman" pitchFamily="18" charset="0"/>
              <a:cs typeface="B Titr" pitchFamily="2" charset="-78"/>
            </a:endParaRPr>
          </a:p>
        </p:txBody>
      </p:sp>
      <p:sp>
        <p:nvSpPr>
          <p:cNvPr id="122883" name="Rectangle 3"/>
          <p:cNvSpPr>
            <a:spLocks noGrp="1" noChangeArrowheads="1"/>
          </p:cNvSpPr>
          <p:nvPr>
            <p:ph idx="1"/>
          </p:nvPr>
        </p:nvSpPr>
        <p:spPr>
          <a:xfrm>
            <a:off x="357158" y="1142984"/>
            <a:ext cx="8329642" cy="5286412"/>
          </a:xfrm>
        </p:spPr>
        <p:txBody>
          <a:bodyPr/>
          <a:lstStyle/>
          <a:p>
            <a:pPr algn="just" rtl="1">
              <a:buFont typeface="Wingdings" pitchFamily="2" charset="2"/>
              <a:buChar char="q"/>
            </a:pPr>
            <a:r>
              <a:rPr lang="fa-IR" dirty="0" smtClean="0">
                <a:cs typeface="B Lotus" pitchFamily="2" charset="-78"/>
              </a:rPr>
              <a:t> </a:t>
            </a:r>
            <a:r>
              <a:rPr lang="fa-IR" u="sng" dirty="0" smtClean="0">
                <a:cs typeface="B Lotus" pitchFamily="2" charset="-78"/>
              </a:rPr>
              <a:t>گروهی </a:t>
            </a:r>
            <a:r>
              <a:rPr lang="fa-IR" u="sng" dirty="0">
                <a:cs typeface="B Lotus" pitchFamily="2" charset="-78"/>
              </a:rPr>
              <a:t>از </a:t>
            </a:r>
            <a:r>
              <a:rPr lang="fa-IR" u="sng" dirty="0" smtClean="0">
                <a:cs typeface="B Lotus" pitchFamily="2" charset="-78"/>
              </a:rPr>
              <a:t>دروازه‌های </a:t>
            </a:r>
            <a:r>
              <a:rPr lang="fa-IR" u="sng" dirty="0">
                <a:cs typeface="B Lotus" pitchFamily="2" charset="-78"/>
              </a:rPr>
              <a:t>منطقی</a:t>
            </a:r>
            <a:r>
              <a:rPr lang="fa-IR" dirty="0">
                <a:cs typeface="B Lotus" pitchFamily="2" charset="-78"/>
              </a:rPr>
              <a:t> که تعدادی ورودی و تعدادی خروجی دارند</a:t>
            </a:r>
            <a:r>
              <a:rPr lang="fa-IR" dirty="0" smtClean="0">
                <a:cs typeface="B Lotus" pitchFamily="2" charset="-78"/>
              </a:rPr>
              <a:t>.</a:t>
            </a:r>
          </a:p>
          <a:p>
            <a:pPr algn="just" rtl="1">
              <a:buFont typeface="Wingdings" pitchFamily="2" charset="2"/>
              <a:buChar char="q"/>
            </a:pPr>
            <a:endParaRPr lang="fa-IR" dirty="0">
              <a:cs typeface="B Lotus" pitchFamily="2" charset="-78"/>
            </a:endParaRPr>
          </a:p>
          <a:p>
            <a:pPr algn="just" rtl="1">
              <a:buFont typeface="Wingdings" pitchFamily="2" charset="2"/>
              <a:buChar char="q"/>
            </a:pPr>
            <a:r>
              <a:rPr lang="fa-IR" dirty="0" smtClean="0">
                <a:cs typeface="B Lotus" pitchFamily="2" charset="-78"/>
              </a:rPr>
              <a:t> مقدار خروجی‌ها </a:t>
            </a:r>
            <a:r>
              <a:rPr lang="fa-IR" dirty="0">
                <a:cs typeface="B Lotus" pitchFamily="2" charset="-78"/>
              </a:rPr>
              <a:t>با توجه به محاسباتی که روی مقادیر ورودی انجام </a:t>
            </a:r>
            <a:r>
              <a:rPr lang="fa-IR" dirty="0" smtClean="0">
                <a:cs typeface="B Lotus" pitchFamily="2" charset="-78"/>
              </a:rPr>
              <a:t>می‌گیرد</a:t>
            </a:r>
            <a:r>
              <a:rPr lang="fa-IR" dirty="0">
                <a:cs typeface="B Lotus" pitchFamily="2" charset="-78"/>
              </a:rPr>
              <a:t>، تعیین </a:t>
            </a:r>
            <a:r>
              <a:rPr lang="fa-IR" dirty="0" smtClean="0">
                <a:cs typeface="B Lotus" pitchFamily="2" charset="-78"/>
              </a:rPr>
              <a:t>می‌گردد.</a:t>
            </a:r>
          </a:p>
          <a:p>
            <a:pPr algn="just" rtl="1">
              <a:buFont typeface="Wingdings" pitchFamily="2" charset="2"/>
              <a:buChar char="q"/>
            </a:pPr>
            <a:endParaRPr lang="fa-IR" dirty="0">
              <a:cs typeface="B Lotus" pitchFamily="2" charset="-78"/>
            </a:endParaRPr>
          </a:p>
          <a:p>
            <a:pPr algn="just" rtl="1">
              <a:buFont typeface="Wingdings" pitchFamily="2" charset="2"/>
              <a:buChar char="q"/>
            </a:pPr>
            <a:r>
              <a:rPr lang="fa-IR" dirty="0" smtClean="0">
                <a:cs typeface="B Lotus" pitchFamily="2" charset="-78"/>
              </a:rPr>
              <a:t> روشهای </a:t>
            </a:r>
            <a:r>
              <a:rPr lang="fa-IR" b="1" dirty="0" smtClean="0">
                <a:solidFill>
                  <a:srgbClr val="C00000"/>
                </a:solidFill>
                <a:cs typeface="B Lotus" pitchFamily="2" charset="-78"/>
              </a:rPr>
              <a:t>بیان (توصیف) </a:t>
            </a:r>
            <a:r>
              <a:rPr lang="fa-IR" dirty="0" smtClean="0">
                <a:cs typeface="B Lotus" pitchFamily="2" charset="-78"/>
              </a:rPr>
              <a:t>مدارات منطقی(</a:t>
            </a:r>
            <a:r>
              <a:rPr lang="en-US" sz="2000" dirty="0" smtClean="0"/>
              <a:t>Logic Representations</a:t>
            </a:r>
            <a:r>
              <a:rPr lang="fa-IR" dirty="0" smtClean="0">
                <a:cs typeface="B Lotus" pitchFamily="2" charset="-78"/>
              </a:rPr>
              <a:t>)</a:t>
            </a:r>
            <a:endParaRPr lang="fa-IR" dirty="0">
              <a:cs typeface="B Lotus" pitchFamily="2" charset="-78"/>
            </a:endParaRPr>
          </a:p>
          <a:p>
            <a:pPr lvl="1" algn="just" rtl="1">
              <a:buFont typeface="Wingdings" pitchFamily="2" charset="2"/>
              <a:buChar char="q"/>
            </a:pPr>
            <a:r>
              <a:rPr lang="fa-IR" sz="2400" dirty="0" smtClean="0">
                <a:cs typeface="Lotus" pitchFamily="2" charset="-78"/>
              </a:rPr>
              <a:t> جدول درستی (</a:t>
            </a:r>
            <a:r>
              <a:rPr lang="en-US" sz="2000" dirty="0" smtClean="0">
                <a:ea typeface="+mn-ea"/>
              </a:rPr>
              <a:t>Truth Table</a:t>
            </a:r>
            <a:r>
              <a:rPr lang="fa-IR" sz="2400" dirty="0" smtClean="0">
                <a:cs typeface="Lotus" pitchFamily="2" charset="-78"/>
              </a:rPr>
              <a:t>)</a:t>
            </a:r>
            <a:endParaRPr lang="fa-IR" sz="2400" dirty="0">
              <a:cs typeface="Lotus" pitchFamily="2" charset="-78"/>
            </a:endParaRPr>
          </a:p>
          <a:p>
            <a:pPr lvl="1" algn="just" rtl="1">
              <a:buFont typeface="Wingdings" pitchFamily="2" charset="2"/>
              <a:buChar char="q"/>
            </a:pPr>
            <a:r>
              <a:rPr lang="fa-IR" sz="2400" dirty="0" smtClean="0">
                <a:cs typeface="Lotus" pitchFamily="2" charset="-78"/>
              </a:rPr>
              <a:t> تابع </a:t>
            </a:r>
            <a:r>
              <a:rPr lang="fa-IR" sz="2400" dirty="0">
                <a:cs typeface="Lotus" pitchFamily="2" charset="-78"/>
              </a:rPr>
              <a:t>منطقی </a:t>
            </a:r>
            <a:r>
              <a:rPr lang="fa-IR" sz="2400" dirty="0" smtClean="0">
                <a:cs typeface="Lotus" pitchFamily="2" charset="-78"/>
              </a:rPr>
              <a:t>(</a:t>
            </a:r>
            <a:r>
              <a:rPr lang="en-US" sz="2000" dirty="0" smtClean="0">
                <a:ea typeface="+mn-ea"/>
              </a:rPr>
              <a:t>Boolean Equation</a:t>
            </a:r>
            <a:r>
              <a:rPr lang="fa-IR" sz="2400" dirty="0" smtClean="0">
                <a:cs typeface="Lotus" pitchFamily="2" charset="-78"/>
              </a:rPr>
              <a:t>) برای </a:t>
            </a:r>
            <a:r>
              <a:rPr lang="fa-IR" sz="2400" dirty="0">
                <a:cs typeface="Lotus" pitchFamily="2" charset="-78"/>
              </a:rPr>
              <a:t>هر </a:t>
            </a:r>
            <a:r>
              <a:rPr lang="fa-IR" sz="2400" dirty="0" smtClean="0">
                <a:cs typeface="Lotus" pitchFamily="2" charset="-78"/>
              </a:rPr>
              <a:t>خروجی</a:t>
            </a:r>
            <a:endParaRPr lang="en-US" sz="2400" dirty="0" smtClean="0">
              <a:cs typeface="Lotus" pitchFamily="2" charset="-78"/>
            </a:endParaRPr>
          </a:p>
          <a:p>
            <a:pPr lvl="1" algn="just" rtl="1">
              <a:buFont typeface="Wingdings" pitchFamily="2" charset="2"/>
              <a:buChar char="q"/>
            </a:pPr>
            <a:r>
              <a:rPr lang="fa-IR" sz="2400" dirty="0" smtClean="0">
                <a:cs typeface="Lotus" pitchFamily="2" charset="-78"/>
              </a:rPr>
              <a:t> استفاده از سمبل های گيتی</a:t>
            </a:r>
            <a:endParaRPr lang="en-US" sz="2400" dirty="0">
              <a:cs typeface="Lotus" pitchFamily="2" charset="-78"/>
            </a:endParaRPr>
          </a:p>
        </p:txBody>
      </p:sp>
      <p:sp>
        <p:nvSpPr>
          <p:cNvPr id="4" name="Date Placeholder 3"/>
          <p:cNvSpPr>
            <a:spLocks noGrp="1"/>
          </p:cNvSpPr>
          <p:nvPr>
            <p:ph type="dt" sz="half" idx="10"/>
          </p:nvPr>
        </p:nvSpPr>
        <p:spPr/>
        <p:txBody>
          <a:bodyPr/>
          <a:lstStyle/>
          <a:p>
            <a:fld id="{24425503-0B20-4B83-B87E-FAE71991058B}" type="slidenum">
              <a:rPr lang="ar-SA"/>
              <a:pPr/>
              <a:t>5</a:t>
            </a:fld>
            <a:endParaRPr lang="en-US"/>
          </a:p>
        </p:txBody>
      </p:sp>
    </p:spTree>
  </p:cSld>
  <p:clrMapOvr>
    <a:masterClrMapping/>
  </p:clrMapOvr>
  <p:transition>
    <p:split orient="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ext Box 1026"/>
          <p:cNvSpPr txBox="1">
            <a:spLocks noChangeArrowheads="1"/>
          </p:cNvSpPr>
          <p:nvPr/>
        </p:nvSpPr>
        <p:spPr bwMode="auto">
          <a:xfrm>
            <a:off x="285720" y="1524000"/>
            <a:ext cx="8286808" cy="2369880"/>
          </a:xfrm>
          <a:prstGeom prst="rect">
            <a:avLst/>
          </a:prstGeom>
          <a:noFill/>
          <a:ln w="9525">
            <a:noFill/>
            <a:miter lim="800000"/>
            <a:headEnd/>
            <a:tailEnd/>
          </a:ln>
          <a:effectLst/>
        </p:spPr>
        <p:txBody>
          <a:bodyPr wrap="square">
            <a:spAutoFit/>
          </a:bodyPr>
          <a:lstStyle/>
          <a:p>
            <a:pPr>
              <a:buFont typeface="Wingdings" pitchFamily="2" charset="2"/>
              <a:buChar char="q"/>
            </a:pPr>
            <a:r>
              <a:rPr lang="fa-IR" b="1" dirty="0" smtClean="0">
                <a:solidFill>
                  <a:schemeClr val="accent2"/>
                </a:solidFill>
                <a:effectLst>
                  <a:outerShdw blurRad="38100" dist="38100" dir="2700000" algn="tl">
                    <a:srgbClr val="C0C0C0"/>
                  </a:outerShdw>
                </a:effectLst>
                <a:cs typeface="B Titr" pitchFamily="2" charset="-78"/>
              </a:rPr>
              <a:t>تحليل مدارهاي تركيبي</a:t>
            </a:r>
            <a:r>
              <a:rPr lang="en-US" b="1" dirty="0" smtClean="0">
                <a:solidFill>
                  <a:schemeClr val="accent2"/>
                </a:solidFill>
                <a:effectLst>
                  <a:outerShdw blurRad="38100" dist="38100" dir="2700000" algn="tl">
                    <a:srgbClr val="C0C0C0"/>
                  </a:outerShdw>
                </a:effectLst>
                <a:cs typeface="B Titr" pitchFamily="2" charset="-78"/>
              </a:rPr>
              <a:t> </a:t>
            </a:r>
            <a:r>
              <a:rPr lang="fa-IR" b="1" dirty="0" smtClean="0">
                <a:solidFill>
                  <a:schemeClr val="accent2"/>
                </a:solidFill>
                <a:effectLst>
                  <a:outerShdw blurRad="38100" dist="38100" dir="2700000" algn="tl">
                    <a:srgbClr val="C0C0C0"/>
                  </a:outerShdw>
                </a:effectLst>
                <a:cs typeface="B Titr" pitchFamily="2" charset="-78"/>
              </a:rPr>
              <a:t>(</a:t>
            </a:r>
            <a:r>
              <a:rPr lang="en-US" b="1" dirty="0" smtClean="0"/>
              <a:t>Combinational </a:t>
            </a:r>
            <a:r>
              <a:rPr lang="en-US" b="1" dirty="0" smtClean="0">
                <a:solidFill>
                  <a:srgbClr val="FF0000"/>
                </a:solidFill>
              </a:rPr>
              <a:t>analysis</a:t>
            </a:r>
            <a:r>
              <a:rPr lang="fa-IR" b="1" dirty="0" smtClean="0">
                <a:solidFill>
                  <a:schemeClr val="accent2"/>
                </a:solidFill>
                <a:effectLst>
                  <a:outerShdw blurRad="38100" dist="38100" dir="2700000" algn="tl">
                    <a:srgbClr val="C0C0C0"/>
                  </a:outerShdw>
                </a:effectLst>
                <a:cs typeface="B Titr" pitchFamily="2" charset="-78"/>
              </a:rPr>
              <a:t>)</a:t>
            </a:r>
            <a:endParaRPr lang="en-US" b="1" dirty="0">
              <a:solidFill>
                <a:srgbClr val="FF0000"/>
              </a:solidFill>
            </a:endParaRPr>
          </a:p>
          <a:p>
            <a:pPr lvl="1" algn="r">
              <a:buFont typeface="Wingdings" pitchFamily="2" charset="2"/>
              <a:buChar char="q"/>
            </a:pPr>
            <a:r>
              <a:rPr lang="fa-IR" sz="3200" dirty="0" smtClean="0"/>
              <a:t>مدار معلوم، تعيين تابع منطقي</a:t>
            </a:r>
            <a:endParaRPr lang="en-US" sz="3200" dirty="0"/>
          </a:p>
          <a:p>
            <a:pPr algn="l" rtl="0">
              <a:buFont typeface="Wingdings" pitchFamily="2" charset="2"/>
              <a:buChar char="q"/>
            </a:pPr>
            <a:endParaRPr lang="en-US" dirty="0"/>
          </a:p>
          <a:p>
            <a:pPr>
              <a:buFont typeface="Wingdings" pitchFamily="2" charset="2"/>
              <a:buChar char="q"/>
            </a:pPr>
            <a:r>
              <a:rPr lang="fa-IR" b="1" dirty="0" smtClean="0">
                <a:solidFill>
                  <a:schemeClr val="accent2"/>
                </a:solidFill>
                <a:effectLst>
                  <a:outerShdw blurRad="38100" dist="38100" dir="2700000" algn="tl">
                    <a:srgbClr val="C0C0C0"/>
                  </a:outerShdw>
                </a:effectLst>
                <a:cs typeface="B Titr" pitchFamily="2" charset="-78"/>
              </a:rPr>
              <a:t>پیاده سازی عبارات منطقی (</a:t>
            </a:r>
            <a:r>
              <a:rPr lang="en-US" b="1" dirty="0" smtClean="0"/>
              <a:t>Combinational </a:t>
            </a:r>
            <a:r>
              <a:rPr lang="en-US" b="1" dirty="0" smtClean="0">
                <a:solidFill>
                  <a:srgbClr val="C00000"/>
                </a:solidFill>
              </a:rPr>
              <a:t>synthesis </a:t>
            </a:r>
            <a:r>
              <a:rPr lang="fa-IR" b="1" dirty="0" smtClean="0">
                <a:solidFill>
                  <a:schemeClr val="accent2"/>
                </a:solidFill>
                <a:effectLst>
                  <a:outerShdw blurRad="38100" dist="38100" dir="2700000" algn="tl">
                    <a:srgbClr val="C0C0C0"/>
                  </a:outerShdw>
                </a:effectLst>
                <a:cs typeface="B Titr" pitchFamily="2" charset="-78"/>
              </a:rPr>
              <a:t>)</a:t>
            </a:r>
            <a:endParaRPr lang="en-US" b="1" dirty="0">
              <a:solidFill>
                <a:srgbClr val="C00000"/>
              </a:solidFill>
            </a:endParaRPr>
          </a:p>
          <a:p>
            <a:pPr lvl="1" algn="r">
              <a:buFont typeface="Wingdings" pitchFamily="2" charset="2"/>
              <a:buChar char="q"/>
            </a:pPr>
            <a:r>
              <a:rPr lang="fa-IR" sz="3200" dirty="0" smtClean="0"/>
              <a:t>تابع منطقي معلوم، رسم مدار منطقي</a:t>
            </a:r>
            <a:endParaRPr lang="en-US" sz="3200" dirty="0"/>
          </a:p>
        </p:txBody>
      </p:sp>
      <p:sp>
        <p:nvSpPr>
          <p:cNvPr id="3" name="Shape 31745"/>
          <p:cNvSpPr txBox="1">
            <a:spLocks noChangeArrowheads="1"/>
          </p:cNvSpPr>
          <p:nvPr/>
        </p:nvSpPr>
        <p:spPr bwMode="auto">
          <a:xfrm>
            <a:off x="2143108" y="142852"/>
            <a:ext cx="7000924" cy="72547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marL="0" marR="0" lvl="0" indent="0" algn="just" defTabSz="914400" rtl="1" eaLnBrk="1" fontAlgn="base" latinLnBrk="0" hangingPunct="1">
              <a:lnSpc>
                <a:spcPct val="100000"/>
              </a:lnSpc>
              <a:spcBef>
                <a:spcPct val="0"/>
              </a:spcBef>
              <a:spcAft>
                <a:spcPct val="0"/>
              </a:spcAft>
              <a:buClrTx/>
              <a:buSzTx/>
              <a:buFontTx/>
              <a:buNone/>
              <a:tabLst/>
              <a:defRPr/>
            </a:pPr>
            <a:r>
              <a:rPr kumimoji="0" lang="fa-IR" sz="3200" b="1" i="0" u="none" strike="noStrike" kern="0" cap="none" spc="0" normalizeH="0" baseline="0" noProof="0" dirty="0" smtClean="0">
                <a:ln>
                  <a:noFill/>
                </a:ln>
                <a:solidFill>
                  <a:schemeClr val="accent2"/>
                </a:solidFill>
                <a:effectLst>
                  <a:outerShdw blurRad="38100" dist="38100" dir="2700000" algn="tl">
                    <a:srgbClr val="C0C0C0"/>
                  </a:outerShdw>
                </a:effectLst>
                <a:uLnTx/>
                <a:uFillTx/>
                <a:latin typeface="Times New Roman" pitchFamily="18" charset="0"/>
                <a:ea typeface="+mj-ea"/>
                <a:cs typeface="B Titr" pitchFamily="2" charset="-78"/>
              </a:rPr>
              <a:t>- </a:t>
            </a:r>
            <a:r>
              <a:rPr lang="fa-IR" sz="3200" b="1" kern="0" dirty="0" smtClean="0">
                <a:solidFill>
                  <a:schemeClr val="accent2"/>
                </a:solidFill>
                <a:effectLst>
                  <a:outerShdw blurRad="38100" dist="38100" dir="2700000" algn="tl">
                    <a:srgbClr val="C0C0C0"/>
                  </a:outerShdw>
                </a:effectLst>
                <a:ea typeface="+mj-ea"/>
                <a:cs typeface="B Titr" pitchFamily="2" charset="-78"/>
              </a:rPr>
              <a:t>تحلیل و طراحی مدارات منطقی ترکیبی</a:t>
            </a:r>
            <a:endParaRPr kumimoji="0" lang="fa-IR" sz="3200" b="1" i="0" u="none" strike="noStrike" kern="0" cap="none" spc="0" normalizeH="0" baseline="0" noProof="0" dirty="0" smtClean="0">
              <a:ln>
                <a:noFill/>
              </a:ln>
              <a:solidFill>
                <a:schemeClr val="accent2"/>
              </a:solidFill>
              <a:effectLst>
                <a:outerShdw blurRad="38100" dist="38100" dir="2700000" algn="tl">
                  <a:srgbClr val="C0C0C0"/>
                </a:outerShdw>
              </a:effectLst>
              <a:uLnTx/>
              <a:uFillTx/>
              <a:latin typeface="Times New Roman" pitchFamily="18" charset="0"/>
              <a:ea typeface="+mj-ea"/>
              <a:cs typeface="B Titr" pitchFamily="2" charset="-78"/>
            </a:endParaRPr>
          </a:p>
        </p:txBody>
      </p:sp>
    </p:spTree>
  </p:cSld>
  <p:clrMapOvr>
    <a:masterClrMapping/>
  </p:clrMapOvr>
  <p:transition>
    <p:strips dir="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822325" y="2212975"/>
            <a:ext cx="1592103" cy="461665"/>
          </a:xfrm>
          <a:prstGeom prst="rect">
            <a:avLst/>
          </a:prstGeom>
          <a:noFill/>
          <a:ln w="9525">
            <a:noFill/>
            <a:miter lim="800000"/>
            <a:headEnd/>
            <a:tailEnd/>
          </a:ln>
          <a:effectLst/>
        </p:spPr>
        <p:txBody>
          <a:bodyPr wrap="none">
            <a:spAutoFit/>
          </a:bodyPr>
          <a:lstStyle/>
          <a:p>
            <a:pPr algn="l" rtl="0">
              <a:buNone/>
            </a:pPr>
            <a:r>
              <a:rPr lang="en-US" sz="2400" u="sng" dirty="0">
                <a:latin typeface="Times New Roman" pitchFamily="18" charset="0"/>
              </a:rPr>
              <a:t>Example 1</a:t>
            </a:r>
            <a:r>
              <a:rPr lang="en-US" sz="2400" dirty="0">
                <a:latin typeface="Times New Roman" pitchFamily="18" charset="0"/>
              </a:rPr>
              <a:t>:</a:t>
            </a:r>
          </a:p>
        </p:txBody>
      </p:sp>
      <p:graphicFrame>
        <p:nvGraphicFramePr>
          <p:cNvPr id="19459" name="Object 3"/>
          <p:cNvGraphicFramePr>
            <a:graphicFrameLocks noChangeAspect="1"/>
          </p:cNvGraphicFramePr>
          <p:nvPr/>
        </p:nvGraphicFramePr>
        <p:xfrm>
          <a:off x="2454275" y="2220913"/>
          <a:ext cx="1616075" cy="466725"/>
        </p:xfrm>
        <a:graphic>
          <a:graphicData uri="http://schemas.openxmlformats.org/presentationml/2006/ole">
            <mc:AlternateContent xmlns:mc="http://schemas.openxmlformats.org/markup-compatibility/2006">
              <mc:Choice xmlns:v="urn:schemas-microsoft-com:vml" Requires="v">
                <p:oleObj spid="_x0000_s1145861" name="Equation" r:id="rId3" imgW="749160" imgH="215640" progId="Equation.3">
                  <p:embed/>
                </p:oleObj>
              </mc:Choice>
              <mc:Fallback>
                <p:oleObj name="Equation" r:id="rId3" imgW="749160" imgH="21564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54275" y="2220913"/>
                        <a:ext cx="1616075" cy="466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 name="Group 20"/>
          <p:cNvGrpSpPr/>
          <p:nvPr/>
        </p:nvGrpSpPr>
        <p:grpSpPr>
          <a:xfrm>
            <a:off x="1271588" y="3036888"/>
            <a:ext cx="6557962" cy="2247900"/>
            <a:chOff x="1271588" y="3036888"/>
            <a:chExt cx="6557962" cy="2247900"/>
          </a:xfrm>
        </p:grpSpPr>
        <p:sp>
          <p:nvSpPr>
            <p:cNvPr id="19460" name="Line 4"/>
            <p:cNvSpPr>
              <a:spLocks noChangeShapeType="1"/>
            </p:cNvSpPr>
            <p:nvPr/>
          </p:nvSpPr>
          <p:spPr bwMode="auto">
            <a:xfrm>
              <a:off x="1603375" y="3341688"/>
              <a:ext cx="4543425" cy="0"/>
            </a:xfrm>
            <a:prstGeom prst="line">
              <a:avLst/>
            </a:prstGeom>
            <a:noFill/>
            <a:ln w="19050">
              <a:solidFill>
                <a:schemeClr val="tx1"/>
              </a:solidFill>
              <a:round/>
              <a:headEnd/>
              <a:tailEnd/>
            </a:ln>
            <a:effectLst/>
          </p:spPr>
          <p:txBody>
            <a:bodyPr/>
            <a:lstStyle/>
            <a:p>
              <a:endParaRPr lang="en-US"/>
            </a:p>
          </p:txBody>
        </p:sp>
        <p:sp>
          <p:nvSpPr>
            <p:cNvPr id="19461" name="Line 5"/>
            <p:cNvSpPr>
              <a:spLocks noChangeShapeType="1"/>
            </p:cNvSpPr>
            <p:nvPr/>
          </p:nvSpPr>
          <p:spPr bwMode="auto">
            <a:xfrm>
              <a:off x="5089525" y="3770313"/>
              <a:ext cx="1057275" cy="0"/>
            </a:xfrm>
            <a:prstGeom prst="line">
              <a:avLst/>
            </a:prstGeom>
            <a:noFill/>
            <a:ln w="19050">
              <a:solidFill>
                <a:schemeClr val="tx1"/>
              </a:solidFill>
              <a:round/>
              <a:headEnd/>
              <a:tailEnd/>
            </a:ln>
            <a:effectLst/>
          </p:spPr>
          <p:txBody>
            <a:bodyPr/>
            <a:lstStyle/>
            <a:p>
              <a:endParaRPr lang="en-US"/>
            </a:p>
          </p:txBody>
        </p:sp>
        <p:sp>
          <p:nvSpPr>
            <p:cNvPr id="19462" name="Line 6"/>
            <p:cNvSpPr>
              <a:spLocks noChangeShapeType="1"/>
            </p:cNvSpPr>
            <p:nvPr/>
          </p:nvSpPr>
          <p:spPr bwMode="auto">
            <a:xfrm>
              <a:off x="6861175" y="3532188"/>
              <a:ext cx="466725" cy="0"/>
            </a:xfrm>
            <a:prstGeom prst="line">
              <a:avLst/>
            </a:prstGeom>
            <a:noFill/>
            <a:ln w="19050">
              <a:solidFill>
                <a:schemeClr val="tx1"/>
              </a:solidFill>
              <a:round/>
              <a:headEnd/>
              <a:tailEnd/>
            </a:ln>
            <a:effectLst/>
          </p:spPr>
          <p:txBody>
            <a:bodyPr/>
            <a:lstStyle/>
            <a:p>
              <a:endParaRPr lang="en-US"/>
            </a:p>
          </p:txBody>
        </p:sp>
        <p:sp>
          <p:nvSpPr>
            <p:cNvPr id="19463" name="Freeform 7"/>
            <p:cNvSpPr>
              <a:spLocks/>
            </p:cNvSpPr>
            <p:nvPr/>
          </p:nvSpPr>
          <p:spPr bwMode="auto">
            <a:xfrm>
              <a:off x="6116638" y="3224213"/>
              <a:ext cx="741362" cy="617537"/>
            </a:xfrm>
            <a:custGeom>
              <a:avLst/>
              <a:gdLst/>
              <a:ahLst/>
              <a:cxnLst>
                <a:cxn ang="0">
                  <a:pos x="391" y="180"/>
                </a:cxn>
                <a:cxn ang="0">
                  <a:pos x="382" y="204"/>
                </a:cxn>
                <a:cxn ang="0">
                  <a:pos x="367" y="231"/>
                </a:cxn>
                <a:cxn ang="0">
                  <a:pos x="343" y="255"/>
                </a:cxn>
                <a:cxn ang="0">
                  <a:pos x="315" y="279"/>
                </a:cxn>
                <a:cxn ang="0">
                  <a:pos x="283" y="300"/>
                </a:cxn>
                <a:cxn ang="0">
                  <a:pos x="245" y="322"/>
                </a:cxn>
                <a:cxn ang="0">
                  <a:pos x="204" y="339"/>
                </a:cxn>
                <a:cxn ang="0">
                  <a:pos x="163" y="351"/>
                </a:cxn>
                <a:cxn ang="0">
                  <a:pos x="120" y="360"/>
                </a:cxn>
                <a:cxn ang="0">
                  <a:pos x="0" y="360"/>
                </a:cxn>
                <a:cxn ang="0">
                  <a:pos x="12" y="320"/>
                </a:cxn>
                <a:cxn ang="0">
                  <a:pos x="22" y="276"/>
                </a:cxn>
                <a:cxn ang="0">
                  <a:pos x="29" y="228"/>
                </a:cxn>
                <a:cxn ang="0">
                  <a:pos x="31" y="180"/>
                </a:cxn>
                <a:cxn ang="0">
                  <a:pos x="29" y="132"/>
                </a:cxn>
                <a:cxn ang="0">
                  <a:pos x="22" y="87"/>
                </a:cxn>
                <a:cxn ang="0">
                  <a:pos x="12" y="41"/>
                </a:cxn>
                <a:cxn ang="0">
                  <a:pos x="0" y="0"/>
                </a:cxn>
                <a:cxn ang="0">
                  <a:pos x="120" y="0"/>
                </a:cxn>
                <a:cxn ang="0">
                  <a:pos x="163" y="10"/>
                </a:cxn>
                <a:cxn ang="0">
                  <a:pos x="204" y="24"/>
                </a:cxn>
                <a:cxn ang="0">
                  <a:pos x="245" y="41"/>
                </a:cxn>
                <a:cxn ang="0">
                  <a:pos x="283" y="60"/>
                </a:cxn>
                <a:cxn ang="0">
                  <a:pos x="315" y="82"/>
                </a:cxn>
                <a:cxn ang="0">
                  <a:pos x="343" y="106"/>
                </a:cxn>
                <a:cxn ang="0">
                  <a:pos x="367" y="132"/>
                </a:cxn>
                <a:cxn ang="0">
                  <a:pos x="382" y="156"/>
                </a:cxn>
                <a:cxn ang="0">
                  <a:pos x="391" y="180"/>
                </a:cxn>
              </a:cxnLst>
              <a:rect l="0" t="0" r="r" b="b"/>
              <a:pathLst>
                <a:path w="391" h="360">
                  <a:moveTo>
                    <a:pt x="391" y="180"/>
                  </a:moveTo>
                  <a:lnTo>
                    <a:pt x="382" y="204"/>
                  </a:lnTo>
                  <a:lnTo>
                    <a:pt x="367" y="231"/>
                  </a:lnTo>
                  <a:lnTo>
                    <a:pt x="343" y="255"/>
                  </a:lnTo>
                  <a:lnTo>
                    <a:pt x="315" y="279"/>
                  </a:lnTo>
                  <a:lnTo>
                    <a:pt x="283" y="300"/>
                  </a:lnTo>
                  <a:lnTo>
                    <a:pt x="245" y="322"/>
                  </a:lnTo>
                  <a:lnTo>
                    <a:pt x="204" y="339"/>
                  </a:lnTo>
                  <a:lnTo>
                    <a:pt x="163" y="351"/>
                  </a:lnTo>
                  <a:lnTo>
                    <a:pt x="120" y="360"/>
                  </a:lnTo>
                  <a:lnTo>
                    <a:pt x="0" y="360"/>
                  </a:lnTo>
                  <a:lnTo>
                    <a:pt x="12" y="320"/>
                  </a:lnTo>
                  <a:lnTo>
                    <a:pt x="22" y="276"/>
                  </a:lnTo>
                  <a:lnTo>
                    <a:pt x="29" y="228"/>
                  </a:lnTo>
                  <a:lnTo>
                    <a:pt x="31" y="180"/>
                  </a:lnTo>
                  <a:lnTo>
                    <a:pt x="29" y="132"/>
                  </a:lnTo>
                  <a:lnTo>
                    <a:pt x="22" y="87"/>
                  </a:lnTo>
                  <a:lnTo>
                    <a:pt x="12" y="41"/>
                  </a:lnTo>
                  <a:lnTo>
                    <a:pt x="0" y="0"/>
                  </a:lnTo>
                  <a:lnTo>
                    <a:pt x="120" y="0"/>
                  </a:lnTo>
                  <a:lnTo>
                    <a:pt x="163" y="10"/>
                  </a:lnTo>
                  <a:lnTo>
                    <a:pt x="204" y="24"/>
                  </a:lnTo>
                  <a:lnTo>
                    <a:pt x="245" y="41"/>
                  </a:lnTo>
                  <a:lnTo>
                    <a:pt x="283" y="60"/>
                  </a:lnTo>
                  <a:lnTo>
                    <a:pt x="315" y="82"/>
                  </a:lnTo>
                  <a:lnTo>
                    <a:pt x="343" y="106"/>
                  </a:lnTo>
                  <a:lnTo>
                    <a:pt x="367" y="132"/>
                  </a:lnTo>
                  <a:lnTo>
                    <a:pt x="382" y="156"/>
                  </a:lnTo>
                  <a:lnTo>
                    <a:pt x="391" y="180"/>
                  </a:lnTo>
                  <a:close/>
                </a:path>
              </a:pathLst>
            </a:custGeom>
            <a:solidFill>
              <a:srgbClr val="FFFFFF"/>
            </a:solidFill>
            <a:ln w="15875">
              <a:solidFill>
                <a:srgbClr val="000000"/>
              </a:solidFill>
              <a:prstDash val="solid"/>
              <a:round/>
              <a:headEnd/>
              <a:tailEnd/>
            </a:ln>
          </p:spPr>
          <p:txBody>
            <a:bodyPr/>
            <a:lstStyle/>
            <a:p>
              <a:endParaRPr lang="en-US"/>
            </a:p>
          </p:txBody>
        </p:sp>
        <p:sp>
          <p:nvSpPr>
            <p:cNvPr id="19464" name="Freeform 8"/>
            <p:cNvSpPr>
              <a:spLocks/>
            </p:cNvSpPr>
            <p:nvPr/>
          </p:nvSpPr>
          <p:spPr bwMode="auto">
            <a:xfrm>
              <a:off x="3884613" y="4660900"/>
              <a:ext cx="749300" cy="600075"/>
            </a:xfrm>
            <a:custGeom>
              <a:avLst/>
              <a:gdLst/>
              <a:ahLst/>
              <a:cxnLst>
                <a:cxn ang="0">
                  <a:pos x="180" y="360"/>
                </a:cxn>
                <a:cxn ang="0">
                  <a:pos x="0" y="360"/>
                </a:cxn>
                <a:cxn ang="0">
                  <a:pos x="0" y="0"/>
                </a:cxn>
                <a:cxn ang="0">
                  <a:pos x="180" y="0"/>
                </a:cxn>
                <a:cxn ang="0">
                  <a:pos x="219" y="5"/>
                </a:cxn>
                <a:cxn ang="0">
                  <a:pos x="257" y="19"/>
                </a:cxn>
                <a:cxn ang="0">
                  <a:pos x="291" y="41"/>
                </a:cxn>
                <a:cxn ang="0">
                  <a:pos x="319" y="67"/>
                </a:cxn>
                <a:cxn ang="0">
                  <a:pos x="341" y="103"/>
                </a:cxn>
                <a:cxn ang="0">
                  <a:pos x="355" y="139"/>
                </a:cxn>
                <a:cxn ang="0">
                  <a:pos x="360" y="180"/>
                </a:cxn>
                <a:cxn ang="0">
                  <a:pos x="355" y="221"/>
                </a:cxn>
                <a:cxn ang="0">
                  <a:pos x="341" y="259"/>
                </a:cxn>
                <a:cxn ang="0">
                  <a:pos x="319" y="293"/>
                </a:cxn>
                <a:cxn ang="0">
                  <a:pos x="291" y="321"/>
                </a:cxn>
                <a:cxn ang="0">
                  <a:pos x="257" y="343"/>
                </a:cxn>
                <a:cxn ang="0">
                  <a:pos x="219" y="355"/>
                </a:cxn>
                <a:cxn ang="0">
                  <a:pos x="180" y="360"/>
                </a:cxn>
              </a:cxnLst>
              <a:rect l="0" t="0" r="r" b="b"/>
              <a:pathLst>
                <a:path w="360" h="360">
                  <a:moveTo>
                    <a:pt x="180" y="360"/>
                  </a:moveTo>
                  <a:lnTo>
                    <a:pt x="0" y="360"/>
                  </a:lnTo>
                  <a:lnTo>
                    <a:pt x="0" y="0"/>
                  </a:lnTo>
                  <a:lnTo>
                    <a:pt x="180" y="0"/>
                  </a:lnTo>
                  <a:lnTo>
                    <a:pt x="219" y="5"/>
                  </a:lnTo>
                  <a:lnTo>
                    <a:pt x="257" y="19"/>
                  </a:lnTo>
                  <a:lnTo>
                    <a:pt x="291" y="41"/>
                  </a:lnTo>
                  <a:lnTo>
                    <a:pt x="319" y="67"/>
                  </a:lnTo>
                  <a:lnTo>
                    <a:pt x="341" y="103"/>
                  </a:lnTo>
                  <a:lnTo>
                    <a:pt x="355" y="139"/>
                  </a:lnTo>
                  <a:lnTo>
                    <a:pt x="360" y="180"/>
                  </a:lnTo>
                  <a:lnTo>
                    <a:pt x="355" y="221"/>
                  </a:lnTo>
                  <a:lnTo>
                    <a:pt x="341" y="259"/>
                  </a:lnTo>
                  <a:lnTo>
                    <a:pt x="319" y="293"/>
                  </a:lnTo>
                  <a:lnTo>
                    <a:pt x="291" y="321"/>
                  </a:lnTo>
                  <a:lnTo>
                    <a:pt x="257" y="343"/>
                  </a:lnTo>
                  <a:lnTo>
                    <a:pt x="219" y="355"/>
                  </a:lnTo>
                  <a:lnTo>
                    <a:pt x="180" y="360"/>
                  </a:lnTo>
                  <a:close/>
                </a:path>
              </a:pathLst>
            </a:custGeom>
            <a:solidFill>
              <a:srgbClr val="FFFFFF"/>
            </a:solidFill>
            <a:ln w="15875">
              <a:solidFill>
                <a:srgbClr val="000000"/>
              </a:solidFill>
              <a:prstDash val="solid"/>
              <a:round/>
              <a:headEnd/>
              <a:tailEnd/>
            </a:ln>
          </p:spPr>
          <p:txBody>
            <a:bodyPr/>
            <a:lstStyle/>
            <a:p>
              <a:endParaRPr lang="en-US"/>
            </a:p>
          </p:txBody>
        </p:sp>
        <p:sp>
          <p:nvSpPr>
            <p:cNvPr id="19465" name="Line 9"/>
            <p:cNvSpPr>
              <a:spLocks noChangeShapeType="1"/>
            </p:cNvSpPr>
            <p:nvPr/>
          </p:nvSpPr>
          <p:spPr bwMode="auto">
            <a:xfrm>
              <a:off x="4633913" y="4949825"/>
              <a:ext cx="476250" cy="0"/>
            </a:xfrm>
            <a:prstGeom prst="line">
              <a:avLst/>
            </a:prstGeom>
            <a:noFill/>
            <a:ln w="19050">
              <a:solidFill>
                <a:schemeClr val="tx1"/>
              </a:solidFill>
              <a:round/>
              <a:headEnd/>
              <a:tailEnd/>
            </a:ln>
            <a:effectLst/>
          </p:spPr>
          <p:txBody>
            <a:bodyPr/>
            <a:lstStyle/>
            <a:p>
              <a:endParaRPr lang="en-US"/>
            </a:p>
          </p:txBody>
        </p:sp>
        <p:sp>
          <p:nvSpPr>
            <p:cNvPr id="19466" name="Line 10"/>
            <p:cNvSpPr>
              <a:spLocks noChangeShapeType="1"/>
            </p:cNvSpPr>
            <p:nvPr/>
          </p:nvSpPr>
          <p:spPr bwMode="auto">
            <a:xfrm>
              <a:off x="3429000" y="4816475"/>
              <a:ext cx="466725" cy="0"/>
            </a:xfrm>
            <a:prstGeom prst="line">
              <a:avLst/>
            </a:prstGeom>
            <a:noFill/>
            <a:ln w="19050">
              <a:solidFill>
                <a:schemeClr val="tx1"/>
              </a:solidFill>
              <a:round/>
              <a:headEnd/>
              <a:tailEnd/>
            </a:ln>
            <a:effectLst/>
          </p:spPr>
          <p:txBody>
            <a:bodyPr/>
            <a:lstStyle/>
            <a:p>
              <a:endParaRPr lang="en-US"/>
            </a:p>
          </p:txBody>
        </p:sp>
        <p:sp>
          <p:nvSpPr>
            <p:cNvPr id="19467" name="Line 11"/>
            <p:cNvSpPr>
              <a:spLocks noChangeShapeType="1"/>
            </p:cNvSpPr>
            <p:nvPr/>
          </p:nvSpPr>
          <p:spPr bwMode="auto">
            <a:xfrm flipV="1">
              <a:off x="1568450" y="5121275"/>
              <a:ext cx="2308225" cy="6350"/>
            </a:xfrm>
            <a:prstGeom prst="line">
              <a:avLst/>
            </a:prstGeom>
            <a:noFill/>
            <a:ln w="19050">
              <a:solidFill>
                <a:schemeClr val="tx1"/>
              </a:solidFill>
              <a:round/>
              <a:headEnd/>
              <a:tailEnd/>
            </a:ln>
            <a:effectLst/>
          </p:spPr>
          <p:txBody>
            <a:bodyPr/>
            <a:lstStyle/>
            <a:p>
              <a:endParaRPr lang="en-US"/>
            </a:p>
          </p:txBody>
        </p:sp>
        <p:sp>
          <p:nvSpPr>
            <p:cNvPr id="19468" name="Freeform 12"/>
            <p:cNvSpPr>
              <a:spLocks/>
            </p:cNvSpPr>
            <p:nvPr/>
          </p:nvSpPr>
          <p:spPr bwMode="auto">
            <a:xfrm>
              <a:off x="3040063" y="4633913"/>
              <a:ext cx="295275" cy="361950"/>
            </a:xfrm>
            <a:custGeom>
              <a:avLst/>
              <a:gdLst/>
              <a:ahLst/>
              <a:cxnLst>
                <a:cxn ang="0">
                  <a:pos x="0" y="0"/>
                </a:cxn>
                <a:cxn ang="0">
                  <a:pos x="180" y="88"/>
                </a:cxn>
                <a:cxn ang="0">
                  <a:pos x="0" y="180"/>
                </a:cxn>
                <a:cxn ang="0">
                  <a:pos x="0" y="0"/>
                </a:cxn>
              </a:cxnLst>
              <a:rect l="0" t="0" r="r" b="b"/>
              <a:pathLst>
                <a:path w="180" h="180">
                  <a:moveTo>
                    <a:pt x="0" y="0"/>
                  </a:moveTo>
                  <a:lnTo>
                    <a:pt x="180" y="88"/>
                  </a:lnTo>
                  <a:lnTo>
                    <a:pt x="0" y="180"/>
                  </a:lnTo>
                  <a:lnTo>
                    <a:pt x="0" y="0"/>
                  </a:lnTo>
                  <a:close/>
                </a:path>
              </a:pathLst>
            </a:custGeom>
            <a:solidFill>
              <a:srgbClr val="FFFFFF"/>
            </a:solidFill>
            <a:ln w="15875">
              <a:solidFill>
                <a:srgbClr val="000000"/>
              </a:solidFill>
              <a:prstDash val="solid"/>
              <a:round/>
              <a:headEnd/>
              <a:tailEnd/>
            </a:ln>
          </p:spPr>
          <p:txBody>
            <a:bodyPr/>
            <a:lstStyle/>
            <a:p>
              <a:endParaRPr lang="en-US"/>
            </a:p>
          </p:txBody>
        </p:sp>
        <p:sp>
          <p:nvSpPr>
            <p:cNvPr id="19469" name="Line 13"/>
            <p:cNvSpPr>
              <a:spLocks noChangeShapeType="1"/>
            </p:cNvSpPr>
            <p:nvPr/>
          </p:nvSpPr>
          <p:spPr bwMode="auto">
            <a:xfrm>
              <a:off x="1590675" y="4802188"/>
              <a:ext cx="1454150" cy="0"/>
            </a:xfrm>
            <a:prstGeom prst="line">
              <a:avLst/>
            </a:prstGeom>
            <a:noFill/>
            <a:ln w="19050">
              <a:solidFill>
                <a:schemeClr val="tx1"/>
              </a:solidFill>
              <a:round/>
              <a:headEnd/>
              <a:tailEnd/>
            </a:ln>
            <a:effectLst/>
          </p:spPr>
          <p:txBody>
            <a:bodyPr/>
            <a:lstStyle/>
            <a:p>
              <a:endParaRPr lang="en-US"/>
            </a:p>
          </p:txBody>
        </p:sp>
        <p:sp>
          <p:nvSpPr>
            <p:cNvPr id="19470" name="Oval 14"/>
            <p:cNvSpPr>
              <a:spLocks noChangeArrowheads="1"/>
            </p:cNvSpPr>
            <p:nvPr/>
          </p:nvSpPr>
          <p:spPr bwMode="auto">
            <a:xfrm>
              <a:off x="3328988" y="4764088"/>
              <a:ext cx="104775" cy="104775"/>
            </a:xfrm>
            <a:prstGeom prst="ellipse">
              <a:avLst/>
            </a:prstGeom>
            <a:solidFill>
              <a:srgbClr val="FFFFFF"/>
            </a:solidFill>
            <a:ln w="15875">
              <a:solidFill>
                <a:schemeClr val="tx1"/>
              </a:solidFill>
              <a:round/>
              <a:headEnd/>
              <a:tailEnd/>
            </a:ln>
            <a:effectLst/>
          </p:spPr>
          <p:txBody>
            <a:bodyPr wrap="none" anchor="ctr"/>
            <a:lstStyle/>
            <a:p>
              <a:endParaRPr lang="en-US"/>
            </a:p>
          </p:txBody>
        </p:sp>
        <p:sp>
          <p:nvSpPr>
            <p:cNvPr id="19471" name="Line 15"/>
            <p:cNvSpPr>
              <a:spLocks noChangeShapeType="1"/>
            </p:cNvSpPr>
            <p:nvPr/>
          </p:nvSpPr>
          <p:spPr bwMode="auto">
            <a:xfrm flipV="1">
              <a:off x="5087938" y="3767138"/>
              <a:ext cx="9525" cy="1209675"/>
            </a:xfrm>
            <a:prstGeom prst="line">
              <a:avLst/>
            </a:prstGeom>
            <a:noFill/>
            <a:ln w="19050">
              <a:solidFill>
                <a:schemeClr val="tx1"/>
              </a:solidFill>
              <a:round/>
              <a:headEnd/>
              <a:tailEnd/>
            </a:ln>
            <a:effectLst/>
          </p:spPr>
          <p:txBody>
            <a:bodyPr/>
            <a:lstStyle/>
            <a:p>
              <a:endParaRPr lang="en-US"/>
            </a:p>
          </p:txBody>
        </p:sp>
        <p:sp>
          <p:nvSpPr>
            <p:cNvPr id="19472" name="Text Box 16"/>
            <p:cNvSpPr txBox="1">
              <a:spLocks noChangeArrowheads="1"/>
            </p:cNvSpPr>
            <p:nvPr/>
          </p:nvSpPr>
          <p:spPr bwMode="auto">
            <a:xfrm>
              <a:off x="1290638" y="3036888"/>
              <a:ext cx="319087" cy="457200"/>
            </a:xfrm>
            <a:prstGeom prst="rect">
              <a:avLst/>
            </a:prstGeom>
            <a:noFill/>
            <a:ln w="9525">
              <a:noFill/>
              <a:miter lim="800000"/>
              <a:headEnd/>
              <a:tailEnd/>
            </a:ln>
            <a:effectLst/>
          </p:spPr>
          <p:txBody>
            <a:bodyPr wrap="none">
              <a:spAutoFit/>
            </a:bodyPr>
            <a:lstStyle/>
            <a:p>
              <a:pPr>
                <a:buNone/>
              </a:pPr>
              <a:r>
                <a:rPr lang="en-US" sz="2400" i="1" dirty="0">
                  <a:latin typeface="Times New Roman" pitchFamily="18" charset="0"/>
                </a:rPr>
                <a:t>x</a:t>
              </a:r>
            </a:p>
          </p:txBody>
        </p:sp>
        <p:sp>
          <p:nvSpPr>
            <p:cNvPr id="19473" name="Text Box 17"/>
            <p:cNvSpPr txBox="1">
              <a:spLocks noChangeArrowheads="1"/>
            </p:cNvSpPr>
            <p:nvPr/>
          </p:nvSpPr>
          <p:spPr bwMode="auto">
            <a:xfrm>
              <a:off x="1290638" y="4503738"/>
              <a:ext cx="319087" cy="457200"/>
            </a:xfrm>
            <a:prstGeom prst="rect">
              <a:avLst/>
            </a:prstGeom>
            <a:noFill/>
            <a:ln w="9525">
              <a:noFill/>
              <a:miter lim="800000"/>
              <a:headEnd/>
              <a:tailEnd/>
            </a:ln>
            <a:effectLst/>
          </p:spPr>
          <p:txBody>
            <a:bodyPr wrap="none">
              <a:spAutoFit/>
            </a:bodyPr>
            <a:lstStyle/>
            <a:p>
              <a:pPr>
                <a:buNone/>
              </a:pPr>
              <a:r>
                <a:rPr lang="en-US" sz="2400" i="1" dirty="0">
                  <a:latin typeface="Times New Roman" pitchFamily="18" charset="0"/>
                </a:rPr>
                <a:t>y</a:t>
              </a:r>
            </a:p>
          </p:txBody>
        </p:sp>
        <p:sp>
          <p:nvSpPr>
            <p:cNvPr id="19474" name="Text Box 18"/>
            <p:cNvSpPr txBox="1">
              <a:spLocks noChangeArrowheads="1"/>
            </p:cNvSpPr>
            <p:nvPr/>
          </p:nvSpPr>
          <p:spPr bwMode="auto">
            <a:xfrm>
              <a:off x="1271588" y="4827588"/>
              <a:ext cx="303212" cy="457200"/>
            </a:xfrm>
            <a:prstGeom prst="rect">
              <a:avLst/>
            </a:prstGeom>
            <a:noFill/>
            <a:ln w="9525">
              <a:noFill/>
              <a:miter lim="800000"/>
              <a:headEnd/>
              <a:tailEnd/>
            </a:ln>
            <a:effectLst/>
          </p:spPr>
          <p:txBody>
            <a:bodyPr wrap="none">
              <a:spAutoFit/>
            </a:bodyPr>
            <a:lstStyle/>
            <a:p>
              <a:pPr>
                <a:buNone/>
              </a:pPr>
              <a:r>
                <a:rPr lang="en-US" sz="2400" i="1" dirty="0">
                  <a:latin typeface="Times New Roman" pitchFamily="18" charset="0"/>
                </a:rPr>
                <a:t>z</a:t>
              </a:r>
            </a:p>
          </p:txBody>
        </p:sp>
        <p:sp>
          <p:nvSpPr>
            <p:cNvPr id="19475" name="Text Box 19"/>
            <p:cNvSpPr txBox="1">
              <a:spLocks noChangeArrowheads="1"/>
            </p:cNvSpPr>
            <p:nvPr/>
          </p:nvSpPr>
          <p:spPr bwMode="auto">
            <a:xfrm>
              <a:off x="7358063" y="3170238"/>
              <a:ext cx="471487" cy="457200"/>
            </a:xfrm>
            <a:prstGeom prst="rect">
              <a:avLst/>
            </a:prstGeom>
            <a:noFill/>
            <a:ln w="9525">
              <a:noFill/>
              <a:miter lim="800000"/>
              <a:headEnd/>
              <a:tailEnd/>
            </a:ln>
            <a:effectLst/>
          </p:spPr>
          <p:txBody>
            <a:bodyPr wrap="none">
              <a:spAutoFit/>
            </a:bodyPr>
            <a:lstStyle/>
            <a:p>
              <a:pPr>
                <a:buNone/>
              </a:pPr>
              <a:r>
                <a:rPr lang="en-US" sz="2400" i="1" dirty="0">
                  <a:latin typeface="Times New Roman" pitchFamily="18" charset="0"/>
                </a:rPr>
                <a:t>F</a:t>
              </a:r>
              <a:r>
                <a:rPr lang="en-US" sz="2400" baseline="-25000" dirty="0">
                  <a:latin typeface="Times New Roman" pitchFamily="18" charset="0"/>
                </a:rPr>
                <a:t>1</a:t>
              </a:r>
            </a:p>
          </p:txBody>
        </p:sp>
      </p:grpSp>
      <p:sp>
        <p:nvSpPr>
          <p:cNvPr id="19477" name="Rectangle 21"/>
          <p:cNvSpPr>
            <a:spLocks noGrp="1" noChangeArrowheads="1"/>
          </p:cNvSpPr>
          <p:nvPr>
            <p:ph type="title"/>
          </p:nvPr>
        </p:nvSpPr>
        <p:spPr>
          <a:xfrm>
            <a:off x="4600604" y="214290"/>
            <a:ext cx="4329114" cy="725470"/>
          </a:xfrm>
        </p:spPr>
        <p:txBody>
          <a:bodyPr/>
          <a:lstStyle/>
          <a:p>
            <a:pPr rtl="1"/>
            <a:r>
              <a:rPr lang="fa-IR" sz="3200" b="1" dirty="0" smtClean="0">
                <a:solidFill>
                  <a:schemeClr val="accent2"/>
                </a:solidFill>
                <a:effectLst>
                  <a:outerShdw blurRad="38100" dist="38100" dir="2700000" algn="tl">
                    <a:srgbClr val="C0C0C0"/>
                  </a:outerShdw>
                </a:effectLst>
                <a:latin typeface="Times New Roman" pitchFamily="18" charset="0"/>
                <a:cs typeface="B Titr" pitchFamily="2" charset="-78"/>
              </a:rPr>
              <a:t>- پیاده </a:t>
            </a:r>
            <a:r>
              <a:rPr lang="fa-IR" sz="3200" b="1" dirty="0">
                <a:solidFill>
                  <a:schemeClr val="accent2"/>
                </a:solidFill>
                <a:effectLst>
                  <a:outerShdw blurRad="38100" dist="38100" dir="2700000" algn="tl">
                    <a:srgbClr val="C0C0C0"/>
                  </a:outerShdw>
                </a:effectLst>
                <a:latin typeface="Times New Roman" pitchFamily="18" charset="0"/>
                <a:cs typeface="B Titr" pitchFamily="2" charset="-78"/>
              </a:rPr>
              <a:t>سازی عبارات منطقی</a:t>
            </a:r>
            <a:endParaRPr lang="en-US" sz="3200" b="1" dirty="0">
              <a:solidFill>
                <a:schemeClr val="accent2"/>
              </a:solidFill>
              <a:effectLst>
                <a:outerShdw blurRad="38100" dist="38100" dir="2700000" algn="tl">
                  <a:srgbClr val="C0C0C0"/>
                </a:outerShdw>
              </a:effectLst>
              <a:latin typeface="Times New Roman" pitchFamily="18" charset="0"/>
              <a:cs typeface="B Titr" pitchFamily="2" charset="-78"/>
            </a:endParaRPr>
          </a:p>
        </p:txBody>
      </p:sp>
      <p:sp>
        <p:nvSpPr>
          <p:cNvPr id="22" name="Shape 117762"/>
          <p:cNvSpPr txBox="1">
            <a:spLocks noChangeArrowheads="1"/>
          </p:cNvSpPr>
          <p:nvPr/>
        </p:nvSpPr>
        <p:spPr bwMode="auto">
          <a:xfrm>
            <a:off x="485804" y="1142984"/>
            <a:ext cx="8229600" cy="571504"/>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marL="342900" marR="0" lvl="0" indent="-342900" algn="justLow" defTabSz="914400" rtl="1" eaLnBrk="1" fontAlgn="base" latinLnBrk="0" hangingPunct="1">
              <a:lnSpc>
                <a:spcPct val="100000"/>
              </a:lnSpc>
              <a:spcBef>
                <a:spcPct val="20000"/>
              </a:spcBef>
              <a:spcAft>
                <a:spcPct val="0"/>
              </a:spcAft>
              <a:buClrTx/>
              <a:buSzTx/>
              <a:buFont typeface="Wingdings" pitchFamily="2" charset="2"/>
              <a:buChar char=";"/>
              <a:tabLst/>
              <a:defRPr/>
            </a:pPr>
            <a:r>
              <a:rPr kumimoji="0" lang="fa-IR" sz="2400" b="0" i="0" u="none" strike="noStrike" kern="0" cap="none" spc="0" normalizeH="0" baseline="0" noProof="0" dirty="0" smtClean="0">
                <a:ln>
                  <a:noFill/>
                </a:ln>
                <a:solidFill>
                  <a:schemeClr val="tx2"/>
                </a:solidFill>
                <a:effectLst/>
                <a:uLnTx/>
                <a:uFillTx/>
                <a:latin typeface="+mn-lt"/>
                <a:ea typeface="+mn-ea"/>
                <a:cs typeface="B Lotus" pitchFamily="2" charset="-78"/>
              </a:rPr>
              <a:t>توابع بولي توسط گيتهاي </a:t>
            </a:r>
            <a:r>
              <a:rPr kumimoji="0" lang="en-US" sz="2000" b="0" i="0" u="none" strike="noStrike" kern="0" cap="none" spc="0" normalizeH="0" baseline="0" noProof="0" dirty="0" smtClean="0">
                <a:ln>
                  <a:noFill/>
                </a:ln>
                <a:solidFill>
                  <a:schemeClr val="tx2"/>
                </a:solidFill>
                <a:effectLst/>
                <a:uLnTx/>
                <a:uFillTx/>
                <a:latin typeface="+mn-lt"/>
                <a:ea typeface="+mn-ea"/>
                <a:cs typeface="B Lotus" pitchFamily="2" charset="-78"/>
              </a:rPr>
              <a:t>AND</a:t>
            </a:r>
            <a:r>
              <a:rPr kumimoji="0" lang="fa-IR" sz="2000" b="0" i="0" u="none" strike="noStrike" kern="0" cap="none" spc="0" normalizeH="0" baseline="0" noProof="0" dirty="0" smtClean="0">
                <a:ln>
                  <a:noFill/>
                </a:ln>
                <a:solidFill>
                  <a:schemeClr val="tx2"/>
                </a:solidFill>
                <a:effectLst/>
                <a:uLnTx/>
                <a:uFillTx/>
                <a:latin typeface="+mn-lt"/>
                <a:ea typeface="+mn-ea"/>
                <a:cs typeface="B Lotus" pitchFamily="2" charset="-78"/>
              </a:rPr>
              <a:t> و </a:t>
            </a:r>
            <a:r>
              <a:rPr kumimoji="0" lang="en-US" sz="2000" b="0" i="0" u="none" strike="noStrike" kern="0" cap="none" spc="0" normalizeH="0" baseline="0" noProof="0" dirty="0" smtClean="0">
                <a:ln>
                  <a:noFill/>
                </a:ln>
                <a:solidFill>
                  <a:schemeClr val="tx2"/>
                </a:solidFill>
                <a:effectLst/>
                <a:uLnTx/>
                <a:uFillTx/>
                <a:latin typeface="+mn-lt"/>
                <a:ea typeface="+mn-ea"/>
                <a:cs typeface="B Lotus" pitchFamily="2" charset="-78"/>
              </a:rPr>
              <a:t>OR</a:t>
            </a:r>
            <a:r>
              <a:rPr kumimoji="0" lang="fa-IR" sz="2000" b="0" i="0" u="none" strike="noStrike" kern="0" cap="none" spc="0" normalizeH="0" baseline="0" noProof="0" dirty="0" smtClean="0">
                <a:ln>
                  <a:noFill/>
                </a:ln>
                <a:solidFill>
                  <a:schemeClr val="tx2"/>
                </a:solidFill>
                <a:effectLst/>
                <a:uLnTx/>
                <a:uFillTx/>
                <a:latin typeface="+mn-lt"/>
                <a:ea typeface="+mn-ea"/>
                <a:cs typeface="B Lotus" pitchFamily="2" charset="-78"/>
              </a:rPr>
              <a:t> و </a:t>
            </a:r>
            <a:r>
              <a:rPr kumimoji="0" lang="en-US" sz="2000" b="0" i="0" u="none" strike="noStrike" kern="0" cap="none" spc="0" normalizeH="0" baseline="0" noProof="0" dirty="0" smtClean="0">
                <a:ln>
                  <a:noFill/>
                </a:ln>
                <a:solidFill>
                  <a:schemeClr val="tx2"/>
                </a:solidFill>
                <a:effectLst/>
                <a:uLnTx/>
                <a:uFillTx/>
                <a:latin typeface="+mn-lt"/>
                <a:ea typeface="+mn-ea"/>
                <a:cs typeface="B Lotus" pitchFamily="2" charset="-78"/>
              </a:rPr>
              <a:t>NOT</a:t>
            </a:r>
            <a:r>
              <a:rPr kumimoji="0" lang="fa-IR" sz="2400" b="0" i="0" u="none" strike="noStrike" kern="0" cap="none" spc="0" normalizeH="0" baseline="0" noProof="0" dirty="0" smtClean="0">
                <a:ln>
                  <a:noFill/>
                </a:ln>
                <a:solidFill>
                  <a:schemeClr val="tx2"/>
                </a:solidFill>
                <a:effectLst/>
                <a:uLnTx/>
                <a:uFillTx/>
                <a:latin typeface="+mn-lt"/>
                <a:ea typeface="+mn-ea"/>
                <a:cs typeface="B Lotus" pitchFamily="2" charset="-78"/>
              </a:rPr>
              <a:t> ساخته م</a:t>
            </a:r>
            <a:r>
              <a:rPr lang="fa-IR" sz="2400" kern="0" dirty="0" smtClean="0">
                <a:solidFill>
                  <a:schemeClr val="tx2"/>
                </a:solidFill>
                <a:latin typeface="+mn-lt"/>
                <a:cs typeface="B Lotus" pitchFamily="2" charset="-78"/>
              </a:rPr>
              <a:t>ی</a:t>
            </a:r>
            <a:r>
              <a:rPr kumimoji="0" lang="fa-IR" sz="2400" b="0" i="0" u="none" strike="noStrike" kern="0" cap="none" spc="0" normalizeH="0" baseline="0" noProof="0" dirty="0" smtClean="0">
                <a:ln>
                  <a:noFill/>
                </a:ln>
                <a:solidFill>
                  <a:schemeClr val="tx2"/>
                </a:solidFill>
                <a:effectLst/>
                <a:uLnTx/>
                <a:uFillTx/>
                <a:latin typeface="+mn-lt"/>
                <a:ea typeface="+mn-ea"/>
                <a:cs typeface="B Lotus" pitchFamily="2" charset="-78"/>
              </a:rPr>
              <a:t> شوند.</a:t>
            </a:r>
            <a:endParaRPr kumimoji="0" lang="en-US" sz="3200" b="0" i="0" u="none" strike="noStrike" kern="0" cap="none" spc="0" normalizeH="0" baseline="0" noProof="0" dirty="0" smtClean="0">
              <a:ln>
                <a:noFill/>
              </a:ln>
              <a:solidFill>
                <a:schemeClr val="tx1"/>
              </a:solidFill>
              <a:effectLst/>
              <a:uLnTx/>
              <a:uFillTx/>
              <a:latin typeface="+mn-lt"/>
              <a:ea typeface="+mn-ea"/>
              <a:cs typeface="B Lotus" pitchFamily="2" charset="-78"/>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3157877" y="1181385"/>
            <a:ext cx="5396029" cy="461665"/>
          </a:xfrm>
          <a:prstGeom prst="rect">
            <a:avLst/>
          </a:prstGeom>
          <a:noFill/>
          <a:ln w="9525">
            <a:noFill/>
            <a:miter lim="800000"/>
            <a:headEnd/>
            <a:tailEnd/>
          </a:ln>
          <a:effectLst/>
        </p:spPr>
        <p:txBody>
          <a:bodyPr wrap="none">
            <a:spAutoFit/>
          </a:bodyPr>
          <a:lstStyle/>
          <a:p>
            <a:pPr lvl="1" algn="r" rtl="1" eaLnBrk="0" hangingPunct="0">
              <a:spcBef>
                <a:spcPct val="20000"/>
              </a:spcBef>
              <a:buClr>
                <a:schemeClr val="tx1"/>
              </a:buClr>
              <a:buFont typeface="Wingdings" pitchFamily="2" charset="2"/>
              <a:buChar char="q"/>
            </a:pPr>
            <a:r>
              <a:rPr kumimoji="1" lang="en-US" sz="2400" dirty="0">
                <a:latin typeface="Times New Roman" pitchFamily="18" charset="0"/>
                <a:cs typeface="B Lotus" pitchFamily="2" charset="-78"/>
              </a:rPr>
              <a:t> </a:t>
            </a:r>
            <a:r>
              <a:rPr kumimoji="1" lang="fa-IR" sz="2400" dirty="0">
                <a:latin typeface="Times New Roman" pitchFamily="18" charset="0"/>
                <a:cs typeface="B Lotus" pitchFamily="2" charset="-78"/>
              </a:rPr>
              <a:t>برای عبارت زیر یک دیاگرام منطقی رسم کنید: </a:t>
            </a:r>
          </a:p>
        </p:txBody>
      </p:sp>
      <p:grpSp>
        <p:nvGrpSpPr>
          <p:cNvPr id="2" name="Group 23"/>
          <p:cNvGrpSpPr/>
          <p:nvPr/>
        </p:nvGrpSpPr>
        <p:grpSpPr>
          <a:xfrm>
            <a:off x="2357421" y="3643314"/>
            <a:ext cx="6286550" cy="2538417"/>
            <a:chOff x="2327275" y="2984500"/>
            <a:chExt cx="4665668" cy="1895475"/>
          </a:xfrm>
        </p:grpSpPr>
        <p:sp>
          <p:nvSpPr>
            <p:cNvPr id="24579" name="Freeform 3"/>
            <p:cNvSpPr>
              <a:spLocks/>
            </p:cNvSpPr>
            <p:nvPr/>
          </p:nvSpPr>
          <p:spPr bwMode="auto">
            <a:xfrm>
              <a:off x="3616325" y="3141663"/>
              <a:ext cx="749300" cy="600075"/>
            </a:xfrm>
            <a:custGeom>
              <a:avLst/>
              <a:gdLst/>
              <a:ahLst/>
              <a:cxnLst>
                <a:cxn ang="0">
                  <a:pos x="180" y="360"/>
                </a:cxn>
                <a:cxn ang="0">
                  <a:pos x="0" y="360"/>
                </a:cxn>
                <a:cxn ang="0">
                  <a:pos x="0" y="0"/>
                </a:cxn>
                <a:cxn ang="0">
                  <a:pos x="180" y="0"/>
                </a:cxn>
                <a:cxn ang="0">
                  <a:pos x="219" y="5"/>
                </a:cxn>
                <a:cxn ang="0">
                  <a:pos x="257" y="19"/>
                </a:cxn>
                <a:cxn ang="0">
                  <a:pos x="291" y="41"/>
                </a:cxn>
                <a:cxn ang="0">
                  <a:pos x="319" y="67"/>
                </a:cxn>
                <a:cxn ang="0">
                  <a:pos x="341" y="103"/>
                </a:cxn>
                <a:cxn ang="0">
                  <a:pos x="355" y="139"/>
                </a:cxn>
                <a:cxn ang="0">
                  <a:pos x="360" y="180"/>
                </a:cxn>
                <a:cxn ang="0">
                  <a:pos x="355" y="221"/>
                </a:cxn>
                <a:cxn ang="0">
                  <a:pos x="341" y="259"/>
                </a:cxn>
                <a:cxn ang="0">
                  <a:pos x="319" y="293"/>
                </a:cxn>
                <a:cxn ang="0">
                  <a:pos x="291" y="321"/>
                </a:cxn>
                <a:cxn ang="0">
                  <a:pos x="257" y="343"/>
                </a:cxn>
                <a:cxn ang="0">
                  <a:pos x="219" y="355"/>
                </a:cxn>
                <a:cxn ang="0">
                  <a:pos x="180" y="360"/>
                </a:cxn>
              </a:cxnLst>
              <a:rect l="0" t="0" r="r" b="b"/>
              <a:pathLst>
                <a:path w="360" h="360">
                  <a:moveTo>
                    <a:pt x="180" y="360"/>
                  </a:moveTo>
                  <a:lnTo>
                    <a:pt x="0" y="360"/>
                  </a:lnTo>
                  <a:lnTo>
                    <a:pt x="0" y="0"/>
                  </a:lnTo>
                  <a:lnTo>
                    <a:pt x="180" y="0"/>
                  </a:lnTo>
                  <a:lnTo>
                    <a:pt x="219" y="5"/>
                  </a:lnTo>
                  <a:lnTo>
                    <a:pt x="257" y="19"/>
                  </a:lnTo>
                  <a:lnTo>
                    <a:pt x="291" y="41"/>
                  </a:lnTo>
                  <a:lnTo>
                    <a:pt x="319" y="67"/>
                  </a:lnTo>
                  <a:lnTo>
                    <a:pt x="341" y="103"/>
                  </a:lnTo>
                  <a:lnTo>
                    <a:pt x="355" y="139"/>
                  </a:lnTo>
                  <a:lnTo>
                    <a:pt x="360" y="180"/>
                  </a:lnTo>
                  <a:lnTo>
                    <a:pt x="355" y="221"/>
                  </a:lnTo>
                  <a:lnTo>
                    <a:pt x="341" y="259"/>
                  </a:lnTo>
                  <a:lnTo>
                    <a:pt x="319" y="293"/>
                  </a:lnTo>
                  <a:lnTo>
                    <a:pt x="291" y="321"/>
                  </a:lnTo>
                  <a:lnTo>
                    <a:pt x="257" y="343"/>
                  </a:lnTo>
                  <a:lnTo>
                    <a:pt x="219" y="355"/>
                  </a:lnTo>
                  <a:lnTo>
                    <a:pt x="180" y="360"/>
                  </a:lnTo>
                  <a:close/>
                </a:path>
              </a:pathLst>
            </a:custGeom>
            <a:solidFill>
              <a:srgbClr val="FFFFFF"/>
            </a:solidFill>
            <a:ln w="15875">
              <a:solidFill>
                <a:srgbClr val="000000"/>
              </a:solidFill>
              <a:prstDash val="solid"/>
              <a:round/>
              <a:headEnd/>
              <a:tailEnd/>
            </a:ln>
          </p:spPr>
          <p:txBody>
            <a:bodyPr/>
            <a:lstStyle/>
            <a:p>
              <a:endParaRPr lang="en-US" dirty="0"/>
            </a:p>
          </p:txBody>
        </p:sp>
        <p:sp>
          <p:nvSpPr>
            <p:cNvPr id="24580" name="Line 4"/>
            <p:cNvSpPr>
              <a:spLocks noChangeShapeType="1"/>
            </p:cNvSpPr>
            <p:nvPr/>
          </p:nvSpPr>
          <p:spPr bwMode="auto">
            <a:xfrm>
              <a:off x="2684463" y="3278188"/>
              <a:ext cx="923925" cy="0"/>
            </a:xfrm>
            <a:prstGeom prst="line">
              <a:avLst/>
            </a:prstGeom>
            <a:noFill/>
            <a:ln w="19050">
              <a:solidFill>
                <a:schemeClr val="tx1"/>
              </a:solidFill>
              <a:round/>
              <a:headEnd/>
              <a:tailEnd/>
            </a:ln>
            <a:effectLst/>
          </p:spPr>
          <p:txBody>
            <a:bodyPr/>
            <a:lstStyle/>
            <a:p>
              <a:endParaRPr lang="en-US"/>
            </a:p>
          </p:txBody>
        </p:sp>
        <p:sp>
          <p:nvSpPr>
            <p:cNvPr id="24581" name="Line 5"/>
            <p:cNvSpPr>
              <a:spLocks noChangeShapeType="1"/>
            </p:cNvSpPr>
            <p:nvPr/>
          </p:nvSpPr>
          <p:spPr bwMode="auto">
            <a:xfrm>
              <a:off x="4373563" y="3432175"/>
              <a:ext cx="581025" cy="0"/>
            </a:xfrm>
            <a:prstGeom prst="line">
              <a:avLst/>
            </a:prstGeom>
            <a:noFill/>
            <a:ln w="19050">
              <a:solidFill>
                <a:schemeClr val="tx1"/>
              </a:solidFill>
              <a:round/>
              <a:headEnd/>
              <a:tailEnd/>
            </a:ln>
            <a:effectLst/>
          </p:spPr>
          <p:txBody>
            <a:bodyPr/>
            <a:lstStyle/>
            <a:p>
              <a:endParaRPr lang="en-US"/>
            </a:p>
          </p:txBody>
        </p:sp>
        <p:sp>
          <p:nvSpPr>
            <p:cNvPr id="24582" name="Line 6"/>
            <p:cNvSpPr>
              <a:spLocks noChangeShapeType="1"/>
            </p:cNvSpPr>
            <p:nvPr/>
          </p:nvSpPr>
          <p:spPr bwMode="auto">
            <a:xfrm>
              <a:off x="2684463" y="3602038"/>
              <a:ext cx="923925" cy="0"/>
            </a:xfrm>
            <a:prstGeom prst="line">
              <a:avLst/>
            </a:prstGeom>
            <a:noFill/>
            <a:ln w="19050">
              <a:solidFill>
                <a:schemeClr val="tx1"/>
              </a:solidFill>
              <a:round/>
              <a:headEnd/>
              <a:tailEnd/>
            </a:ln>
            <a:effectLst/>
          </p:spPr>
          <p:txBody>
            <a:bodyPr/>
            <a:lstStyle/>
            <a:p>
              <a:endParaRPr lang="en-US"/>
            </a:p>
          </p:txBody>
        </p:sp>
        <p:sp>
          <p:nvSpPr>
            <p:cNvPr id="24583" name="Freeform 7"/>
            <p:cNvSpPr>
              <a:spLocks/>
            </p:cNvSpPr>
            <p:nvPr/>
          </p:nvSpPr>
          <p:spPr bwMode="auto">
            <a:xfrm>
              <a:off x="3616325" y="4227513"/>
              <a:ext cx="749300" cy="600075"/>
            </a:xfrm>
            <a:custGeom>
              <a:avLst/>
              <a:gdLst/>
              <a:ahLst/>
              <a:cxnLst>
                <a:cxn ang="0">
                  <a:pos x="180" y="360"/>
                </a:cxn>
                <a:cxn ang="0">
                  <a:pos x="0" y="360"/>
                </a:cxn>
                <a:cxn ang="0">
                  <a:pos x="0" y="0"/>
                </a:cxn>
                <a:cxn ang="0">
                  <a:pos x="180" y="0"/>
                </a:cxn>
                <a:cxn ang="0">
                  <a:pos x="219" y="5"/>
                </a:cxn>
                <a:cxn ang="0">
                  <a:pos x="257" y="19"/>
                </a:cxn>
                <a:cxn ang="0">
                  <a:pos x="291" y="41"/>
                </a:cxn>
                <a:cxn ang="0">
                  <a:pos x="319" y="67"/>
                </a:cxn>
                <a:cxn ang="0">
                  <a:pos x="341" y="103"/>
                </a:cxn>
                <a:cxn ang="0">
                  <a:pos x="355" y="139"/>
                </a:cxn>
                <a:cxn ang="0">
                  <a:pos x="360" y="180"/>
                </a:cxn>
                <a:cxn ang="0">
                  <a:pos x="355" y="221"/>
                </a:cxn>
                <a:cxn ang="0">
                  <a:pos x="341" y="259"/>
                </a:cxn>
                <a:cxn ang="0">
                  <a:pos x="319" y="293"/>
                </a:cxn>
                <a:cxn ang="0">
                  <a:pos x="291" y="321"/>
                </a:cxn>
                <a:cxn ang="0">
                  <a:pos x="257" y="343"/>
                </a:cxn>
                <a:cxn ang="0">
                  <a:pos x="219" y="355"/>
                </a:cxn>
                <a:cxn ang="0">
                  <a:pos x="180" y="360"/>
                </a:cxn>
              </a:cxnLst>
              <a:rect l="0" t="0" r="r" b="b"/>
              <a:pathLst>
                <a:path w="360" h="360">
                  <a:moveTo>
                    <a:pt x="180" y="360"/>
                  </a:moveTo>
                  <a:lnTo>
                    <a:pt x="0" y="360"/>
                  </a:lnTo>
                  <a:lnTo>
                    <a:pt x="0" y="0"/>
                  </a:lnTo>
                  <a:lnTo>
                    <a:pt x="180" y="0"/>
                  </a:lnTo>
                  <a:lnTo>
                    <a:pt x="219" y="5"/>
                  </a:lnTo>
                  <a:lnTo>
                    <a:pt x="257" y="19"/>
                  </a:lnTo>
                  <a:lnTo>
                    <a:pt x="291" y="41"/>
                  </a:lnTo>
                  <a:lnTo>
                    <a:pt x="319" y="67"/>
                  </a:lnTo>
                  <a:lnTo>
                    <a:pt x="341" y="103"/>
                  </a:lnTo>
                  <a:lnTo>
                    <a:pt x="355" y="139"/>
                  </a:lnTo>
                  <a:lnTo>
                    <a:pt x="360" y="180"/>
                  </a:lnTo>
                  <a:lnTo>
                    <a:pt x="355" y="221"/>
                  </a:lnTo>
                  <a:lnTo>
                    <a:pt x="341" y="259"/>
                  </a:lnTo>
                  <a:lnTo>
                    <a:pt x="319" y="293"/>
                  </a:lnTo>
                  <a:lnTo>
                    <a:pt x="291" y="321"/>
                  </a:lnTo>
                  <a:lnTo>
                    <a:pt x="257" y="343"/>
                  </a:lnTo>
                  <a:lnTo>
                    <a:pt x="219" y="355"/>
                  </a:lnTo>
                  <a:lnTo>
                    <a:pt x="180" y="360"/>
                  </a:lnTo>
                  <a:close/>
                </a:path>
              </a:pathLst>
            </a:custGeom>
            <a:solidFill>
              <a:srgbClr val="FFFFFF"/>
            </a:solidFill>
            <a:ln w="15875">
              <a:solidFill>
                <a:srgbClr val="000000"/>
              </a:solidFill>
              <a:prstDash val="solid"/>
              <a:round/>
              <a:headEnd/>
              <a:tailEnd/>
            </a:ln>
          </p:spPr>
          <p:txBody>
            <a:bodyPr/>
            <a:lstStyle/>
            <a:p>
              <a:endParaRPr lang="en-US"/>
            </a:p>
          </p:txBody>
        </p:sp>
        <p:sp>
          <p:nvSpPr>
            <p:cNvPr id="24584" name="Line 8"/>
            <p:cNvSpPr>
              <a:spLocks noChangeShapeType="1"/>
            </p:cNvSpPr>
            <p:nvPr/>
          </p:nvSpPr>
          <p:spPr bwMode="auto">
            <a:xfrm>
              <a:off x="3103563" y="4364038"/>
              <a:ext cx="504825" cy="0"/>
            </a:xfrm>
            <a:prstGeom prst="line">
              <a:avLst/>
            </a:prstGeom>
            <a:noFill/>
            <a:ln w="19050">
              <a:solidFill>
                <a:schemeClr val="tx1"/>
              </a:solidFill>
              <a:round/>
              <a:headEnd/>
              <a:tailEnd/>
            </a:ln>
            <a:effectLst/>
          </p:spPr>
          <p:txBody>
            <a:bodyPr/>
            <a:lstStyle/>
            <a:p>
              <a:endParaRPr lang="en-US"/>
            </a:p>
          </p:txBody>
        </p:sp>
        <p:sp>
          <p:nvSpPr>
            <p:cNvPr id="24585" name="Line 9"/>
            <p:cNvSpPr>
              <a:spLocks noChangeShapeType="1"/>
            </p:cNvSpPr>
            <p:nvPr/>
          </p:nvSpPr>
          <p:spPr bwMode="auto">
            <a:xfrm>
              <a:off x="4373563" y="4498975"/>
              <a:ext cx="581025" cy="0"/>
            </a:xfrm>
            <a:prstGeom prst="line">
              <a:avLst/>
            </a:prstGeom>
            <a:noFill/>
            <a:ln w="19050">
              <a:solidFill>
                <a:schemeClr val="tx1"/>
              </a:solidFill>
              <a:round/>
              <a:headEnd/>
              <a:tailEnd/>
            </a:ln>
            <a:effectLst/>
          </p:spPr>
          <p:txBody>
            <a:bodyPr/>
            <a:lstStyle/>
            <a:p>
              <a:endParaRPr lang="en-US"/>
            </a:p>
          </p:txBody>
        </p:sp>
        <p:sp>
          <p:nvSpPr>
            <p:cNvPr id="24586" name="Line 10"/>
            <p:cNvSpPr>
              <a:spLocks noChangeShapeType="1"/>
            </p:cNvSpPr>
            <p:nvPr/>
          </p:nvSpPr>
          <p:spPr bwMode="auto">
            <a:xfrm>
              <a:off x="2684463" y="4687888"/>
              <a:ext cx="923925" cy="0"/>
            </a:xfrm>
            <a:prstGeom prst="line">
              <a:avLst/>
            </a:prstGeom>
            <a:noFill/>
            <a:ln w="19050">
              <a:solidFill>
                <a:schemeClr val="tx1"/>
              </a:solidFill>
              <a:round/>
              <a:headEnd/>
              <a:tailEnd/>
            </a:ln>
            <a:effectLst/>
          </p:spPr>
          <p:txBody>
            <a:bodyPr/>
            <a:lstStyle/>
            <a:p>
              <a:endParaRPr lang="en-US"/>
            </a:p>
          </p:txBody>
        </p:sp>
        <p:sp>
          <p:nvSpPr>
            <p:cNvPr id="24587" name="Oval 11"/>
            <p:cNvSpPr>
              <a:spLocks noChangeArrowheads="1"/>
            </p:cNvSpPr>
            <p:nvPr/>
          </p:nvSpPr>
          <p:spPr bwMode="auto">
            <a:xfrm>
              <a:off x="3076575" y="3562350"/>
              <a:ext cx="88900" cy="88900"/>
            </a:xfrm>
            <a:prstGeom prst="ellipse">
              <a:avLst/>
            </a:prstGeom>
            <a:solidFill>
              <a:schemeClr val="tx1"/>
            </a:solidFill>
            <a:ln w="12700">
              <a:solidFill>
                <a:schemeClr val="tx1"/>
              </a:solidFill>
              <a:round/>
              <a:headEnd/>
              <a:tailEnd/>
            </a:ln>
            <a:effectLst/>
          </p:spPr>
          <p:txBody>
            <a:bodyPr wrap="none" anchor="ctr"/>
            <a:lstStyle/>
            <a:p>
              <a:endParaRPr lang="en-US"/>
            </a:p>
          </p:txBody>
        </p:sp>
        <p:sp>
          <p:nvSpPr>
            <p:cNvPr id="24588" name="Line 12"/>
            <p:cNvSpPr>
              <a:spLocks noChangeShapeType="1"/>
            </p:cNvSpPr>
            <p:nvPr/>
          </p:nvSpPr>
          <p:spPr bwMode="auto">
            <a:xfrm flipH="1" flipV="1">
              <a:off x="3124200" y="3590925"/>
              <a:ext cx="0" cy="762000"/>
            </a:xfrm>
            <a:prstGeom prst="line">
              <a:avLst/>
            </a:prstGeom>
            <a:noFill/>
            <a:ln w="19050">
              <a:solidFill>
                <a:schemeClr val="tx1"/>
              </a:solidFill>
              <a:round/>
              <a:headEnd/>
              <a:tailEnd/>
            </a:ln>
            <a:effectLst/>
          </p:spPr>
          <p:txBody>
            <a:bodyPr/>
            <a:lstStyle/>
            <a:p>
              <a:endParaRPr lang="en-US"/>
            </a:p>
          </p:txBody>
        </p:sp>
        <p:sp>
          <p:nvSpPr>
            <p:cNvPr id="24589" name="Text Box 13"/>
            <p:cNvSpPr txBox="1">
              <a:spLocks noChangeArrowheads="1"/>
            </p:cNvSpPr>
            <p:nvPr/>
          </p:nvSpPr>
          <p:spPr bwMode="auto">
            <a:xfrm>
              <a:off x="2327275" y="2984500"/>
              <a:ext cx="336550" cy="457200"/>
            </a:xfrm>
            <a:prstGeom prst="rect">
              <a:avLst/>
            </a:prstGeom>
            <a:noFill/>
            <a:ln w="12700">
              <a:noFill/>
              <a:miter lim="800000"/>
              <a:headEnd/>
              <a:tailEnd/>
            </a:ln>
            <a:effectLst/>
          </p:spPr>
          <p:txBody>
            <a:bodyPr wrap="none">
              <a:spAutoFit/>
            </a:bodyPr>
            <a:lstStyle/>
            <a:p>
              <a:pPr>
                <a:buNone/>
              </a:pPr>
              <a:r>
                <a:rPr lang="en-US" sz="2400" i="1" dirty="0">
                  <a:latin typeface="Times New Roman" pitchFamily="18" charset="0"/>
                </a:rPr>
                <a:t>a</a:t>
              </a:r>
            </a:p>
          </p:txBody>
        </p:sp>
        <p:sp>
          <p:nvSpPr>
            <p:cNvPr id="24590" name="Text Box 14"/>
            <p:cNvSpPr txBox="1">
              <a:spLocks noChangeArrowheads="1"/>
            </p:cNvSpPr>
            <p:nvPr/>
          </p:nvSpPr>
          <p:spPr bwMode="auto">
            <a:xfrm>
              <a:off x="2327275" y="3355975"/>
              <a:ext cx="336550" cy="457200"/>
            </a:xfrm>
            <a:prstGeom prst="rect">
              <a:avLst/>
            </a:prstGeom>
            <a:noFill/>
            <a:ln w="12700">
              <a:noFill/>
              <a:miter lim="800000"/>
              <a:headEnd/>
              <a:tailEnd/>
            </a:ln>
            <a:effectLst/>
          </p:spPr>
          <p:txBody>
            <a:bodyPr wrap="none">
              <a:spAutoFit/>
            </a:bodyPr>
            <a:lstStyle/>
            <a:p>
              <a:pPr>
                <a:buNone/>
              </a:pPr>
              <a:r>
                <a:rPr lang="en-US" sz="2400" i="1" dirty="0">
                  <a:latin typeface="Times New Roman" pitchFamily="18" charset="0"/>
                </a:rPr>
                <a:t>b</a:t>
              </a:r>
            </a:p>
          </p:txBody>
        </p:sp>
        <p:sp>
          <p:nvSpPr>
            <p:cNvPr id="24591" name="Text Box 15"/>
            <p:cNvSpPr txBox="1">
              <a:spLocks noChangeArrowheads="1"/>
            </p:cNvSpPr>
            <p:nvPr/>
          </p:nvSpPr>
          <p:spPr bwMode="auto">
            <a:xfrm>
              <a:off x="2336800" y="4422775"/>
              <a:ext cx="319088" cy="457200"/>
            </a:xfrm>
            <a:prstGeom prst="rect">
              <a:avLst/>
            </a:prstGeom>
            <a:noFill/>
            <a:ln w="12700">
              <a:noFill/>
              <a:miter lim="800000"/>
              <a:headEnd/>
              <a:tailEnd/>
            </a:ln>
            <a:effectLst/>
          </p:spPr>
          <p:txBody>
            <a:bodyPr wrap="none">
              <a:spAutoFit/>
            </a:bodyPr>
            <a:lstStyle/>
            <a:p>
              <a:pPr>
                <a:buNone/>
              </a:pPr>
              <a:r>
                <a:rPr lang="en-US" sz="2400" i="1" dirty="0">
                  <a:latin typeface="Times New Roman" pitchFamily="18" charset="0"/>
                </a:rPr>
                <a:t>c</a:t>
              </a:r>
            </a:p>
          </p:txBody>
        </p:sp>
        <p:sp>
          <p:nvSpPr>
            <p:cNvPr id="24592" name="Line 16"/>
            <p:cNvSpPr>
              <a:spLocks noChangeShapeType="1"/>
            </p:cNvSpPr>
            <p:nvPr/>
          </p:nvSpPr>
          <p:spPr bwMode="auto">
            <a:xfrm>
              <a:off x="4951413" y="3792538"/>
              <a:ext cx="504825" cy="0"/>
            </a:xfrm>
            <a:prstGeom prst="line">
              <a:avLst/>
            </a:prstGeom>
            <a:noFill/>
            <a:ln w="19050">
              <a:solidFill>
                <a:schemeClr val="tx1"/>
              </a:solidFill>
              <a:round/>
              <a:headEnd/>
              <a:tailEnd/>
            </a:ln>
            <a:effectLst/>
          </p:spPr>
          <p:txBody>
            <a:bodyPr/>
            <a:lstStyle/>
            <a:p>
              <a:endParaRPr lang="en-US"/>
            </a:p>
          </p:txBody>
        </p:sp>
        <p:sp>
          <p:nvSpPr>
            <p:cNvPr id="24593" name="Line 17"/>
            <p:cNvSpPr>
              <a:spLocks noChangeShapeType="1"/>
            </p:cNvSpPr>
            <p:nvPr/>
          </p:nvSpPr>
          <p:spPr bwMode="auto">
            <a:xfrm>
              <a:off x="6164263" y="3946525"/>
              <a:ext cx="433387" cy="4763"/>
            </a:xfrm>
            <a:prstGeom prst="line">
              <a:avLst/>
            </a:prstGeom>
            <a:noFill/>
            <a:ln w="19050">
              <a:solidFill>
                <a:schemeClr val="tx1"/>
              </a:solidFill>
              <a:round/>
              <a:headEnd/>
              <a:tailEnd/>
            </a:ln>
            <a:effectLst/>
          </p:spPr>
          <p:txBody>
            <a:bodyPr/>
            <a:lstStyle/>
            <a:p>
              <a:endParaRPr lang="en-US"/>
            </a:p>
          </p:txBody>
        </p:sp>
        <p:sp>
          <p:nvSpPr>
            <p:cNvPr id="24594" name="Line 18"/>
            <p:cNvSpPr>
              <a:spLocks noChangeShapeType="1"/>
            </p:cNvSpPr>
            <p:nvPr/>
          </p:nvSpPr>
          <p:spPr bwMode="auto">
            <a:xfrm>
              <a:off x="4951413" y="4125913"/>
              <a:ext cx="495300" cy="0"/>
            </a:xfrm>
            <a:prstGeom prst="line">
              <a:avLst/>
            </a:prstGeom>
            <a:noFill/>
            <a:ln w="19050">
              <a:solidFill>
                <a:schemeClr val="tx1"/>
              </a:solidFill>
              <a:round/>
              <a:headEnd/>
              <a:tailEnd/>
            </a:ln>
            <a:effectLst/>
          </p:spPr>
          <p:txBody>
            <a:bodyPr/>
            <a:lstStyle/>
            <a:p>
              <a:endParaRPr lang="en-US"/>
            </a:p>
          </p:txBody>
        </p:sp>
        <p:sp>
          <p:nvSpPr>
            <p:cNvPr id="24595" name="Line 19"/>
            <p:cNvSpPr>
              <a:spLocks noChangeShapeType="1"/>
            </p:cNvSpPr>
            <p:nvPr/>
          </p:nvSpPr>
          <p:spPr bwMode="auto">
            <a:xfrm flipH="1" flipV="1">
              <a:off x="4943475" y="3419475"/>
              <a:ext cx="0" cy="381000"/>
            </a:xfrm>
            <a:prstGeom prst="line">
              <a:avLst/>
            </a:prstGeom>
            <a:noFill/>
            <a:ln w="19050">
              <a:solidFill>
                <a:schemeClr val="tx1"/>
              </a:solidFill>
              <a:round/>
              <a:headEnd/>
              <a:tailEnd/>
            </a:ln>
            <a:effectLst/>
          </p:spPr>
          <p:txBody>
            <a:bodyPr/>
            <a:lstStyle/>
            <a:p>
              <a:endParaRPr lang="en-US" dirty="0"/>
            </a:p>
          </p:txBody>
        </p:sp>
        <p:sp>
          <p:nvSpPr>
            <p:cNvPr id="24596" name="Line 20"/>
            <p:cNvSpPr>
              <a:spLocks noChangeShapeType="1"/>
            </p:cNvSpPr>
            <p:nvPr/>
          </p:nvSpPr>
          <p:spPr bwMode="auto">
            <a:xfrm flipH="1" flipV="1">
              <a:off x="4943475" y="4114800"/>
              <a:ext cx="0" cy="381000"/>
            </a:xfrm>
            <a:prstGeom prst="line">
              <a:avLst/>
            </a:prstGeom>
            <a:noFill/>
            <a:ln w="19050">
              <a:solidFill>
                <a:schemeClr val="tx1"/>
              </a:solidFill>
              <a:round/>
              <a:headEnd/>
              <a:tailEnd/>
            </a:ln>
            <a:effectLst/>
          </p:spPr>
          <p:txBody>
            <a:bodyPr/>
            <a:lstStyle/>
            <a:p>
              <a:endParaRPr lang="en-US"/>
            </a:p>
          </p:txBody>
        </p:sp>
        <p:sp>
          <p:nvSpPr>
            <p:cNvPr id="24597" name="Text Box 21"/>
            <p:cNvSpPr txBox="1">
              <a:spLocks noChangeArrowheads="1"/>
            </p:cNvSpPr>
            <p:nvPr/>
          </p:nvSpPr>
          <p:spPr bwMode="auto">
            <a:xfrm>
              <a:off x="6669107" y="3670300"/>
              <a:ext cx="323836" cy="344732"/>
            </a:xfrm>
            <a:prstGeom prst="rect">
              <a:avLst/>
            </a:prstGeom>
            <a:noFill/>
            <a:ln w="9525">
              <a:noFill/>
              <a:miter lim="800000"/>
              <a:headEnd/>
              <a:tailEnd/>
            </a:ln>
            <a:effectLst/>
          </p:spPr>
          <p:txBody>
            <a:bodyPr wrap="none">
              <a:spAutoFit/>
            </a:bodyPr>
            <a:lstStyle/>
            <a:p>
              <a:pPr>
                <a:buNone/>
              </a:pPr>
              <a:r>
                <a:rPr lang="en-US" sz="2400" i="1" dirty="0" smtClean="0">
                  <a:latin typeface="Times New Roman" pitchFamily="18" charset="0"/>
                </a:rPr>
                <a:t>F</a:t>
              </a:r>
              <a:r>
                <a:rPr lang="en-US" sz="1000" i="1" dirty="0" smtClean="0"/>
                <a:t>2</a:t>
              </a:r>
              <a:endParaRPr lang="en-US" sz="2400" i="1" dirty="0">
                <a:latin typeface="Times New Roman" pitchFamily="18" charset="0"/>
              </a:endParaRPr>
            </a:p>
          </p:txBody>
        </p:sp>
        <p:sp>
          <p:nvSpPr>
            <p:cNvPr id="24598" name="Freeform 22"/>
            <p:cNvSpPr>
              <a:spLocks/>
            </p:cNvSpPr>
            <p:nvPr/>
          </p:nvSpPr>
          <p:spPr bwMode="auto">
            <a:xfrm>
              <a:off x="5419725" y="3629025"/>
              <a:ext cx="741363" cy="617538"/>
            </a:xfrm>
            <a:custGeom>
              <a:avLst/>
              <a:gdLst/>
              <a:ahLst/>
              <a:cxnLst>
                <a:cxn ang="0">
                  <a:pos x="391" y="180"/>
                </a:cxn>
                <a:cxn ang="0">
                  <a:pos x="382" y="204"/>
                </a:cxn>
                <a:cxn ang="0">
                  <a:pos x="367" y="231"/>
                </a:cxn>
                <a:cxn ang="0">
                  <a:pos x="343" y="255"/>
                </a:cxn>
                <a:cxn ang="0">
                  <a:pos x="315" y="279"/>
                </a:cxn>
                <a:cxn ang="0">
                  <a:pos x="283" y="300"/>
                </a:cxn>
                <a:cxn ang="0">
                  <a:pos x="245" y="322"/>
                </a:cxn>
                <a:cxn ang="0">
                  <a:pos x="204" y="339"/>
                </a:cxn>
                <a:cxn ang="0">
                  <a:pos x="163" y="351"/>
                </a:cxn>
                <a:cxn ang="0">
                  <a:pos x="120" y="360"/>
                </a:cxn>
                <a:cxn ang="0">
                  <a:pos x="0" y="360"/>
                </a:cxn>
                <a:cxn ang="0">
                  <a:pos x="12" y="320"/>
                </a:cxn>
                <a:cxn ang="0">
                  <a:pos x="22" y="276"/>
                </a:cxn>
                <a:cxn ang="0">
                  <a:pos x="29" y="228"/>
                </a:cxn>
                <a:cxn ang="0">
                  <a:pos x="31" y="180"/>
                </a:cxn>
                <a:cxn ang="0">
                  <a:pos x="29" y="132"/>
                </a:cxn>
                <a:cxn ang="0">
                  <a:pos x="22" y="87"/>
                </a:cxn>
                <a:cxn ang="0">
                  <a:pos x="12" y="41"/>
                </a:cxn>
                <a:cxn ang="0">
                  <a:pos x="0" y="0"/>
                </a:cxn>
                <a:cxn ang="0">
                  <a:pos x="120" y="0"/>
                </a:cxn>
                <a:cxn ang="0">
                  <a:pos x="163" y="10"/>
                </a:cxn>
                <a:cxn ang="0">
                  <a:pos x="204" y="24"/>
                </a:cxn>
                <a:cxn ang="0">
                  <a:pos x="245" y="41"/>
                </a:cxn>
                <a:cxn ang="0">
                  <a:pos x="283" y="60"/>
                </a:cxn>
                <a:cxn ang="0">
                  <a:pos x="315" y="82"/>
                </a:cxn>
                <a:cxn ang="0">
                  <a:pos x="343" y="106"/>
                </a:cxn>
                <a:cxn ang="0">
                  <a:pos x="367" y="132"/>
                </a:cxn>
                <a:cxn ang="0">
                  <a:pos x="382" y="156"/>
                </a:cxn>
                <a:cxn ang="0">
                  <a:pos x="391" y="180"/>
                </a:cxn>
              </a:cxnLst>
              <a:rect l="0" t="0" r="r" b="b"/>
              <a:pathLst>
                <a:path w="391" h="360">
                  <a:moveTo>
                    <a:pt x="391" y="180"/>
                  </a:moveTo>
                  <a:lnTo>
                    <a:pt x="382" y="204"/>
                  </a:lnTo>
                  <a:lnTo>
                    <a:pt x="367" y="231"/>
                  </a:lnTo>
                  <a:lnTo>
                    <a:pt x="343" y="255"/>
                  </a:lnTo>
                  <a:lnTo>
                    <a:pt x="315" y="279"/>
                  </a:lnTo>
                  <a:lnTo>
                    <a:pt x="283" y="300"/>
                  </a:lnTo>
                  <a:lnTo>
                    <a:pt x="245" y="322"/>
                  </a:lnTo>
                  <a:lnTo>
                    <a:pt x="204" y="339"/>
                  </a:lnTo>
                  <a:lnTo>
                    <a:pt x="163" y="351"/>
                  </a:lnTo>
                  <a:lnTo>
                    <a:pt x="120" y="360"/>
                  </a:lnTo>
                  <a:lnTo>
                    <a:pt x="0" y="360"/>
                  </a:lnTo>
                  <a:lnTo>
                    <a:pt x="12" y="320"/>
                  </a:lnTo>
                  <a:lnTo>
                    <a:pt x="22" y="276"/>
                  </a:lnTo>
                  <a:lnTo>
                    <a:pt x="29" y="228"/>
                  </a:lnTo>
                  <a:lnTo>
                    <a:pt x="31" y="180"/>
                  </a:lnTo>
                  <a:lnTo>
                    <a:pt x="29" y="132"/>
                  </a:lnTo>
                  <a:lnTo>
                    <a:pt x="22" y="87"/>
                  </a:lnTo>
                  <a:lnTo>
                    <a:pt x="12" y="41"/>
                  </a:lnTo>
                  <a:lnTo>
                    <a:pt x="0" y="0"/>
                  </a:lnTo>
                  <a:lnTo>
                    <a:pt x="120" y="0"/>
                  </a:lnTo>
                  <a:lnTo>
                    <a:pt x="163" y="10"/>
                  </a:lnTo>
                  <a:lnTo>
                    <a:pt x="204" y="24"/>
                  </a:lnTo>
                  <a:lnTo>
                    <a:pt x="245" y="41"/>
                  </a:lnTo>
                  <a:lnTo>
                    <a:pt x="283" y="60"/>
                  </a:lnTo>
                  <a:lnTo>
                    <a:pt x="315" y="82"/>
                  </a:lnTo>
                  <a:lnTo>
                    <a:pt x="343" y="106"/>
                  </a:lnTo>
                  <a:lnTo>
                    <a:pt x="367" y="132"/>
                  </a:lnTo>
                  <a:lnTo>
                    <a:pt x="382" y="156"/>
                  </a:lnTo>
                  <a:lnTo>
                    <a:pt x="391" y="180"/>
                  </a:lnTo>
                  <a:close/>
                </a:path>
              </a:pathLst>
            </a:custGeom>
            <a:solidFill>
              <a:srgbClr val="FFFFFF"/>
            </a:solidFill>
            <a:ln w="15875">
              <a:solidFill>
                <a:srgbClr val="000000"/>
              </a:solidFill>
              <a:prstDash val="solid"/>
              <a:round/>
              <a:headEnd/>
              <a:tailEnd/>
            </a:ln>
          </p:spPr>
          <p:txBody>
            <a:bodyPr/>
            <a:lstStyle/>
            <a:p>
              <a:endParaRPr lang="en-US"/>
            </a:p>
          </p:txBody>
        </p:sp>
      </p:grpSp>
      <p:sp>
        <p:nvSpPr>
          <p:cNvPr id="24600" name="Rectangle 24"/>
          <p:cNvSpPr>
            <a:spLocks noGrp="1" noChangeArrowheads="1"/>
          </p:cNvSpPr>
          <p:nvPr>
            <p:ph type="title"/>
          </p:nvPr>
        </p:nvSpPr>
        <p:spPr>
          <a:xfrm>
            <a:off x="4957794" y="-24"/>
            <a:ext cx="4114800" cy="725470"/>
          </a:xfrm>
        </p:spPr>
        <p:txBody>
          <a:bodyPr/>
          <a:lstStyle/>
          <a:p>
            <a:pPr rtl="1"/>
            <a:r>
              <a:rPr lang="fa-IR" sz="3200" b="1" dirty="0" smtClean="0">
                <a:solidFill>
                  <a:schemeClr val="accent2"/>
                </a:solidFill>
                <a:effectLst>
                  <a:outerShdw blurRad="38100" dist="38100" dir="2700000" algn="tl">
                    <a:srgbClr val="C0C0C0"/>
                  </a:outerShdw>
                </a:effectLst>
                <a:latin typeface="Times New Roman" pitchFamily="18" charset="0"/>
                <a:cs typeface="B Titr" pitchFamily="2" charset="-78"/>
              </a:rPr>
              <a:t>- پیاده </a:t>
            </a:r>
            <a:r>
              <a:rPr lang="fa-IR" sz="3200" b="1" dirty="0">
                <a:solidFill>
                  <a:schemeClr val="accent2"/>
                </a:solidFill>
                <a:effectLst>
                  <a:outerShdw blurRad="38100" dist="38100" dir="2700000" algn="tl">
                    <a:srgbClr val="C0C0C0"/>
                  </a:outerShdw>
                </a:effectLst>
                <a:latin typeface="Times New Roman" pitchFamily="18" charset="0"/>
                <a:cs typeface="B Titr" pitchFamily="2" charset="-78"/>
              </a:rPr>
              <a:t>سازی توابع بولی</a:t>
            </a:r>
            <a:endParaRPr lang="en-US" sz="3200" b="1" dirty="0">
              <a:solidFill>
                <a:schemeClr val="accent2"/>
              </a:solidFill>
              <a:effectLst>
                <a:outerShdw blurRad="38100" dist="38100" dir="2700000" algn="tl">
                  <a:srgbClr val="C0C0C0"/>
                </a:outerShdw>
              </a:effectLst>
              <a:latin typeface="Times New Roman" pitchFamily="18" charset="0"/>
              <a:cs typeface="B Titr" pitchFamily="2" charset="-78"/>
            </a:endParaRPr>
          </a:p>
        </p:txBody>
      </p:sp>
      <p:grpSp>
        <p:nvGrpSpPr>
          <p:cNvPr id="27" name="Group 26"/>
          <p:cNvGrpSpPr/>
          <p:nvPr/>
        </p:nvGrpSpPr>
        <p:grpSpPr>
          <a:xfrm>
            <a:off x="785786" y="2252955"/>
            <a:ext cx="3695022" cy="533103"/>
            <a:chOff x="785786" y="1895765"/>
            <a:chExt cx="3695022" cy="533103"/>
          </a:xfrm>
        </p:grpSpPr>
        <p:graphicFrame>
          <p:nvGraphicFramePr>
            <p:cNvPr id="553985" name="Object 1"/>
            <p:cNvGraphicFramePr>
              <a:graphicFrameLocks noChangeAspect="1"/>
            </p:cNvGraphicFramePr>
            <p:nvPr/>
          </p:nvGraphicFramePr>
          <p:xfrm>
            <a:off x="2436810" y="1928802"/>
            <a:ext cx="2043998" cy="500066"/>
          </p:xfrm>
          <a:graphic>
            <a:graphicData uri="http://schemas.openxmlformats.org/presentationml/2006/ole">
              <mc:AlternateContent xmlns:mc="http://schemas.openxmlformats.org/markup-compatibility/2006">
                <mc:Choice xmlns:v="urn:schemas-microsoft-com:vml" Requires="v">
                  <p:oleObj spid="_x0000_s1244165" name="Equation" r:id="rId3" imgW="774360" imgH="190440" progId="Equation.3">
                    <p:embed/>
                  </p:oleObj>
                </mc:Choice>
                <mc:Fallback>
                  <p:oleObj name="Equation" r:id="rId3" imgW="774360" imgH="19044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6810" y="1928802"/>
                          <a:ext cx="2043998" cy="50006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6" name="Text Box 2"/>
            <p:cNvSpPr txBox="1">
              <a:spLocks noChangeArrowheads="1"/>
            </p:cNvSpPr>
            <p:nvPr/>
          </p:nvSpPr>
          <p:spPr bwMode="auto">
            <a:xfrm>
              <a:off x="785786" y="1895765"/>
              <a:ext cx="1592103" cy="461665"/>
            </a:xfrm>
            <a:prstGeom prst="rect">
              <a:avLst/>
            </a:prstGeom>
            <a:noFill/>
            <a:ln w="9525">
              <a:noFill/>
              <a:miter lim="800000"/>
              <a:headEnd/>
              <a:tailEnd/>
            </a:ln>
            <a:effectLst/>
          </p:spPr>
          <p:txBody>
            <a:bodyPr wrap="none">
              <a:spAutoFit/>
            </a:bodyPr>
            <a:lstStyle/>
            <a:p>
              <a:pPr algn="l" rtl="0">
                <a:buNone/>
              </a:pPr>
              <a:r>
                <a:rPr lang="en-US" sz="2400" u="sng" dirty="0">
                  <a:latin typeface="Times New Roman" pitchFamily="18" charset="0"/>
                </a:rPr>
                <a:t>Example </a:t>
              </a:r>
              <a:r>
                <a:rPr lang="en-US" sz="2400" u="sng" dirty="0" smtClean="0">
                  <a:latin typeface="Times New Roman" pitchFamily="18" charset="0"/>
                </a:rPr>
                <a:t>2</a:t>
              </a:r>
              <a:r>
                <a:rPr lang="en-US" sz="2400" dirty="0" smtClean="0">
                  <a:latin typeface="Times New Roman" pitchFamily="18" charset="0"/>
                </a:rPr>
                <a:t>:</a:t>
              </a:r>
              <a:endParaRPr lang="en-US" sz="2400" dirty="0">
                <a:latin typeface="Times New Roman" pitchFamily="18" charset="0"/>
              </a:endParaRPr>
            </a:p>
          </p:txBody>
        </p:sp>
      </p:gr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7"/>
          <p:cNvGrpSpPr/>
          <p:nvPr/>
        </p:nvGrpSpPr>
        <p:grpSpPr>
          <a:xfrm>
            <a:off x="551005" y="681319"/>
            <a:ext cx="4171808" cy="504544"/>
            <a:chOff x="1087610" y="1897360"/>
            <a:chExt cx="4171808" cy="504544"/>
          </a:xfrm>
        </p:grpSpPr>
        <p:sp>
          <p:nvSpPr>
            <p:cNvPr id="20482" name="Text Box 2"/>
            <p:cNvSpPr txBox="1">
              <a:spLocks noChangeArrowheads="1"/>
            </p:cNvSpPr>
            <p:nvPr/>
          </p:nvSpPr>
          <p:spPr bwMode="auto">
            <a:xfrm>
              <a:off x="1087610" y="1897360"/>
              <a:ext cx="1592103" cy="461665"/>
            </a:xfrm>
            <a:prstGeom prst="rect">
              <a:avLst/>
            </a:prstGeom>
            <a:noFill/>
            <a:ln w="9525">
              <a:noFill/>
              <a:miter lim="800000"/>
              <a:headEnd/>
              <a:tailEnd/>
            </a:ln>
            <a:effectLst/>
          </p:spPr>
          <p:txBody>
            <a:bodyPr wrap="none">
              <a:spAutoFit/>
            </a:bodyPr>
            <a:lstStyle/>
            <a:p>
              <a:pPr algn="l" rtl="0">
                <a:buNone/>
              </a:pPr>
              <a:r>
                <a:rPr lang="en-US" sz="2400" u="sng" dirty="0">
                  <a:latin typeface="Times New Roman" pitchFamily="18" charset="0"/>
                </a:rPr>
                <a:t>Example </a:t>
              </a:r>
              <a:r>
                <a:rPr lang="en-US" sz="2400" u="sng" dirty="0" smtClean="0">
                  <a:latin typeface="Times New Roman" pitchFamily="18" charset="0"/>
                </a:rPr>
                <a:t>3</a:t>
              </a:r>
              <a:r>
                <a:rPr lang="en-US" sz="2400" dirty="0" smtClean="0">
                  <a:latin typeface="Times New Roman" pitchFamily="18" charset="0"/>
                </a:rPr>
                <a:t>:</a:t>
              </a:r>
              <a:endParaRPr lang="en-US" sz="2400" dirty="0">
                <a:latin typeface="Times New Roman" pitchFamily="18" charset="0"/>
              </a:endParaRPr>
            </a:p>
          </p:txBody>
        </p:sp>
        <p:graphicFrame>
          <p:nvGraphicFramePr>
            <p:cNvPr id="20483" name="Object 3"/>
            <p:cNvGraphicFramePr>
              <a:graphicFrameLocks noChangeAspect="1"/>
            </p:cNvGraphicFramePr>
            <p:nvPr/>
          </p:nvGraphicFramePr>
          <p:xfrm>
            <a:off x="2713068" y="1990741"/>
            <a:ext cx="2546350" cy="411163"/>
          </p:xfrm>
          <a:graphic>
            <a:graphicData uri="http://schemas.openxmlformats.org/presentationml/2006/ole">
              <mc:AlternateContent xmlns:mc="http://schemas.openxmlformats.org/markup-compatibility/2006">
                <mc:Choice xmlns:v="urn:schemas-microsoft-com:vml" Requires="v">
                  <p:oleObj spid="_x0000_s1147912" name="Equation" r:id="rId4" imgW="1180800" imgH="190440" progId="Equation.3">
                    <p:embed/>
                  </p:oleObj>
                </mc:Choice>
                <mc:Fallback>
                  <p:oleObj name="Equation" r:id="rId4" imgW="1180800" imgH="190440" progId="Equation.3">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13068" y="1990741"/>
                          <a:ext cx="2546350" cy="4111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3" name="Group 46"/>
          <p:cNvGrpSpPr/>
          <p:nvPr/>
        </p:nvGrpSpPr>
        <p:grpSpPr>
          <a:xfrm>
            <a:off x="1060450" y="1285860"/>
            <a:ext cx="7710488" cy="3300413"/>
            <a:chOff x="1060450" y="2679700"/>
            <a:chExt cx="7710488" cy="3300413"/>
          </a:xfrm>
        </p:grpSpPr>
        <p:sp>
          <p:nvSpPr>
            <p:cNvPr id="20484" name="Line 4"/>
            <p:cNvSpPr>
              <a:spLocks noChangeShapeType="1"/>
            </p:cNvSpPr>
            <p:nvPr/>
          </p:nvSpPr>
          <p:spPr bwMode="auto">
            <a:xfrm>
              <a:off x="6354763" y="4832350"/>
              <a:ext cx="733425" cy="0"/>
            </a:xfrm>
            <a:prstGeom prst="line">
              <a:avLst/>
            </a:prstGeom>
            <a:noFill/>
            <a:ln w="19050">
              <a:solidFill>
                <a:schemeClr val="tx1"/>
              </a:solidFill>
              <a:round/>
              <a:headEnd/>
              <a:tailEnd/>
            </a:ln>
            <a:effectLst/>
          </p:spPr>
          <p:txBody>
            <a:bodyPr/>
            <a:lstStyle/>
            <a:p>
              <a:endParaRPr lang="en-US"/>
            </a:p>
          </p:txBody>
        </p:sp>
        <p:sp>
          <p:nvSpPr>
            <p:cNvPr id="20485" name="Line 5"/>
            <p:cNvSpPr>
              <a:spLocks noChangeShapeType="1"/>
            </p:cNvSpPr>
            <p:nvPr/>
          </p:nvSpPr>
          <p:spPr bwMode="auto">
            <a:xfrm>
              <a:off x="7802563" y="4641850"/>
              <a:ext cx="466725" cy="0"/>
            </a:xfrm>
            <a:prstGeom prst="line">
              <a:avLst/>
            </a:prstGeom>
            <a:noFill/>
            <a:ln w="19050">
              <a:solidFill>
                <a:schemeClr val="tx1"/>
              </a:solidFill>
              <a:round/>
              <a:headEnd/>
              <a:tailEnd/>
            </a:ln>
            <a:effectLst/>
          </p:spPr>
          <p:txBody>
            <a:bodyPr/>
            <a:lstStyle/>
            <a:p>
              <a:endParaRPr lang="en-US"/>
            </a:p>
          </p:txBody>
        </p:sp>
        <p:sp>
          <p:nvSpPr>
            <p:cNvPr id="20486" name="Freeform 6"/>
            <p:cNvSpPr>
              <a:spLocks/>
            </p:cNvSpPr>
            <p:nvPr/>
          </p:nvSpPr>
          <p:spPr bwMode="auto">
            <a:xfrm>
              <a:off x="7058025" y="4333875"/>
              <a:ext cx="741363" cy="617538"/>
            </a:xfrm>
            <a:custGeom>
              <a:avLst/>
              <a:gdLst/>
              <a:ahLst/>
              <a:cxnLst>
                <a:cxn ang="0">
                  <a:pos x="391" y="180"/>
                </a:cxn>
                <a:cxn ang="0">
                  <a:pos x="382" y="204"/>
                </a:cxn>
                <a:cxn ang="0">
                  <a:pos x="367" y="231"/>
                </a:cxn>
                <a:cxn ang="0">
                  <a:pos x="343" y="255"/>
                </a:cxn>
                <a:cxn ang="0">
                  <a:pos x="315" y="279"/>
                </a:cxn>
                <a:cxn ang="0">
                  <a:pos x="283" y="300"/>
                </a:cxn>
                <a:cxn ang="0">
                  <a:pos x="245" y="322"/>
                </a:cxn>
                <a:cxn ang="0">
                  <a:pos x="204" y="339"/>
                </a:cxn>
                <a:cxn ang="0">
                  <a:pos x="163" y="351"/>
                </a:cxn>
                <a:cxn ang="0">
                  <a:pos x="120" y="360"/>
                </a:cxn>
                <a:cxn ang="0">
                  <a:pos x="0" y="360"/>
                </a:cxn>
                <a:cxn ang="0">
                  <a:pos x="12" y="320"/>
                </a:cxn>
                <a:cxn ang="0">
                  <a:pos x="22" y="276"/>
                </a:cxn>
                <a:cxn ang="0">
                  <a:pos x="29" y="228"/>
                </a:cxn>
                <a:cxn ang="0">
                  <a:pos x="31" y="180"/>
                </a:cxn>
                <a:cxn ang="0">
                  <a:pos x="29" y="132"/>
                </a:cxn>
                <a:cxn ang="0">
                  <a:pos x="22" y="87"/>
                </a:cxn>
                <a:cxn ang="0">
                  <a:pos x="12" y="41"/>
                </a:cxn>
                <a:cxn ang="0">
                  <a:pos x="0" y="0"/>
                </a:cxn>
                <a:cxn ang="0">
                  <a:pos x="120" y="0"/>
                </a:cxn>
                <a:cxn ang="0">
                  <a:pos x="163" y="10"/>
                </a:cxn>
                <a:cxn ang="0">
                  <a:pos x="204" y="24"/>
                </a:cxn>
                <a:cxn ang="0">
                  <a:pos x="245" y="41"/>
                </a:cxn>
                <a:cxn ang="0">
                  <a:pos x="283" y="60"/>
                </a:cxn>
                <a:cxn ang="0">
                  <a:pos x="315" y="82"/>
                </a:cxn>
                <a:cxn ang="0">
                  <a:pos x="343" y="106"/>
                </a:cxn>
                <a:cxn ang="0">
                  <a:pos x="367" y="132"/>
                </a:cxn>
                <a:cxn ang="0">
                  <a:pos x="382" y="156"/>
                </a:cxn>
                <a:cxn ang="0">
                  <a:pos x="391" y="180"/>
                </a:cxn>
              </a:cxnLst>
              <a:rect l="0" t="0" r="r" b="b"/>
              <a:pathLst>
                <a:path w="391" h="360">
                  <a:moveTo>
                    <a:pt x="391" y="180"/>
                  </a:moveTo>
                  <a:lnTo>
                    <a:pt x="382" y="204"/>
                  </a:lnTo>
                  <a:lnTo>
                    <a:pt x="367" y="231"/>
                  </a:lnTo>
                  <a:lnTo>
                    <a:pt x="343" y="255"/>
                  </a:lnTo>
                  <a:lnTo>
                    <a:pt x="315" y="279"/>
                  </a:lnTo>
                  <a:lnTo>
                    <a:pt x="283" y="300"/>
                  </a:lnTo>
                  <a:lnTo>
                    <a:pt x="245" y="322"/>
                  </a:lnTo>
                  <a:lnTo>
                    <a:pt x="204" y="339"/>
                  </a:lnTo>
                  <a:lnTo>
                    <a:pt x="163" y="351"/>
                  </a:lnTo>
                  <a:lnTo>
                    <a:pt x="120" y="360"/>
                  </a:lnTo>
                  <a:lnTo>
                    <a:pt x="0" y="360"/>
                  </a:lnTo>
                  <a:lnTo>
                    <a:pt x="12" y="320"/>
                  </a:lnTo>
                  <a:lnTo>
                    <a:pt x="22" y="276"/>
                  </a:lnTo>
                  <a:lnTo>
                    <a:pt x="29" y="228"/>
                  </a:lnTo>
                  <a:lnTo>
                    <a:pt x="31" y="180"/>
                  </a:lnTo>
                  <a:lnTo>
                    <a:pt x="29" y="132"/>
                  </a:lnTo>
                  <a:lnTo>
                    <a:pt x="22" y="87"/>
                  </a:lnTo>
                  <a:lnTo>
                    <a:pt x="12" y="41"/>
                  </a:lnTo>
                  <a:lnTo>
                    <a:pt x="0" y="0"/>
                  </a:lnTo>
                  <a:lnTo>
                    <a:pt x="120" y="0"/>
                  </a:lnTo>
                  <a:lnTo>
                    <a:pt x="163" y="10"/>
                  </a:lnTo>
                  <a:lnTo>
                    <a:pt x="204" y="24"/>
                  </a:lnTo>
                  <a:lnTo>
                    <a:pt x="245" y="41"/>
                  </a:lnTo>
                  <a:lnTo>
                    <a:pt x="283" y="60"/>
                  </a:lnTo>
                  <a:lnTo>
                    <a:pt x="315" y="82"/>
                  </a:lnTo>
                  <a:lnTo>
                    <a:pt x="343" y="106"/>
                  </a:lnTo>
                  <a:lnTo>
                    <a:pt x="367" y="132"/>
                  </a:lnTo>
                  <a:lnTo>
                    <a:pt x="382" y="156"/>
                  </a:lnTo>
                  <a:lnTo>
                    <a:pt x="391" y="180"/>
                  </a:lnTo>
                  <a:close/>
                </a:path>
              </a:pathLst>
            </a:custGeom>
            <a:solidFill>
              <a:srgbClr val="FFFFFF"/>
            </a:solidFill>
            <a:ln w="15875">
              <a:solidFill>
                <a:srgbClr val="000000"/>
              </a:solidFill>
              <a:prstDash val="solid"/>
              <a:round/>
              <a:headEnd/>
              <a:tailEnd/>
            </a:ln>
          </p:spPr>
          <p:txBody>
            <a:bodyPr/>
            <a:lstStyle/>
            <a:p>
              <a:endParaRPr lang="en-US"/>
            </a:p>
          </p:txBody>
        </p:sp>
        <p:sp>
          <p:nvSpPr>
            <p:cNvPr id="20487" name="Freeform 7"/>
            <p:cNvSpPr>
              <a:spLocks/>
            </p:cNvSpPr>
            <p:nvPr/>
          </p:nvSpPr>
          <p:spPr bwMode="auto">
            <a:xfrm>
              <a:off x="4835525" y="4360863"/>
              <a:ext cx="749300" cy="600075"/>
            </a:xfrm>
            <a:custGeom>
              <a:avLst/>
              <a:gdLst/>
              <a:ahLst/>
              <a:cxnLst>
                <a:cxn ang="0">
                  <a:pos x="180" y="360"/>
                </a:cxn>
                <a:cxn ang="0">
                  <a:pos x="0" y="360"/>
                </a:cxn>
                <a:cxn ang="0">
                  <a:pos x="0" y="0"/>
                </a:cxn>
                <a:cxn ang="0">
                  <a:pos x="180" y="0"/>
                </a:cxn>
                <a:cxn ang="0">
                  <a:pos x="219" y="5"/>
                </a:cxn>
                <a:cxn ang="0">
                  <a:pos x="257" y="19"/>
                </a:cxn>
                <a:cxn ang="0">
                  <a:pos x="291" y="41"/>
                </a:cxn>
                <a:cxn ang="0">
                  <a:pos x="319" y="67"/>
                </a:cxn>
                <a:cxn ang="0">
                  <a:pos x="341" y="103"/>
                </a:cxn>
                <a:cxn ang="0">
                  <a:pos x="355" y="139"/>
                </a:cxn>
                <a:cxn ang="0">
                  <a:pos x="360" y="180"/>
                </a:cxn>
                <a:cxn ang="0">
                  <a:pos x="355" y="221"/>
                </a:cxn>
                <a:cxn ang="0">
                  <a:pos x="341" y="259"/>
                </a:cxn>
                <a:cxn ang="0">
                  <a:pos x="319" y="293"/>
                </a:cxn>
                <a:cxn ang="0">
                  <a:pos x="291" y="321"/>
                </a:cxn>
                <a:cxn ang="0">
                  <a:pos x="257" y="343"/>
                </a:cxn>
                <a:cxn ang="0">
                  <a:pos x="219" y="355"/>
                </a:cxn>
                <a:cxn ang="0">
                  <a:pos x="180" y="360"/>
                </a:cxn>
              </a:cxnLst>
              <a:rect l="0" t="0" r="r" b="b"/>
              <a:pathLst>
                <a:path w="360" h="360">
                  <a:moveTo>
                    <a:pt x="180" y="360"/>
                  </a:moveTo>
                  <a:lnTo>
                    <a:pt x="0" y="360"/>
                  </a:lnTo>
                  <a:lnTo>
                    <a:pt x="0" y="0"/>
                  </a:lnTo>
                  <a:lnTo>
                    <a:pt x="180" y="0"/>
                  </a:lnTo>
                  <a:lnTo>
                    <a:pt x="219" y="5"/>
                  </a:lnTo>
                  <a:lnTo>
                    <a:pt x="257" y="19"/>
                  </a:lnTo>
                  <a:lnTo>
                    <a:pt x="291" y="41"/>
                  </a:lnTo>
                  <a:lnTo>
                    <a:pt x="319" y="67"/>
                  </a:lnTo>
                  <a:lnTo>
                    <a:pt x="341" y="103"/>
                  </a:lnTo>
                  <a:lnTo>
                    <a:pt x="355" y="139"/>
                  </a:lnTo>
                  <a:lnTo>
                    <a:pt x="360" y="180"/>
                  </a:lnTo>
                  <a:lnTo>
                    <a:pt x="355" y="221"/>
                  </a:lnTo>
                  <a:lnTo>
                    <a:pt x="341" y="259"/>
                  </a:lnTo>
                  <a:lnTo>
                    <a:pt x="319" y="293"/>
                  </a:lnTo>
                  <a:lnTo>
                    <a:pt x="291" y="321"/>
                  </a:lnTo>
                  <a:lnTo>
                    <a:pt x="257" y="343"/>
                  </a:lnTo>
                  <a:lnTo>
                    <a:pt x="219" y="355"/>
                  </a:lnTo>
                  <a:lnTo>
                    <a:pt x="180" y="360"/>
                  </a:lnTo>
                  <a:close/>
                </a:path>
              </a:pathLst>
            </a:custGeom>
            <a:solidFill>
              <a:srgbClr val="FFFFFF"/>
            </a:solidFill>
            <a:ln w="15875">
              <a:solidFill>
                <a:srgbClr val="000000"/>
              </a:solidFill>
              <a:prstDash val="solid"/>
              <a:round/>
              <a:headEnd/>
              <a:tailEnd/>
            </a:ln>
          </p:spPr>
          <p:txBody>
            <a:bodyPr/>
            <a:lstStyle/>
            <a:p>
              <a:endParaRPr lang="en-US"/>
            </a:p>
          </p:txBody>
        </p:sp>
        <p:sp>
          <p:nvSpPr>
            <p:cNvPr id="20488" name="Line 8"/>
            <p:cNvSpPr>
              <a:spLocks noChangeShapeType="1"/>
            </p:cNvSpPr>
            <p:nvPr/>
          </p:nvSpPr>
          <p:spPr bwMode="auto">
            <a:xfrm>
              <a:off x="5584825" y="4649788"/>
              <a:ext cx="476250" cy="0"/>
            </a:xfrm>
            <a:prstGeom prst="line">
              <a:avLst/>
            </a:prstGeom>
            <a:noFill/>
            <a:ln w="19050">
              <a:solidFill>
                <a:schemeClr val="tx1"/>
              </a:solidFill>
              <a:round/>
              <a:headEnd/>
              <a:tailEnd/>
            </a:ln>
            <a:effectLst/>
          </p:spPr>
          <p:txBody>
            <a:bodyPr/>
            <a:lstStyle/>
            <a:p>
              <a:endParaRPr lang="en-US"/>
            </a:p>
          </p:txBody>
        </p:sp>
        <p:sp>
          <p:nvSpPr>
            <p:cNvPr id="20489" name="Line 9"/>
            <p:cNvSpPr>
              <a:spLocks noChangeShapeType="1"/>
            </p:cNvSpPr>
            <p:nvPr/>
          </p:nvSpPr>
          <p:spPr bwMode="auto">
            <a:xfrm>
              <a:off x="3998913" y="4487863"/>
              <a:ext cx="842962" cy="0"/>
            </a:xfrm>
            <a:prstGeom prst="line">
              <a:avLst/>
            </a:prstGeom>
            <a:noFill/>
            <a:ln w="19050">
              <a:solidFill>
                <a:schemeClr val="tx1"/>
              </a:solidFill>
              <a:round/>
              <a:headEnd/>
              <a:tailEnd/>
            </a:ln>
            <a:effectLst/>
          </p:spPr>
          <p:txBody>
            <a:bodyPr/>
            <a:lstStyle/>
            <a:p>
              <a:endParaRPr lang="en-US"/>
            </a:p>
          </p:txBody>
        </p:sp>
        <p:sp>
          <p:nvSpPr>
            <p:cNvPr id="20490" name="Freeform 10"/>
            <p:cNvSpPr>
              <a:spLocks/>
            </p:cNvSpPr>
            <p:nvPr/>
          </p:nvSpPr>
          <p:spPr bwMode="auto">
            <a:xfrm>
              <a:off x="2686050" y="2762250"/>
              <a:ext cx="295275" cy="361950"/>
            </a:xfrm>
            <a:custGeom>
              <a:avLst/>
              <a:gdLst/>
              <a:ahLst/>
              <a:cxnLst>
                <a:cxn ang="0">
                  <a:pos x="0" y="0"/>
                </a:cxn>
                <a:cxn ang="0">
                  <a:pos x="180" y="88"/>
                </a:cxn>
                <a:cxn ang="0">
                  <a:pos x="0" y="180"/>
                </a:cxn>
                <a:cxn ang="0">
                  <a:pos x="0" y="0"/>
                </a:cxn>
              </a:cxnLst>
              <a:rect l="0" t="0" r="r" b="b"/>
              <a:pathLst>
                <a:path w="180" h="180">
                  <a:moveTo>
                    <a:pt x="0" y="0"/>
                  </a:moveTo>
                  <a:lnTo>
                    <a:pt x="180" y="88"/>
                  </a:lnTo>
                  <a:lnTo>
                    <a:pt x="0" y="180"/>
                  </a:lnTo>
                  <a:lnTo>
                    <a:pt x="0" y="0"/>
                  </a:lnTo>
                  <a:close/>
                </a:path>
              </a:pathLst>
            </a:custGeom>
            <a:solidFill>
              <a:srgbClr val="FFFFFF"/>
            </a:solidFill>
            <a:ln w="15875">
              <a:solidFill>
                <a:srgbClr val="000000"/>
              </a:solidFill>
              <a:prstDash val="solid"/>
              <a:round/>
              <a:headEnd/>
              <a:tailEnd/>
            </a:ln>
          </p:spPr>
          <p:txBody>
            <a:bodyPr/>
            <a:lstStyle/>
            <a:p>
              <a:endParaRPr lang="en-US"/>
            </a:p>
          </p:txBody>
        </p:sp>
        <p:sp>
          <p:nvSpPr>
            <p:cNvPr id="20491" name="Oval 11"/>
            <p:cNvSpPr>
              <a:spLocks noChangeArrowheads="1"/>
            </p:cNvSpPr>
            <p:nvPr/>
          </p:nvSpPr>
          <p:spPr bwMode="auto">
            <a:xfrm>
              <a:off x="2974975" y="2892425"/>
              <a:ext cx="104775" cy="104775"/>
            </a:xfrm>
            <a:prstGeom prst="ellipse">
              <a:avLst/>
            </a:prstGeom>
            <a:solidFill>
              <a:srgbClr val="FFFFFF"/>
            </a:solidFill>
            <a:ln w="15875">
              <a:solidFill>
                <a:schemeClr val="tx1"/>
              </a:solidFill>
              <a:round/>
              <a:headEnd/>
              <a:tailEnd/>
            </a:ln>
            <a:effectLst/>
          </p:spPr>
          <p:txBody>
            <a:bodyPr wrap="none" anchor="ctr"/>
            <a:lstStyle/>
            <a:p>
              <a:endParaRPr lang="en-US"/>
            </a:p>
          </p:txBody>
        </p:sp>
        <p:sp>
          <p:nvSpPr>
            <p:cNvPr id="20492" name="Text Box 12"/>
            <p:cNvSpPr txBox="1">
              <a:spLocks noChangeArrowheads="1"/>
            </p:cNvSpPr>
            <p:nvPr/>
          </p:nvSpPr>
          <p:spPr bwMode="auto">
            <a:xfrm>
              <a:off x="1069975" y="2679700"/>
              <a:ext cx="319088" cy="457200"/>
            </a:xfrm>
            <a:prstGeom prst="rect">
              <a:avLst/>
            </a:prstGeom>
            <a:noFill/>
            <a:ln w="9525">
              <a:noFill/>
              <a:miter lim="800000"/>
              <a:headEnd/>
              <a:tailEnd/>
            </a:ln>
            <a:effectLst/>
          </p:spPr>
          <p:txBody>
            <a:bodyPr wrap="none">
              <a:spAutoFit/>
            </a:bodyPr>
            <a:lstStyle/>
            <a:p>
              <a:pPr>
                <a:buNone/>
              </a:pPr>
              <a:r>
                <a:rPr lang="en-US" sz="2400" i="1" dirty="0">
                  <a:latin typeface="Times New Roman" pitchFamily="18" charset="0"/>
                </a:rPr>
                <a:t>x</a:t>
              </a:r>
            </a:p>
          </p:txBody>
        </p:sp>
        <p:sp>
          <p:nvSpPr>
            <p:cNvPr id="20493" name="Text Box 13"/>
            <p:cNvSpPr txBox="1">
              <a:spLocks noChangeArrowheads="1"/>
            </p:cNvSpPr>
            <p:nvPr/>
          </p:nvSpPr>
          <p:spPr bwMode="auto">
            <a:xfrm>
              <a:off x="1060450" y="3336925"/>
              <a:ext cx="319088" cy="457200"/>
            </a:xfrm>
            <a:prstGeom prst="rect">
              <a:avLst/>
            </a:prstGeom>
            <a:noFill/>
            <a:ln w="9525">
              <a:noFill/>
              <a:miter lim="800000"/>
              <a:headEnd/>
              <a:tailEnd/>
            </a:ln>
            <a:effectLst/>
          </p:spPr>
          <p:txBody>
            <a:bodyPr wrap="none">
              <a:spAutoFit/>
            </a:bodyPr>
            <a:lstStyle/>
            <a:p>
              <a:pPr>
                <a:buNone/>
              </a:pPr>
              <a:r>
                <a:rPr lang="en-US" sz="2400" i="1" dirty="0">
                  <a:latin typeface="Times New Roman" pitchFamily="18" charset="0"/>
                </a:rPr>
                <a:t>y</a:t>
              </a:r>
            </a:p>
          </p:txBody>
        </p:sp>
        <p:sp>
          <p:nvSpPr>
            <p:cNvPr id="20494" name="Text Box 14"/>
            <p:cNvSpPr txBox="1">
              <a:spLocks noChangeArrowheads="1"/>
            </p:cNvSpPr>
            <p:nvPr/>
          </p:nvSpPr>
          <p:spPr bwMode="auto">
            <a:xfrm>
              <a:off x="1060450" y="4556125"/>
              <a:ext cx="303213" cy="457200"/>
            </a:xfrm>
            <a:prstGeom prst="rect">
              <a:avLst/>
            </a:prstGeom>
            <a:noFill/>
            <a:ln w="9525">
              <a:noFill/>
              <a:miter lim="800000"/>
              <a:headEnd/>
              <a:tailEnd/>
            </a:ln>
            <a:effectLst/>
          </p:spPr>
          <p:txBody>
            <a:bodyPr wrap="none">
              <a:spAutoFit/>
            </a:bodyPr>
            <a:lstStyle/>
            <a:p>
              <a:pPr>
                <a:buNone/>
              </a:pPr>
              <a:r>
                <a:rPr lang="en-US" sz="2400" i="1" dirty="0">
                  <a:latin typeface="Times New Roman" pitchFamily="18" charset="0"/>
                </a:rPr>
                <a:t>z</a:t>
              </a:r>
            </a:p>
          </p:txBody>
        </p:sp>
        <p:sp>
          <p:nvSpPr>
            <p:cNvPr id="20495" name="Text Box 15"/>
            <p:cNvSpPr txBox="1">
              <a:spLocks noChangeArrowheads="1"/>
            </p:cNvSpPr>
            <p:nvPr/>
          </p:nvSpPr>
          <p:spPr bwMode="auto">
            <a:xfrm>
              <a:off x="8299450" y="4279900"/>
              <a:ext cx="471488" cy="457200"/>
            </a:xfrm>
            <a:prstGeom prst="rect">
              <a:avLst/>
            </a:prstGeom>
            <a:noFill/>
            <a:ln w="9525">
              <a:noFill/>
              <a:miter lim="800000"/>
              <a:headEnd/>
              <a:tailEnd/>
            </a:ln>
            <a:effectLst/>
          </p:spPr>
          <p:txBody>
            <a:bodyPr wrap="none">
              <a:spAutoFit/>
            </a:bodyPr>
            <a:lstStyle/>
            <a:p>
              <a:pPr>
                <a:buNone/>
              </a:pPr>
              <a:r>
                <a:rPr lang="en-US" sz="2400" i="1" dirty="0" smtClean="0">
                  <a:latin typeface="Times New Roman" pitchFamily="18" charset="0"/>
                </a:rPr>
                <a:t>F</a:t>
              </a:r>
              <a:r>
                <a:rPr lang="en-US" sz="2400" baseline="-25000" dirty="0" smtClean="0">
                  <a:latin typeface="Times New Roman" pitchFamily="18" charset="0"/>
                </a:rPr>
                <a:t>3</a:t>
              </a:r>
              <a:endParaRPr lang="en-US" sz="2400" baseline="-25000" dirty="0">
                <a:latin typeface="Times New Roman" pitchFamily="18" charset="0"/>
              </a:endParaRPr>
            </a:p>
          </p:txBody>
        </p:sp>
        <p:sp>
          <p:nvSpPr>
            <p:cNvPr id="20496" name="Line 16"/>
            <p:cNvSpPr>
              <a:spLocks noChangeShapeType="1"/>
            </p:cNvSpPr>
            <p:nvPr/>
          </p:nvSpPr>
          <p:spPr bwMode="auto">
            <a:xfrm>
              <a:off x="2217738" y="4668838"/>
              <a:ext cx="2609850" cy="0"/>
            </a:xfrm>
            <a:prstGeom prst="line">
              <a:avLst/>
            </a:prstGeom>
            <a:noFill/>
            <a:ln w="19050">
              <a:solidFill>
                <a:schemeClr val="tx1"/>
              </a:solidFill>
              <a:round/>
              <a:headEnd/>
              <a:tailEnd/>
            </a:ln>
            <a:effectLst/>
          </p:spPr>
          <p:txBody>
            <a:bodyPr/>
            <a:lstStyle/>
            <a:p>
              <a:endParaRPr lang="en-US"/>
            </a:p>
          </p:txBody>
        </p:sp>
        <p:sp>
          <p:nvSpPr>
            <p:cNvPr id="20497" name="Line 17"/>
            <p:cNvSpPr>
              <a:spLocks noChangeShapeType="1"/>
            </p:cNvSpPr>
            <p:nvPr/>
          </p:nvSpPr>
          <p:spPr bwMode="auto">
            <a:xfrm>
              <a:off x="1370013" y="4830763"/>
              <a:ext cx="3457575" cy="0"/>
            </a:xfrm>
            <a:prstGeom prst="line">
              <a:avLst/>
            </a:prstGeom>
            <a:noFill/>
            <a:ln w="19050">
              <a:solidFill>
                <a:schemeClr val="tx1"/>
              </a:solidFill>
              <a:round/>
              <a:headEnd/>
              <a:tailEnd/>
            </a:ln>
            <a:effectLst/>
          </p:spPr>
          <p:txBody>
            <a:bodyPr/>
            <a:lstStyle/>
            <a:p>
              <a:endParaRPr lang="en-US"/>
            </a:p>
          </p:txBody>
        </p:sp>
        <p:sp>
          <p:nvSpPr>
            <p:cNvPr id="20498" name="Freeform 18"/>
            <p:cNvSpPr>
              <a:spLocks/>
            </p:cNvSpPr>
            <p:nvPr/>
          </p:nvSpPr>
          <p:spPr bwMode="auto">
            <a:xfrm>
              <a:off x="4845050" y="5380038"/>
              <a:ext cx="749300" cy="600075"/>
            </a:xfrm>
            <a:custGeom>
              <a:avLst/>
              <a:gdLst/>
              <a:ahLst/>
              <a:cxnLst>
                <a:cxn ang="0">
                  <a:pos x="180" y="360"/>
                </a:cxn>
                <a:cxn ang="0">
                  <a:pos x="0" y="360"/>
                </a:cxn>
                <a:cxn ang="0">
                  <a:pos x="0" y="0"/>
                </a:cxn>
                <a:cxn ang="0">
                  <a:pos x="180" y="0"/>
                </a:cxn>
                <a:cxn ang="0">
                  <a:pos x="219" y="5"/>
                </a:cxn>
                <a:cxn ang="0">
                  <a:pos x="257" y="19"/>
                </a:cxn>
                <a:cxn ang="0">
                  <a:pos x="291" y="41"/>
                </a:cxn>
                <a:cxn ang="0">
                  <a:pos x="319" y="67"/>
                </a:cxn>
                <a:cxn ang="0">
                  <a:pos x="341" y="103"/>
                </a:cxn>
                <a:cxn ang="0">
                  <a:pos x="355" y="139"/>
                </a:cxn>
                <a:cxn ang="0">
                  <a:pos x="360" y="180"/>
                </a:cxn>
                <a:cxn ang="0">
                  <a:pos x="355" y="221"/>
                </a:cxn>
                <a:cxn ang="0">
                  <a:pos x="341" y="259"/>
                </a:cxn>
                <a:cxn ang="0">
                  <a:pos x="319" y="293"/>
                </a:cxn>
                <a:cxn ang="0">
                  <a:pos x="291" y="321"/>
                </a:cxn>
                <a:cxn ang="0">
                  <a:pos x="257" y="343"/>
                </a:cxn>
                <a:cxn ang="0">
                  <a:pos x="219" y="355"/>
                </a:cxn>
                <a:cxn ang="0">
                  <a:pos x="180" y="360"/>
                </a:cxn>
              </a:cxnLst>
              <a:rect l="0" t="0" r="r" b="b"/>
              <a:pathLst>
                <a:path w="360" h="360">
                  <a:moveTo>
                    <a:pt x="180" y="360"/>
                  </a:moveTo>
                  <a:lnTo>
                    <a:pt x="0" y="360"/>
                  </a:lnTo>
                  <a:lnTo>
                    <a:pt x="0" y="0"/>
                  </a:lnTo>
                  <a:lnTo>
                    <a:pt x="180" y="0"/>
                  </a:lnTo>
                  <a:lnTo>
                    <a:pt x="219" y="5"/>
                  </a:lnTo>
                  <a:lnTo>
                    <a:pt x="257" y="19"/>
                  </a:lnTo>
                  <a:lnTo>
                    <a:pt x="291" y="41"/>
                  </a:lnTo>
                  <a:lnTo>
                    <a:pt x="319" y="67"/>
                  </a:lnTo>
                  <a:lnTo>
                    <a:pt x="341" y="103"/>
                  </a:lnTo>
                  <a:lnTo>
                    <a:pt x="355" y="139"/>
                  </a:lnTo>
                  <a:lnTo>
                    <a:pt x="360" y="180"/>
                  </a:lnTo>
                  <a:lnTo>
                    <a:pt x="355" y="221"/>
                  </a:lnTo>
                  <a:lnTo>
                    <a:pt x="341" y="259"/>
                  </a:lnTo>
                  <a:lnTo>
                    <a:pt x="319" y="293"/>
                  </a:lnTo>
                  <a:lnTo>
                    <a:pt x="291" y="321"/>
                  </a:lnTo>
                  <a:lnTo>
                    <a:pt x="257" y="343"/>
                  </a:lnTo>
                  <a:lnTo>
                    <a:pt x="219" y="355"/>
                  </a:lnTo>
                  <a:lnTo>
                    <a:pt x="180" y="360"/>
                  </a:lnTo>
                  <a:close/>
                </a:path>
              </a:pathLst>
            </a:custGeom>
            <a:solidFill>
              <a:srgbClr val="FFFFFF"/>
            </a:solidFill>
            <a:ln w="15875">
              <a:solidFill>
                <a:srgbClr val="000000"/>
              </a:solidFill>
              <a:prstDash val="solid"/>
              <a:round/>
              <a:headEnd/>
              <a:tailEnd/>
            </a:ln>
          </p:spPr>
          <p:txBody>
            <a:bodyPr/>
            <a:lstStyle/>
            <a:p>
              <a:endParaRPr lang="en-US"/>
            </a:p>
          </p:txBody>
        </p:sp>
        <p:sp>
          <p:nvSpPr>
            <p:cNvPr id="20499" name="Line 19"/>
            <p:cNvSpPr>
              <a:spLocks noChangeShapeType="1"/>
            </p:cNvSpPr>
            <p:nvPr/>
          </p:nvSpPr>
          <p:spPr bwMode="auto">
            <a:xfrm>
              <a:off x="5594350" y="5668963"/>
              <a:ext cx="752475" cy="0"/>
            </a:xfrm>
            <a:prstGeom prst="line">
              <a:avLst/>
            </a:prstGeom>
            <a:noFill/>
            <a:ln w="19050">
              <a:solidFill>
                <a:schemeClr val="tx1"/>
              </a:solidFill>
              <a:round/>
              <a:headEnd/>
              <a:tailEnd/>
            </a:ln>
            <a:effectLst/>
          </p:spPr>
          <p:txBody>
            <a:bodyPr/>
            <a:lstStyle/>
            <a:p>
              <a:endParaRPr lang="en-US"/>
            </a:p>
          </p:txBody>
        </p:sp>
        <p:sp>
          <p:nvSpPr>
            <p:cNvPr id="20500" name="Line 20"/>
            <p:cNvSpPr>
              <a:spLocks noChangeShapeType="1"/>
            </p:cNvSpPr>
            <p:nvPr/>
          </p:nvSpPr>
          <p:spPr bwMode="auto">
            <a:xfrm>
              <a:off x="1998663" y="5516563"/>
              <a:ext cx="2852737" cy="4762"/>
            </a:xfrm>
            <a:prstGeom prst="line">
              <a:avLst/>
            </a:prstGeom>
            <a:noFill/>
            <a:ln w="19050">
              <a:solidFill>
                <a:schemeClr val="tx1"/>
              </a:solidFill>
              <a:round/>
              <a:headEnd/>
              <a:tailEnd/>
            </a:ln>
            <a:effectLst/>
          </p:spPr>
          <p:txBody>
            <a:bodyPr/>
            <a:lstStyle/>
            <a:p>
              <a:endParaRPr lang="en-US"/>
            </a:p>
          </p:txBody>
        </p:sp>
        <p:sp>
          <p:nvSpPr>
            <p:cNvPr id="20501" name="Line 21"/>
            <p:cNvSpPr>
              <a:spLocks noChangeShapeType="1"/>
            </p:cNvSpPr>
            <p:nvPr/>
          </p:nvSpPr>
          <p:spPr bwMode="auto">
            <a:xfrm>
              <a:off x="3284538" y="5840413"/>
              <a:ext cx="1547812" cy="0"/>
            </a:xfrm>
            <a:prstGeom prst="line">
              <a:avLst/>
            </a:prstGeom>
            <a:noFill/>
            <a:ln w="19050">
              <a:solidFill>
                <a:schemeClr val="tx1"/>
              </a:solidFill>
              <a:round/>
              <a:headEnd/>
              <a:tailEnd/>
            </a:ln>
            <a:effectLst/>
          </p:spPr>
          <p:txBody>
            <a:bodyPr/>
            <a:lstStyle/>
            <a:p>
              <a:endParaRPr lang="en-US"/>
            </a:p>
          </p:txBody>
        </p:sp>
        <p:sp>
          <p:nvSpPr>
            <p:cNvPr id="20502" name="Freeform 22"/>
            <p:cNvSpPr>
              <a:spLocks/>
            </p:cNvSpPr>
            <p:nvPr/>
          </p:nvSpPr>
          <p:spPr bwMode="auto">
            <a:xfrm>
              <a:off x="4806950" y="3322638"/>
              <a:ext cx="749300" cy="600075"/>
            </a:xfrm>
            <a:custGeom>
              <a:avLst/>
              <a:gdLst/>
              <a:ahLst/>
              <a:cxnLst>
                <a:cxn ang="0">
                  <a:pos x="180" y="360"/>
                </a:cxn>
                <a:cxn ang="0">
                  <a:pos x="0" y="360"/>
                </a:cxn>
                <a:cxn ang="0">
                  <a:pos x="0" y="0"/>
                </a:cxn>
                <a:cxn ang="0">
                  <a:pos x="180" y="0"/>
                </a:cxn>
                <a:cxn ang="0">
                  <a:pos x="219" y="5"/>
                </a:cxn>
                <a:cxn ang="0">
                  <a:pos x="257" y="19"/>
                </a:cxn>
                <a:cxn ang="0">
                  <a:pos x="291" y="41"/>
                </a:cxn>
                <a:cxn ang="0">
                  <a:pos x="319" y="67"/>
                </a:cxn>
                <a:cxn ang="0">
                  <a:pos x="341" y="103"/>
                </a:cxn>
                <a:cxn ang="0">
                  <a:pos x="355" y="139"/>
                </a:cxn>
                <a:cxn ang="0">
                  <a:pos x="360" y="180"/>
                </a:cxn>
                <a:cxn ang="0">
                  <a:pos x="355" y="221"/>
                </a:cxn>
                <a:cxn ang="0">
                  <a:pos x="341" y="259"/>
                </a:cxn>
                <a:cxn ang="0">
                  <a:pos x="319" y="293"/>
                </a:cxn>
                <a:cxn ang="0">
                  <a:pos x="291" y="321"/>
                </a:cxn>
                <a:cxn ang="0">
                  <a:pos x="257" y="343"/>
                </a:cxn>
                <a:cxn ang="0">
                  <a:pos x="219" y="355"/>
                </a:cxn>
                <a:cxn ang="0">
                  <a:pos x="180" y="360"/>
                </a:cxn>
              </a:cxnLst>
              <a:rect l="0" t="0" r="r" b="b"/>
              <a:pathLst>
                <a:path w="360" h="360">
                  <a:moveTo>
                    <a:pt x="180" y="360"/>
                  </a:moveTo>
                  <a:lnTo>
                    <a:pt x="0" y="360"/>
                  </a:lnTo>
                  <a:lnTo>
                    <a:pt x="0" y="0"/>
                  </a:lnTo>
                  <a:lnTo>
                    <a:pt x="180" y="0"/>
                  </a:lnTo>
                  <a:lnTo>
                    <a:pt x="219" y="5"/>
                  </a:lnTo>
                  <a:lnTo>
                    <a:pt x="257" y="19"/>
                  </a:lnTo>
                  <a:lnTo>
                    <a:pt x="291" y="41"/>
                  </a:lnTo>
                  <a:lnTo>
                    <a:pt x="319" y="67"/>
                  </a:lnTo>
                  <a:lnTo>
                    <a:pt x="341" y="103"/>
                  </a:lnTo>
                  <a:lnTo>
                    <a:pt x="355" y="139"/>
                  </a:lnTo>
                  <a:lnTo>
                    <a:pt x="360" y="180"/>
                  </a:lnTo>
                  <a:lnTo>
                    <a:pt x="355" y="221"/>
                  </a:lnTo>
                  <a:lnTo>
                    <a:pt x="341" y="259"/>
                  </a:lnTo>
                  <a:lnTo>
                    <a:pt x="319" y="293"/>
                  </a:lnTo>
                  <a:lnTo>
                    <a:pt x="291" y="321"/>
                  </a:lnTo>
                  <a:lnTo>
                    <a:pt x="257" y="343"/>
                  </a:lnTo>
                  <a:lnTo>
                    <a:pt x="219" y="355"/>
                  </a:lnTo>
                  <a:lnTo>
                    <a:pt x="180" y="360"/>
                  </a:lnTo>
                  <a:close/>
                </a:path>
              </a:pathLst>
            </a:custGeom>
            <a:solidFill>
              <a:srgbClr val="FFFFFF"/>
            </a:solidFill>
            <a:ln w="15875">
              <a:solidFill>
                <a:srgbClr val="000000"/>
              </a:solidFill>
              <a:prstDash val="solid"/>
              <a:round/>
              <a:headEnd/>
              <a:tailEnd/>
            </a:ln>
          </p:spPr>
          <p:txBody>
            <a:bodyPr/>
            <a:lstStyle/>
            <a:p>
              <a:endParaRPr lang="en-US"/>
            </a:p>
          </p:txBody>
        </p:sp>
        <p:sp>
          <p:nvSpPr>
            <p:cNvPr id="20503" name="Line 23"/>
            <p:cNvSpPr>
              <a:spLocks noChangeShapeType="1"/>
            </p:cNvSpPr>
            <p:nvPr/>
          </p:nvSpPr>
          <p:spPr bwMode="auto">
            <a:xfrm flipV="1">
              <a:off x="5556250" y="3611563"/>
              <a:ext cx="781050" cy="0"/>
            </a:xfrm>
            <a:prstGeom prst="line">
              <a:avLst/>
            </a:prstGeom>
            <a:noFill/>
            <a:ln w="19050">
              <a:solidFill>
                <a:schemeClr val="tx1"/>
              </a:solidFill>
              <a:round/>
              <a:headEnd/>
              <a:tailEnd/>
            </a:ln>
            <a:effectLst/>
          </p:spPr>
          <p:txBody>
            <a:bodyPr/>
            <a:lstStyle/>
            <a:p>
              <a:endParaRPr lang="en-US"/>
            </a:p>
          </p:txBody>
        </p:sp>
        <p:sp>
          <p:nvSpPr>
            <p:cNvPr id="20504" name="Line 24"/>
            <p:cNvSpPr>
              <a:spLocks noChangeShapeType="1"/>
            </p:cNvSpPr>
            <p:nvPr/>
          </p:nvSpPr>
          <p:spPr bwMode="auto">
            <a:xfrm>
              <a:off x="3989388" y="3459163"/>
              <a:ext cx="809625" cy="0"/>
            </a:xfrm>
            <a:prstGeom prst="line">
              <a:avLst/>
            </a:prstGeom>
            <a:noFill/>
            <a:ln w="19050">
              <a:solidFill>
                <a:schemeClr val="tx1"/>
              </a:solidFill>
              <a:round/>
              <a:headEnd/>
              <a:tailEnd/>
            </a:ln>
            <a:effectLst/>
          </p:spPr>
          <p:txBody>
            <a:bodyPr/>
            <a:lstStyle/>
            <a:p>
              <a:endParaRPr lang="en-US"/>
            </a:p>
          </p:txBody>
        </p:sp>
        <p:sp>
          <p:nvSpPr>
            <p:cNvPr id="20505" name="Line 25"/>
            <p:cNvSpPr>
              <a:spLocks noChangeShapeType="1"/>
            </p:cNvSpPr>
            <p:nvPr/>
          </p:nvSpPr>
          <p:spPr bwMode="auto">
            <a:xfrm>
              <a:off x="3055938" y="3630613"/>
              <a:ext cx="1743075" cy="0"/>
            </a:xfrm>
            <a:prstGeom prst="line">
              <a:avLst/>
            </a:prstGeom>
            <a:noFill/>
            <a:ln w="19050">
              <a:solidFill>
                <a:schemeClr val="tx1"/>
              </a:solidFill>
              <a:round/>
              <a:headEnd/>
              <a:tailEnd/>
            </a:ln>
            <a:effectLst/>
          </p:spPr>
          <p:txBody>
            <a:bodyPr/>
            <a:lstStyle/>
            <a:p>
              <a:endParaRPr lang="en-US"/>
            </a:p>
          </p:txBody>
        </p:sp>
        <p:sp>
          <p:nvSpPr>
            <p:cNvPr id="20506" name="Line 26"/>
            <p:cNvSpPr>
              <a:spLocks noChangeShapeType="1"/>
            </p:cNvSpPr>
            <p:nvPr/>
          </p:nvSpPr>
          <p:spPr bwMode="auto">
            <a:xfrm>
              <a:off x="3646488" y="3792538"/>
              <a:ext cx="1152525" cy="0"/>
            </a:xfrm>
            <a:prstGeom prst="line">
              <a:avLst/>
            </a:prstGeom>
            <a:noFill/>
            <a:ln w="19050">
              <a:solidFill>
                <a:schemeClr val="tx1"/>
              </a:solidFill>
              <a:round/>
              <a:headEnd/>
              <a:tailEnd/>
            </a:ln>
            <a:effectLst/>
          </p:spPr>
          <p:txBody>
            <a:bodyPr/>
            <a:lstStyle/>
            <a:p>
              <a:endParaRPr lang="en-US"/>
            </a:p>
          </p:txBody>
        </p:sp>
        <p:sp>
          <p:nvSpPr>
            <p:cNvPr id="20507" name="Freeform 27"/>
            <p:cNvSpPr>
              <a:spLocks/>
            </p:cNvSpPr>
            <p:nvPr/>
          </p:nvSpPr>
          <p:spPr bwMode="auto">
            <a:xfrm>
              <a:off x="2676525" y="3438525"/>
              <a:ext cx="295275" cy="361950"/>
            </a:xfrm>
            <a:custGeom>
              <a:avLst/>
              <a:gdLst/>
              <a:ahLst/>
              <a:cxnLst>
                <a:cxn ang="0">
                  <a:pos x="0" y="0"/>
                </a:cxn>
                <a:cxn ang="0">
                  <a:pos x="180" y="88"/>
                </a:cxn>
                <a:cxn ang="0">
                  <a:pos x="0" y="180"/>
                </a:cxn>
                <a:cxn ang="0">
                  <a:pos x="0" y="0"/>
                </a:cxn>
              </a:cxnLst>
              <a:rect l="0" t="0" r="r" b="b"/>
              <a:pathLst>
                <a:path w="180" h="180">
                  <a:moveTo>
                    <a:pt x="0" y="0"/>
                  </a:moveTo>
                  <a:lnTo>
                    <a:pt x="180" y="88"/>
                  </a:lnTo>
                  <a:lnTo>
                    <a:pt x="0" y="180"/>
                  </a:lnTo>
                  <a:lnTo>
                    <a:pt x="0" y="0"/>
                  </a:lnTo>
                  <a:close/>
                </a:path>
              </a:pathLst>
            </a:custGeom>
            <a:solidFill>
              <a:srgbClr val="FFFFFF"/>
            </a:solidFill>
            <a:ln w="15875">
              <a:solidFill>
                <a:srgbClr val="000000"/>
              </a:solidFill>
              <a:prstDash val="solid"/>
              <a:round/>
              <a:headEnd/>
              <a:tailEnd/>
            </a:ln>
          </p:spPr>
          <p:txBody>
            <a:bodyPr/>
            <a:lstStyle/>
            <a:p>
              <a:endParaRPr lang="en-US"/>
            </a:p>
          </p:txBody>
        </p:sp>
        <p:sp>
          <p:nvSpPr>
            <p:cNvPr id="20508" name="Oval 28"/>
            <p:cNvSpPr>
              <a:spLocks noChangeArrowheads="1"/>
            </p:cNvSpPr>
            <p:nvPr/>
          </p:nvSpPr>
          <p:spPr bwMode="auto">
            <a:xfrm>
              <a:off x="2965450" y="3568700"/>
              <a:ext cx="104775" cy="104775"/>
            </a:xfrm>
            <a:prstGeom prst="ellipse">
              <a:avLst/>
            </a:prstGeom>
            <a:solidFill>
              <a:srgbClr val="FFFFFF"/>
            </a:solidFill>
            <a:ln w="15875">
              <a:solidFill>
                <a:schemeClr val="tx1"/>
              </a:solidFill>
              <a:round/>
              <a:headEnd/>
              <a:tailEnd/>
            </a:ln>
            <a:effectLst/>
          </p:spPr>
          <p:txBody>
            <a:bodyPr wrap="none" anchor="ctr"/>
            <a:lstStyle/>
            <a:p>
              <a:endParaRPr lang="en-US"/>
            </a:p>
          </p:txBody>
        </p:sp>
        <p:sp>
          <p:nvSpPr>
            <p:cNvPr id="20509" name="Line 29"/>
            <p:cNvSpPr>
              <a:spLocks noChangeShapeType="1"/>
            </p:cNvSpPr>
            <p:nvPr/>
          </p:nvSpPr>
          <p:spPr bwMode="auto">
            <a:xfrm>
              <a:off x="3074988" y="2944813"/>
              <a:ext cx="933450" cy="0"/>
            </a:xfrm>
            <a:prstGeom prst="line">
              <a:avLst/>
            </a:prstGeom>
            <a:noFill/>
            <a:ln w="19050">
              <a:solidFill>
                <a:schemeClr val="tx1"/>
              </a:solidFill>
              <a:round/>
              <a:headEnd/>
              <a:tailEnd/>
            </a:ln>
            <a:effectLst/>
          </p:spPr>
          <p:txBody>
            <a:bodyPr/>
            <a:lstStyle/>
            <a:p>
              <a:endParaRPr lang="en-US"/>
            </a:p>
          </p:txBody>
        </p:sp>
        <p:sp>
          <p:nvSpPr>
            <p:cNvPr id="20510" name="Line 30"/>
            <p:cNvSpPr>
              <a:spLocks noChangeShapeType="1"/>
            </p:cNvSpPr>
            <p:nvPr/>
          </p:nvSpPr>
          <p:spPr bwMode="auto">
            <a:xfrm flipV="1">
              <a:off x="4000500" y="2943225"/>
              <a:ext cx="0" cy="1562100"/>
            </a:xfrm>
            <a:prstGeom prst="line">
              <a:avLst/>
            </a:prstGeom>
            <a:noFill/>
            <a:ln w="19050">
              <a:solidFill>
                <a:schemeClr val="tx1"/>
              </a:solidFill>
              <a:round/>
              <a:headEnd/>
              <a:tailEnd/>
            </a:ln>
            <a:effectLst/>
          </p:spPr>
          <p:txBody>
            <a:bodyPr/>
            <a:lstStyle/>
            <a:p>
              <a:endParaRPr lang="en-US"/>
            </a:p>
          </p:txBody>
        </p:sp>
        <p:sp>
          <p:nvSpPr>
            <p:cNvPr id="20511" name="Oval 31"/>
            <p:cNvSpPr>
              <a:spLocks noChangeArrowheads="1"/>
            </p:cNvSpPr>
            <p:nvPr/>
          </p:nvSpPr>
          <p:spPr bwMode="auto">
            <a:xfrm>
              <a:off x="3952875" y="3409950"/>
              <a:ext cx="88900" cy="88900"/>
            </a:xfrm>
            <a:prstGeom prst="ellipse">
              <a:avLst/>
            </a:prstGeom>
            <a:solidFill>
              <a:schemeClr val="tx1"/>
            </a:solidFill>
            <a:ln w="12700">
              <a:solidFill>
                <a:schemeClr val="tx1"/>
              </a:solidFill>
              <a:round/>
              <a:headEnd/>
              <a:tailEnd/>
            </a:ln>
            <a:effectLst/>
          </p:spPr>
          <p:txBody>
            <a:bodyPr wrap="none" anchor="ctr"/>
            <a:lstStyle/>
            <a:p>
              <a:endParaRPr lang="en-US" dirty="0"/>
            </a:p>
          </p:txBody>
        </p:sp>
        <p:sp>
          <p:nvSpPr>
            <p:cNvPr id="20512" name="Line 32"/>
            <p:cNvSpPr>
              <a:spLocks noChangeShapeType="1"/>
            </p:cNvSpPr>
            <p:nvPr/>
          </p:nvSpPr>
          <p:spPr bwMode="auto">
            <a:xfrm flipV="1">
              <a:off x="3648075" y="3790950"/>
              <a:ext cx="0" cy="1038225"/>
            </a:xfrm>
            <a:prstGeom prst="line">
              <a:avLst/>
            </a:prstGeom>
            <a:noFill/>
            <a:ln w="19050">
              <a:solidFill>
                <a:schemeClr val="tx1"/>
              </a:solidFill>
              <a:round/>
              <a:headEnd/>
              <a:tailEnd/>
            </a:ln>
            <a:effectLst/>
          </p:spPr>
          <p:txBody>
            <a:bodyPr/>
            <a:lstStyle/>
            <a:p>
              <a:endParaRPr lang="en-US"/>
            </a:p>
          </p:txBody>
        </p:sp>
        <p:sp>
          <p:nvSpPr>
            <p:cNvPr id="20513" name="Oval 33"/>
            <p:cNvSpPr>
              <a:spLocks noChangeArrowheads="1"/>
            </p:cNvSpPr>
            <p:nvPr/>
          </p:nvSpPr>
          <p:spPr bwMode="auto">
            <a:xfrm>
              <a:off x="3600450" y="4772025"/>
              <a:ext cx="88900" cy="88900"/>
            </a:xfrm>
            <a:prstGeom prst="ellipse">
              <a:avLst/>
            </a:prstGeom>
            <a:solidFill>
              <a:schemeClr val="tx1"/>
            </a:solidFill>
            <a:ln w="12700">
              <a:solidFill>
                <a:schemeClr val="tx1"/>
              </a:solidFill>
              <a:round/>
              <a:headEnd/>
              <a:tailEnd/>
            </a:ln>
            <a:effectLst/>
          </p:spPr>
          <p:txBody>
            <a:bodyPr wrap="none" anchor="ctr"/>
            <a:lstStyle/>
            <a:p>
              <a:endParaRPr lang="en-US"/>
            </a:p>
          </p:txBody>
        </p:sp>
        <p:sp>
          <p:nvSpPr>
            <p:cNvPr id="20514" name="Line 34"/>
            <p:cNvSpPr>
              <a:spLocks noChangeShapeType="1"/>
            </p:cNvSpPr>
            <p:nvPr/>
          </p:nvSpPr>
          <p:spPr bwMode="auto">
            <a:xfrm>
              <a:off x="1370013" y="2954338"/>
              <a:ext cx="1314450" cy="0"/>
            </a:xfrm>
            <a:prstGeom prst="line">
              <a:avLst/>
            </a:prstGeom>
            <a:noFill/>
            <a:ln w="19050">
              <a:solidFill>
                <a:schemeClr val="tx1"/>
              </a:solidFill>
              <a:round/>
              <a:headEnd/>
              <a:tailEnd/>
            </a:ln>
            <a:effectLst/>
          </p:spPr>
          <p:txBody>
            <a:bodyPr/>
            <a:lstStyle/>
            <a:p>
              <a:endParaRPr lang="en-US"/>
            </a:p>
          </p:txBody>
        </p:sp>
        <p:sp>
          <p:nvSpPr>
            <p:cNvPr id="20515" name="Line 35"/>
            <p:cNvSpPr>
              <a:spLocks noChangeShapeType="1"/>
            </p:cNvSpPr>
            <p:nvPr/>
          </p:nvSpPr>
          <p:spPr bwMode="auto">
            <a:xfrm>
              <a:off x="1379538" y="3621088"/>
              <a:ext cx="1304925" cy="0"/>
            </a:xfrm>
            <a:prstGeom prst="line">
              <a:avLst/>
            </a:prstGeom>
            <a:noFill/>
            <a:ln w="19050">
              <a:solidFill>
                <a:schemeClr val="tx1"/>
              </a:solidFill>
              <a:round/>
              <a:headEnd/>
              <a:tailEnd/>
            </a:ln>
            <a:effectLst/>
          </p:spPr>
          <p:txBody>
            <a:bodyPr/>
            <a:lstStyle/>
            <a:p>
              <a:endParaRPr lang="en-US"/>
            </a:p>
          </p:txBody>
        </p:sp>
        <p:sp>
          <p:nvSpPr>
            <p:cNvPr id="20516" name="Line 36"/>
            <p:cNvSpPr>
              <a:spLocks noChangeShapeType="1"/>
            </p:cNvSpPr>
            <p:nvPr/>
          </p:nvSpPr>
          <p:spPr bwMode="auto">
            <a:xfrm flipV="1">
              <a:off x="2228850" y="3629025"/>
              <a:ext cx="0" cy="1038225"/>
            </a:xfrm>
            <a:prstGeom prst="line">
              <a:avLst/>
            </a:prstGeom>
            <a:noFill/>
            <a:ln w="19050">
              <a:solidFill>
                <a:schemeClr val="tx1"/>
              </a:solidFill>
              <a:round/>
              <a:headEnd/>
              <a:tailEnd/>
            </a:ln>
            <a:effectLst/>
          </p:spPr>
          <p:txBody>
            <a:bodyPr/>
            <a:lstStyle/>
            <a:p>
              <a:endParaRPr lang="en-US"/>
            </a:p>
          </p:txBody>
        </p:sp>
        <p:sp>
          <p:nvSpPr>
            <p:cNvPr id="20517" name="Oval 37"/>
            <p:cNvSpPr>
              <a:spLocks noChangeArrowheads="1"/>
            </p:cNvSpPr>
            <p:nvPr/>
          </p:nvSpPr>
          <p:spPr bwMode="auto">
            <a:xfrm>
              <a:off x="2171700" y="3571875"/>
              <a:ext cx="88900" cy="88900"/>
            </a:xfrm>
            <a:prstGeom prst="ellipse">
              <a:avLst/>
            </a:prstGeom>
            <a:solidFill>
              <a:schemeClr val="tx1"/>
            </a:solidFill>
            <a:ln w="9525">
              <a:solidFill>
                <a:schemeClr val="tx1"/>
              </a:solidFill>
              <a:round/>
              <a:headEnd/>
              <a:tailEnd/>
            </a:ln>
            <a:effectLst/>
          </p:spPr>
          <p:txBody>
            <a:bodyPr wrap="none" anchor="ctr"/>
            <a:lstStyle/>
            <a:p>
              <a:endParaRPr lang="en-US"/>
            </a:p>
          </p:txBody>
        </p:sp>
        <p:sp>
          <p:nvSpPr>
            <p:cNvPr id="20518" name="Line 38"/>
            <p:cNvSpPr>
              <a:spLocks noChangeShapeType="1"/>
            </p:cNvSpPr>
            <p:nvPr/>
          </p:nvSpPr>
          <p:spPr bwMode="auto">
            <a:xfrm flipH="1" flipV="1">
              <a:off x="3286125" y="3624263"/>
              <a:ext cx="0" cy="2224087"/>
            </a:xfrm>
            <a:prstGeom prst="line">
              <a:avLst/>
            </a:prstGeom>
            <a:noFill/>
            <a:ln w="19050">
              <a:solidFill>
                <a:schemeClr val="tx1"/>
              </a:solidFill>
              <a:round/>
              <a:headEnd/>
              <a:tailEnd/>
            </a:ln>
            <a:effectLst/>
          </p:spPr>
          <p:txBody>
            <a:bodyPr/>
            <a:lstStyle/>
            <a:p>
              <a:endParaRPr lang="en-US"/>
            </a:p>
          </p:txBody>
        </p:sp>
        <p:sp>
          <p:nvSpPr>
            <p:cNvPr id="20519" name="Oval 39"/>
            <p:cNvSpPr>
              <a:spLocks noChangeArrowheads="1"/>
            </p:cNvSpPr>
            <p:nvPr/>
          </p:nvSpPr>
          <p:spPr bwMode="auto">
            <a:xfrm>
              <a:off x="3238500" y="3581400"/>
              <a:ext cx="88900" cy="88900"/>
            </a:xfrm>
            <a:prstGeom prst="ellipse">
              <a:avLst/>
            </a:prstGeom>
            <a:solidFill>
              <a:schemeClr val="tx1"/>
            </a:solidFill>
            <a:ln w="12700">
              <a:solidFill>
                <a:schemeClr val="tx1"/>
              </a:solidFill>
              <a:round/>
              <a:headEnd/>
              <a:tailEnd/>
            </a:ln>
            <a:effectLst/>
          </p:spPr>
          <p:txBody>
            <a:bodyPr wrap="none" anchor="ctr"/>
            <a:lstStyle/>
            <a:p>
              <a:endParaRPr lang="en-US"/>
            </a:p>
          </p:txBody>
        </p:sp>
        <p:sp>
          <p:nvSpPr>
            <p:cNvPr id="20520" name="Line 40"/>
            <p:cNvSpPr>
              <a:spLocks noChangeShapeType="1"/>
            </p:cNvSpPr>
            <p:nvPr/>
          </p:nvSpPr>
          <p:spPr bwMode="auto">
            <a:xfrm flipH="1" flipV="1">
              <a:off x="2009775" y="2943225"/>
              <a:ext cx="0" cy="2571750"/>
            </a:xfrm>
            <a:prstGeom prst="line">
              <a:avLst/>
            </a:prstGeom>
            <a:noFill/>
            <a:ln w="19050">
              <a:solidFill>
                <a:schemeClr val="tx1"/>
              </a:solidFill>
              <a:round/>
              <a:headEnd/>
              <a:tailEnd/>
            </a:ln>
            <a:effectLst/>
          </p:spPr>
          <p:txBody>
            <a:bodyPr/>
            <a:lstStyle/>
            <a:p>
              <a:endParaRPr lang="en-US"/>
            </a:p>
          </p:txBody>
        </p:sp>
        <p:sp>
          <p:nvSpPr>
            <p:cNvPr id="20521" name="Oval 41"/>
            <p:cNvSpPr>
              <a:spLocks noChangeArrowheads="1"/>
            </p:cNvSpPr>
            <p:nvPr/>
          </p:nvSpPr>
          <p:spPr bwMode="auto">
            <a:xfrm>
              <a:off x="1971675" y="2895600"/>
              <a:ext cx="88900" cy="88900"/>
            </a:xfrm>
            <a:prstGeom prst="ellipse">
              <a:avLst/>
            </a:prstGeom>
            <a:solidFill>
              <a:schemeClr val="tx1"/>
            </a:solidFill>
            <a:ln w="9525">
              <a:solidFill>
                <a:schemeClr val="tx1"/>
              </a:solidFill>
              <a:round/>
              <a:headEnd/>
              <a:tailEnd/>
            </a:ln>
            <a:effectLst/>
          </p:spPr>
          <p:txBody>
            <a:bodyPr wrap="none" anchor="ctr"/>
            <a:lstStyle/>
            <a:p>
              <a:endParaRPr lang="en-US"/>
            </a:p>
          </p:txBody>
        </p:sp>
        <p:sp>
          <p:nvSpPr>
            <p:cNvPr id="20522" name="Line 42"/>
            <p:cNvSpPr>
              <a:spLocks noChangeShapeType="1"/>
            </p:cNvSpPr>
            <p:nvPr/>
          </p:nvSpPr>
          <p:spPr bwMode="auto">
            <a:xfrm flipV="1">
              <a:off x="6049963" y="4646613"/>
              <a:ext cx="1081087" cy="0"/>
            </a:xfrm>
            <a:prstGeom prst="line">
              <a:avLst/>
            </a:prstGeom>
            <a:noFill/>
            <a:ln w="19050">
              <a:solidFill>
                <a:schemeClr val="tx1"/>
              </a:solidFill>
              <a:round/>
              <a:headEnd/>
              <a:tailEnd/>
            </a:ln>
            <a:effectLst/>
          </p:spPr>
          <p:txBody>
            <a:bodyPr/>
            <a:lstStyle/>
            <a:p>
              <a:endParaRPr lang="en-US"/>
            </a:p>
          </p:txBody>
        </p:sp>
        <p:sp>
          <p:nvSpPr>
            <p:cNvPr id="20523" name="Line 43"/>
            <p:cNvSpPr>
              <a:spLocks noChangeShapeType="1"/>
            </p:cNvSpPr>
            <p:nvPr/>
          </p:nvSpPr>
          <p:spPr bwMode="auto">
            <a:xfrm flipH="1" flipV="1">
              <a:off x="6343650" y="4829175"/>
              <a:ext cx="0" cy="842963"/>
            </a:xfrm>
            <a:prstGeom prst="line">
              <a:avLst/>
            </a:prstGeom>
            <a:noFill/>
            <a:ln w="19050">
              <a:solidFill>
                <a:schemeClr val="tx1"/>
              </a:solidFill>
              <a:round/>
              <a:headEnd/>
              <a:tailEnd/>
            </a:ln>
            <a:effectLst/>
          </p:spPr>
          <p:txBody>
            <a:bodyPr/>
            <a:lstStyle/>
            <a:p>
              <a:endParaRPr lang="en-US"/>
            </a:p>
          </p:txBody>
        </p:sp>
        <p:sp>
          <p:nvSpPr>
            <p:cNvPr id="20524" name="Line 44"/>
            <p:cNvSpPr>
              <a:spLocks noChangeShapeType="1"/>
            </p:cNvSpPr>
            <p:nvPr/>
          </p:nvSpPr>
          <p:spPr bwMode="auto">
            <a:xfrm flipH="1" flipV="1">
              <a:off x="6343650" y="3609975"/>
              <a:ext cx="4763" cy="847725"/>
            </a:xfrm>
            <a:prstGeom prst="line">
              <a:avLst/>
            </a:prstGeom>
            <a:noFill/>
            <a:ln w="19050">
              <a:solidFill>
                <a:schemeClr val="tx1"/>
              </a:solidFill>
              <a:round/>
              <a:headEnd/>
              <a:tailEnd/>
            </a:ln>
            <a:effectLst/>
          </p:spPr>
          <p:txBody>
            <a:bodyPr/>
            <a:lstStyle/>
            <a:p>
              <a:endParaRPr lang="en-US"/>
            </a:p>
          </p:txBody>
        </p:sp>
        <p:sp>
          <p:nvSpPr>
            <p:cNvPr id="20525" name="Line 45"/>
            <p:cNvSpPr>
              <a:spLocks noChangeShapeType="1"/>
            </p:cNvSpPr>
            <p:nvPr/>
          </p:nvSpPr>
          <p:spPr bwMode="auto">
            <a:xfrm>
              <a:off x="6345238" y="4460875"/>
              <a:ext cx="742950" cy="0"/>
            </a:xfrm>
            <a:prstGeom prst="line">
              <a:avLst/>
            </a:prstGeom>
            <a:noFill/>
            <a:ln w="19050">
              <a:solidFill>
                <a:schemeClr val="tx1"/>
              </a:solidFill>
              <a:round/>
              <a:headEnd/>
              <a:tailEnd/>
            </a:ln>
            <a:effectLst/>
          </p:spPr>
          <p:txBody>
            <a:bodyPr/>
            <a:lstStyle/>
            <a:p>
              <a:endParaRPr lang="en-US"/>
            </a:p>
          </p:txBody>
        </p:sp>
      </p:grpSp>
      <p:sp>
        <p:nvSpPr>
          <p:cNvPr id="20527" name="Rectangle 47"/>
          <p:cNvSpPr>
            <a:spLocks noGrp="1" noChangeArrowheads="1"/>
          </p:cNvSpPr>
          <p:nvPr>
            <p:ph type="title"/>
          </p:nvPr>
        </p:nvSpPr>
        <p:spPr>
          <a:xfrm>
            <a:off x="4600604" y="71414"/>
            <a:ext cx="4829180" cy="582594"/>
          </a:xfrm>
        </p:spPr>
        <p:txBody>
          <a:bodyPr/>
          <a:lstStyle/>
          <a:p>
            <a:pPr rtl="1"/>
            <a:r>
              <a:rPr lang="fa-IR" sz="3200" b="1" dirty="0" smtClean="0">
                <a:solidFill>
                  <a:schemeClr val="accent2"/>
                </a:solidFill>
                <a:effectLst>
                  <a:outerShdw blurRad="38100" dist="38100" dir="2700000" algn="tl">
                    <a:srgbClr val="C0C0C0"/>
                  </a:outerShdw>
                </a:effectLst>
                <a:latin typeface="Times New Roman" pitchFamily="18" charset="0"/>
                <a:cs typeface="B Titr" pitchFamily="2" charset="-78"/>
              </a:rPr>
              <a:t>- پیاده </a:t>
            </a:r>
            <a:r>
              <a:rPr lang="fa-IR" sz="3200" b="1" dirty="0">
                <a:solidFill>
                  <a:schemeClr val="accent2"/>
                </a:solidFill>
                <a:effectLst>
                  <a:outerShdw blurRad="38100" dist="38100" dir="2700000" algn="tl">
                    <a:srgbClr val="C0C0C0"/>
                  </a:outerShdw>
                </a:effectLst>
                <a:latin typeface="Times New Roman" pitchFamily="18" charset="0"/>
                <a:cs typeface="B Titr" pitchFamily="2" charset="-78"/>
              </a:rPr>
              <a:t>سازی عبارات منطقی</a:t>
            </a:r>
            <a:endParaRPr lang="en-US" sz="3200" b="1" dirty="0">
              <a:solidFill>
                <a:schemeClr val="accent2"/>
              </a:solidFill>
              <a:effectLst>
                <a:outerShdw blurRad="38100" dist="38100" dir="2700000" algn="tl">
                  <a:srgbClr val="C0C0C0"/>
                </a:outerShdw>
              </a:effectLst>
              <a:latin typeface="Times New Roman" pitchFamily="18" charset="0"/>
              <a:cs typeface="B Titr" pitchFamily="2" charset="-78"/>
            </a:endParaRPr>
          </a:p>
        </p:txBody>
      </p:sp>
      <p:graphicFrame>
        <p:nvGraphicFramePr>
          <p:cNvPr id="603139" name="Object 3"/>
          <p:cNvGraphicFramePr>
            <a:graphicFrameLocks noChangeAspect="1"/>
          </p:cNvGraphicFramePr>
          <p:nvPr/>
        </p:nvGraphicFramePr>
        <p:xfrm>
          <a:off x="793750" y="4714884"/>
          <a:ext cx="2990501" cy="1960562"/>
        </p:xfrm>
        <a:graphic>
          <a:graphicData uri="http://schemas.openxmlformats.org/presentationml/2006/ole">
            <mc:AlternateContent xmlns:mc="http://schemas.openxmlformats.org/markup-compatibility/2006">
              <mc:Choice xmlns:v="urn:schemas-microsoft-com:vml" Requires="v">
                <p:oleObj spid="_x0000_s1147913" name="Equation" r:id="rId6" imgW="1180800" imgH="774360" progId="Equation.3">
                  <p:embed/>
                </p:oleObj>
              </mc:Choice>
              <mc:Fallback>
                <p:oleObj name="Equation" r:id="rId6" imgW="1180800" imgH="774360" progId="Equation.3">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3750" y="4714884"/>
                        <a:ext cx="2990501" cy="19605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0" name="Text Box 2"/>
          <p:cNvSpPr txBox="1">
            <a:spLocks noChangeArrowheads="1"/>
          </p:cNvSpPr>
          <p:nvPr/>
        </p:nvSpPr>
        <p:spPr bwMode="auto">
          <a:xfrm>
            <a:off x="4015131" y="4643446"/>
            <a:ext cx="4663457" cy="461665"/>
          </a:xfrm>
          <a:prstGeom prst="rect">
            <a:avLst/>
          </a:prstGeom>
          <a:noFill/>
          <a:ln w="9525">
            <a:noFill/>
            <a:miter lim="800000"/>
            <a:headEnd/>
            <a:tailEnd/>
          </a:ln>
          <a:effectLst/>
        </p:spPr>
        <p:txBody>
          <a:bodyPr wrap="none">
            <a:spAutoFit/>
          </a:bodyPr>
          <a:lstStyle/>
          <a:p>
            <a:pPr algn="r" rtl="1">
              <a:buFont typeface="Wingdings" pitchFamily="2" charset="2"/>
              <a:buChar char=";"/>
            </a:pPr>
            <a:r>
              <a:rPr lang="fa-IR" sz="2400" dirty="0" smtClean="0">
                <a:latin typeface="Times New Roman" pitchFamily="18" charset="0"/>
                <a:cs typeface="B Lotus" pitchFamily="2" charset="-78"/>
              </a:rPr>
              <a:t> می </a:t>
            </a:r>
            <a:r>
              <a:rPr lang="fa-IR" sz="2400" dirty="0">
                <a:latin typeface="Times New Roman" pitchFamily="18" charset="0"/>
                <a:cs typeface="B Lotus" pitchFamily="2" charset="-78"/>
              </a:rPr>
              <a:t>توان عبارت را به صورت زیر ساده نمود:</a:t>
            </a:r>
            <a:endParaRPr lang="en-US" sz="2400" dirty="0">
              <a:latin typeface="Times New Roman" pitchFamily="18" charset="0"/>
              <a:cs typeface="B Lotus" pitchFamily="2" charset="-78"/>
            </a:endParaRP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2000"/>
                                        <p:tgtEl>
                                          <p:spTgt spid="50"/>
                                        </p:tgtEl>
                                      </p:cBhvr>
                                    </p:animEffect>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603139"/>
                                        </p:tgtEl>
                                        <p:attrNameLst>
                                          <p:attrName>style.visibility</p:attrName>
                                        </p:attrNameLst>
                                      </p:cBhvr>
                                      <p:to>
                                        <p:strVal val="visible"/>
                                      </p:to>
                                    </p:set>
                                    <p:animEffect transition="in" filter="fade">
                                      <p:cBhvr>
                                        <p:cTn id="16" dur="2000"/>
                                        <p:tgtEl>
                                          <p:spTgt spid="603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27002</TotalTime>
  <Words>2778</Words>
  <Application>Microsoft Office PowerPoint</Application>
  <PresentationFormat>On-screen Show (4:3)</PresentationFormat>
  <Paragraphs>702</Paragraphs>
  <Slides>48</Slides>
  <Notes>10</Notes>
  <HiddenSlides>0</HiddenSlides>
  <MMClips>0</MMClips>
  <ScaleCrop>false</ScaleCrop>
  <HeadingPairs>
    <vt:vector size="8" baseType="variant">
      <vt:variant>
        <vt:lpstr>Fonts Used</vt:lpstr>
      </vt:variant>
      <vt:variant>
        <vt:i4>18</vt:i4>
      </vt:variant>
      <vt:variant>
        <vt:lpstr>Theme</vt:lpstr>
      </vt:variant>
      <vt:variant>
        <vt:i4>1</vt:i4>
      </vt:variant>
      <vt:variant>
        <vt:lpstr>Embedded OLE Servers</vt:lpstr>
      </vt:variant>
      <vt:variant>
        <vt:i4>3</vt:i4>
      </vt:variant>
      <vt:variant>
        <vt:lpstr>Slide Titles</vt:lpstr>
      </vt:variant>
      <vt:variant>
        <vt:i4>48</vt:i4>
      </vt:variant>
    </vt:vector>
  </HeadingPairs>
  <TitlesOfParts>
    <vt:vector size="70" baseType="lpstr">
      <vt:lpstr>Arial Unicode MS</vt:lpstr>
      <vt:lpstr>Arial</vt:lpstr>
      <vt:lpstr>B Farnaz</vt:lpstr>
      <vt:lpstr>B Lotus</vt:lpstr>
      <vt:lpstr>B Nazanin</vt:lpstr>
      <vt:lpstr>B Titr</vt:lpstr>
      <vt:lpstr>B Traffic</vt:lpstr>
      <vt:lpstr>Calibri</vt:lpstr>
      <vt:lpstr>Constantia</vt:lpstr>
      <vt:lpstr>Latha</vt:lpstr>
      <vt:lpstr>Lotus</vt:lpstr>
      <vt:lpstr>Nazanin</vt:lpstr>
      <vt:lpstr>Swiss 721 SWA</vt:lpstr>
      <vt:lpstr>Symbol</vt:lpstr>
      <vt:lpstr>Tawfiq 3</vt:lpstr>
      <vt:lpstr>Times New Roman</vt:lpstr>
      <vt:lpstr>Wingdings</vt:lpstr>
      <vt:lpstr>Wingdings 2</vt:lpstr>
      <vt:lpstr>Flow</vt:lpstr>
      <vt:lpstr>Equation</vt:lpstr>
      <vt:lpstr>Document</vt:lpstr>
      <vt:lpstr>Artwork</vt:lpstr>
      <vt:lpstr>مدار منطقی</vt:lpstr>
      <vt:lpstr>- رئوس مطالب</vt:lpstr>
      <vt:lpstr>PowerPoint Presentation</vt:lpstr>
      <vt:lpstr>PowerPoint Presentation</vt:lpstr>
      <vt:lpstr>- مدار های منطقی ترکیبی</vt:lpstr>
      <vt:lpstr>PowerPoint Presentation</vt:lpstr>
      <vt:lpstr>- پیاده سازی عبارات منطقی</vt:lpstr>
      <vt:lpstr>- پیاده سازی توابع بولی</vt:lpstr>
      <vt:lpstr>- پیاده سازی عبارات منطقی</vt:lpstr>
      <vt:lpstr>- پیاده سازی عبارات منطقی</vt:lpstr>
      <vt:lpstr>- پیاده سازی عبارات منطقی</vt:lpstr>
      <vt:lpstr>- ساده سازی مدارات منطقی </vt:lpstr>
      <vt:lpstr>- ساده سازی توابع بولی</vt:lpstr>
      <vt:lpstr>- تحليل مدارهاي تركيبي(Combinational analysis)</vt:lpstr>
      <vt:lpstr>PowerPoint Presentation</vt:lpstr>
      <vt:lpstr>PowerPoint Presentation</vt:lpstr>
      <vt:lpstr>PowerPoint Presentation</vt:lpstr>
      <vt:lpstr>- تحليل مدار با استفاده از جدول درستي</vt:lpstr>
      <vt:lpstr>PowerPoint Presentation</vt:lpstr>
      <vt:lpstr>PowerPoint Presentation</vt:lpstr>
      <vt:lpstr>تأخير در انتشار</vt:lpstr>
      <vt:lpstr>PowerPoint Presentation</vt:lpstr>
      <vt:lpstr>-Truth Table to Expression</vt:lpstr>
      <vt:lpstr>-Equivalent Representations of Circuits</vt:lpstr>
      <vt:lpstr>-Reduced Hardware Implementation</vt:lpstr>
      <vt:lpstr>PowerPoint Presentation</vt:lpstr>
      <vt:lpstr>- Maxterms  &amp; minterms</vt:lpstr>
      <vt:lpstr>- مینترم</vt:lpstr>
      <vt:lpstr>- ماکسترم</vt:lpstr>
      <vt:lpstr>- مینترمها و ماکسترمها </vt:lpstr>
      <vt:lpstr>PowerPoint Presentation</vt:lpstr>
      <vt:lpstr>- Minterms of three variables</vt:lpstr>
      <vt:lpstr>- نحوه نمايش توابع بولي</vt:lpstr>
      <vt:lpstr>- حاصل جمع مینترمها و حاصل ضرب ماکسترمها</vt:lpstr>
      <vt:lpstr>PowerPoint Presentation</vt:lpstr>
      <vt:lpstr>- حاصل جمع مینترمها و حاصل ضرب ماکسترمها</vt:lpstr>
      <vt:lpstr>- تبديل توابع بولي به مجموع مینترمها</vt:lpstr>
      <vt:lpstr>- تبديل توابع بولي به فرم حاصلضرب ماکسترمها</vt:lpstr>
      <vt:lpstr>-Representing Functions with Minterms</vt:lpstr>
      <vt:lpstr>- تبديل بين شكلهاي متعارف</vt:lpstr>
      <vt:lpstr>- Conversion Between Canonical Forms</vt:lpstr>
      <vt:lpstr>PowerPoint Presentation</vt:lpstr>
      <vt:lpstr>- نتایج</vt:lpstr>
      <vt:lpstr>- Buffer</vt:lpstr>
      <vt:lpstr>- گیت یا بافر سه حالته</vt:lpstr>
      <vt:lpstr>- اتصال بافرهای سه حالته</vt:lpstr>
      <vt:lpstr>- Tri-State Data Selector</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FLORIN LEON</dc:creator>
  <cp:lastModifiedBy>Windows User</cp:lastModifiedBy>
  <cp:revision>1030</cp:revision>
  <dcterms:created xsi:type="dcterms:W3CDTF">2003-04-14T07:27:37Z</dcterms:created>
  <dcterms:modified xsi:type="dcterms:W3CDTF">2017-11-26T03:47:24Z</dcterms:modified>
</cp:coreProperties>
</file>